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89" r:id="rId6"/>
    <p:sldId id="284" r:id="rId7"/>
    <p:sldId id="264" r:id="rId8"/>
    <p:sldId id="290" r:id="rId9"/>
    <p:sldId id="285" r:id="rId10"/>
    <p:sldId id="266" r:id="rId11"/>
    <p:sldId id="291" r:id="rId12"/>
    <p:sldId id="295" r:id="rId13"/>
    <p:sldId id="296" r:id="rId14"/>
    <p:sldId id="292" r:id="rId15"/>
    <p:sldId id="267" r:id="rId16"/>
    <p:sldId id="297" r:id="rId17"/>
    <p:sldId id="294" r:id="rId18"/>
    <p:sldId id="293" r:id="rId19"/>
    <p:sldId id="268" r:id="rId20"/>
    <p:sldId id="302" r:id="rId21"/>
    <p:sldId id="303" r:id="rId22"/>
    <p:sldId id="287" r:id="rId23"/>
    <p:sldId id="269" r:id="rId24"/>
    <p:sldId id="298" r:id="rId25"/>
    <p:sldId id="299" r:id="rId26"/>
    <p:sldId id="300" r:id="rId27"/>
    <p:sldId id="301" r:id="rId28"/>
    <p:sldId id="275" r:id="rId29"/>
    <p:sldId id="276" r:id="rId30"/>
    <p:sldId id="306" r:id="rId31"/>
    <p:sldId id="307" r:id="rId32"/>
    <p:sldId id="277" r:id="rId33"/>
    <p:sldId id="279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MINISTERUL CULTURII ȘI IDENTITĂȚII NAȚIONALE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DIRECȚIA JUDEȚEANĂ PENTRU CULTURĂ SATU MARE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IMINEN</a:t>
            </a:r>
            <a:r>
              <a:rPr lang="ro-RO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ȚA PROTEJĂRII</a:t>
            </a:r>
          </a:p>
          <a:p>
            <a:pPr algn="ctr">
              <a:buNone/>
            </a:pPr>
            <a:r>
              <a:rPr lang="ro-RO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CELOR MAI VALOROASE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IMOBILE</a:t>
            </a:r>
            <a:endParaRPr lang="ro-RO" sz="4400" b="1" dirty="0" smtClean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o-RO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PRIN INCLUDEREA LOR PE </a:t>
            </a:r>
          </a:p>
          <a:p>
            <a:pPr algn="ctr">
              <a:buNone/>
            </a:pPr>
            <a:r>
              <a:rPr lang="ro-RO" sz="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LISTA MONUMENTELOR ISTORICE</a:t>
            </a: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_34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810845"/>
            <a:ext cx="8885505" cy="5885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Imagine 1" descr="E:\Carte monumente\Berea - Bis. reformata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858930"/>
            <a:ext cx="8910108" cy="58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_345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425" y="928670"/>
            <a:ext cx="8906149" cy="5898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_346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5" y="905476"/>
            <a:ext cx="8880020" cy="5881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" name="Tartalom helye 6" descr="DSC_344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5" y="858160"/>
            <a:ext cx="8931150" cy="591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122" name="Imagine 2" descr="E:\Carte monumente\Berea - Bis. reformata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2844" y="840454"/>
            <a:ext cx="8858312" cy="58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_346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77863" y="928670"/>
            <a:ext cx="8848747" cy="5860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_345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4" y="858160"/>
            <a:ext cx="8891324" cy="5889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Berea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_345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1443" y="857232"/>
            <a:ext cx="8881508" cy="5882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Biserica ortodoxa Vetis (2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979552"/>
            <a:ext cx="3857652" cy="5824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04000"/>
            <a:ext cx="7772400" cy="2160240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EDIFICII PENTRU CARE URMEAZĂ DECLANȘAREA PROCEDURII DE CLASARE</a:t>
            </a:r>
            <a:endParaRPr lang="hu-H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Imagine 4" descr="E:\Carte monumente\Biserica ortodoxa Vetis (9)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84600" y="1142985"/>
            <a:ext cx="8478509" cy="56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Biserica ortodoxa Vetis (5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001964"/>
            <a:ext cx="8681777" cy="5750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142984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170" name="Imagine 6" descr="E:\Carte monumente\Biserica ortodoxa Vetis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786050" y="1142984"/>
            <a:ext cx="3714776" cy="561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142984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172" name="Imagine 7" descr="E:\Carte monumente\Biserica ortodoxa Vetis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857488" y="1142984"/>
            <a:ext cx="3714775" cy="56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142984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" name="Tartalom helye 6" descr="Biserica ortodoxa Vetis (16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1141559"/>
            <a:ext cx="3786214" cy="5716441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21442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Biserica ortodoxa Vetis (17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178001"/>
            <a:ext cx="3714776" cy="5608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142984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Biserica ortodoxa Vetis (18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1169541"/>
            <a:ext cx="3714775" cy="5608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21442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Vetiș - Biserica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„Sfinții Arhangheli Mihail și Gavriil”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Biserica ortodoxa Vetis (19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209247"/>
            <a:ext cx="3714776" cy="5608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06" y="0"/>
            <a:ext cx="8856984" cy="1143000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„Casa Meșteșugarilor”</a:t>
            </a:r>
            <a:r>
              <a:rPr lang="en-GB" sz="3600" b="1" dirty="0" smtClean="0">
                <a:solidFill>
                  <a:srgbClr val="7030A0"/>
                </a:solidFill>
              </a:rPr>
              <a:t/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și „Casa cu atlanți”</a:t>
            </a:r>
            <a:r>
              <a:rPr lang="ro-RO" sz="3600" b="1" dirty="0" smtClean="0"/>
              <a:t>   </a:t>
            </a:r>
            <a:endParaRPr lang="hu-HU" sz="3600" dirty="0"/>
          </a:p>
        </p:txBody>
      </p:sp>
      <p:pic>
        <p:nvPicPr>
          <p:cNvPr id="32770" name="Picture 2" descr="ipar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33777" y="1214422"/>
            <a:ext cx="8819289" cy="554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0"/>
            <a:ext cx="8856984" cy="1143000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„Casa Meșteșugarilor”</a:t>
            </a:r>
            <a:r>
              <a:rPr lang="en-GB" sz="3600" b="1" dirty="0" smtClean="0">
                <a:solidFill>
                  <a:srgbClr val="7030A0"/>
                </a:solidFill>
              </a:rPr>
              <a:t/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și „Casa cu atlanți”</a:t>
            </a:r>
            <a:r>
              <a:rPr lang="ro-RO" sz="3600" b="1" dirty="0" smtClean="0"/>
              <a:t>   </a:t>
            </a:r>
            <a:endParaRPr lang="hu-HU" sz="3600" dirty="0"/>
          </a:p>
        </p:txBody>
      </p:sp>
      <p:pic>
        <p:nvPicPr>
          <p:cNvPr id="33794" name="Imagine 9" descr="C:\Users\User\Desktop\poze patrimoniu Satu Mare - 08.10.2018\DSC_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28596" y="1142984"/>
            <a:ext cx="8429684" cy="558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Imagine 4" descr="C:\Users\User\Desktop\poze vechi\Teghea 1.jpg"/>
          <p:cNvPicPr>
            <a:picLocks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2285984" y="857232"/>
            <a:ext cx="450059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06" y="0"/>
            <a:ext cx="8856984" cy="1000108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„Casa Meșteșugarilor”</a:t>
            </a:r>
            <a:r>
              <a:rPr lang="en-GB" sz="3600" b="1" dirty="0" smtClean="0">
                <a:solidFill>
                  <a:srgbClr val="7030A0"/>
                </a:solidFill>
              </a:rPr>
              <a:t/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și „Casa cu atlanți”</a:t>
            </a:r>
            <a:r>
              <a:rPr lang="ro-RO" sz="3600" b="1" dirty="0" smtClean="0"/>
              <a:t>   </a:t>
            </a:r>
            <a:endParaRPr lang="hu-HU" sz="3600" dirty="0"/>
          </a:p>
        </p:txBody>
      </p:sp>
      <p:pic>
        <p:nvPicPr>
          <p:cNvPr id="5" name="Tartalom helye 4" descr="DSC_01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07970"/>
            <a:ext cx="8572559" cy="5677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0"/>
            <a:ext cx="8856984" cy="1071546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„Casa Meșteșugarilor”</a:t>
            </a:r>
            <a:r>
              <a:rPr lang="en-GB" sz="3600" b="1" dirty="0" smtClean="0">
                <a:solidFill>
                  <a:srgbClr val="7030A0"/>
                </a:solidFill>
              </a:rPr>
              <a:t/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și „Casa cu atlanți”</a:t>
            </a:r>
            <a:r>
              <a:rPr lang="ro-RO" sz="3600" b="1" dirty="0" smtClean="0"/>
              <a:t>   </a:t>
            </a:r>
            <a:endParaRPr lang="hu-HU" sz="3600" dirty="0"/>
          </a:p>
        </p:txBody>
      </p:sp>
      <p:pic>
        <p:nvPicPr>
          <p:cNvPr id="6" name="Tartalom helye 5" descr="DSC_01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9" y="1049280"/>
            <a:ext cx="8571926" cy="5677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0"/>
            <a:ext cx="8856984" cy="1000108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„Casa Meșteșugarilor”</a:t>
            </a:r>
            <a:r>
              <a:rPr lang="en-GB" sz="3600" b="1" dirty="0" smtClean="0">
                <a:solidFill>
                  <a:srgbClr val="7030A0"/>
                </a:solidFill>
              </a:rPr>
              <a:t/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și „Casa cu atlanți” </a:t>
            </a:r>
            <a:r>
              <a:rPr lang="ro-RO" sz="3600" b="1" dirty="0" smtClean="0"/>
              <a:t>  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4818" name="Imagine 14" descr="imi patrimoniu 184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142976" y="1057300"/>
            <a:ext cx="6858047" cy="57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Satu Mare </a:t>
            </a:r>
            <a:r>
              <a:rPr lang="ro-RO" sz="3200" b="1" dirty="0" smtClean="0">
                <a:solidFill>
                  <a:srgbClr val="7030A0"/>
                </a:solidFill>
              </a:rPr>
              <a:t>- Biserica 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ro-RO" sz="32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sz="3200" dirty="0" smtClean="0">
                <a:solidFill>
                  <a:srgbClr val="7030A0"/>
                </a:solidFill>
              </a:rPr>
              <a:t/>
            </a:r>
            <a:br>
              <a:rPr lang="hu-HU" sz="3200" dirty="0" smtClean="0">
                <a:solidFill>
                  <a:srgbClr val="7030A0"/>
                </a:solidFill>
              </a:rPr>
            </a:br>
            <a:r>
              <a:rPr lang="ro-RO" sz="2800" b="1" dirty="0" smtClean="0">
                <a:solidFill>
                  <a:srgbClr val="7030A0"/>
                </a:solidFill>
                <a:latin typeface="+mn-lt"/>
              </a:rPr>
              <a:t>Congregației „Fiicele Carității Sfântului Vincențiu de Paul”</a:t>
            </a:r>
            <a:endParaRPr lang="hu-HU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SM zarda8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57158" y="1572472"/>
            <a:ext cx="8605642" cy="514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1027" name="Imagine 21" descr="E:\Carte monumente\Biserica reformata Teghea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1407" y="810810"/>
            <a:ext cx="9001984" cy="59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" name="Tartalom helye 6" descr="DSC_731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4" y="858161"/>
            <a:ext cx="8881168" cy="5882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3074" name="Imagine 24" descr="E:\Carte monumente\Biserica reformata Teghea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2845" y="834848"/>
            <a:ext cx="8848472" cy="5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2050" name="Imagine 25" descr="E:\Carte monumente\Biserica reformata Teghea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42844" y="858268"/>
            <a:ext cx="8891876" cy="58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7" name="Tartalom helye 6" descr="DSC_731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>
            <a:off x="142844" y="810844"/>
            <a:ext cx="8913235" cy="5903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Țeghea – Biserica reformată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2051" name="Imagine 22" descr="E:\Carte monumente\Biserica reformata Tegh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42844" y="837245"/>
            <a:ext cx="8876405" cy="58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158</Words>
  <Application>Microsoft Office PowerPoint</Application>
  <PresentationFormat>On-screen Show (4:3)</PresentationFormat>
  <Paragraphs>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Office-téma</vt:lpstr>
      <vt:lpstr>MINISTERUL CULTURII ȘI IDENTITĂȚII NAȚIONALE DIRECȚIA JUDEȚEANĂ PENTRU CULTURĂ SATU MARE</vt:lpstr>
      <vt:lpstr>EDIFICII PENTRU CARE URMEAZĂ DECLANȘAREA PROCEDURII DE CLASARE</vt:lpstr>
      <vt:lpstr>Țeghea – Biserica reformată</vt:lpstr>
      <vt:lpstr>Țeghea – Biserica reformată</vt:lpstr>
      <vt:lpstr>Țeghea – Biserica reformată</vt:lpstr>
      <vt:lpstr>Țeghea – Biserica reformată</vt:lpstr>
      <vt:lpstr>Țeghea – Biserica reformată</vt:lpstr>
      <vt:lpstr>Țeghea – Biserica reformată</vt:lpstr>
      <vt:lpstr>Țeghea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Berea – Biserica reformată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Vetiș - Biserica  „Sfinții Arhangheli Mihail și Gavriil”</vt:lpstr>
      <vt:lpstr>Satu Mare - „Casa Meșteșugarilor” și „Casa cu atlanți”   </vt:lpstr>
      <vt:lpstr>Satu Mare - „Casa Meșteșugarilor” și „Casa cu atlanți”   </vt:lpstr>
      <vt:lpstr>Satu Mare - „Casa Meșteșugarilor” și „Casa cu atlanți”   </vt:lpstr>
      <vt:lpstr>Satu Mare - „Casa Meșteșugarilor” și „Casa cu atlanți”   </vt:lpstr>
      <vt:lpstr>Satu Mare - „Casa Meșteșugarilor” și „Casa cu atlanți”   </vt:lpstr>
      <vt:lpstr>Satu Mare - Biserica  „Sfânta Maria Imaculata” și Mănăstirea Călugărițelor  Congregației „Fiicele Carității Sfântului Vincențiu de Paul”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Utilizator Windows</cp:lastModifiedBy>
  <cp:revision>109</cp:revision>
  <dcterms:created xsi:type="dcterms:W3CDTF">2019-09-23T21:01:53Z</dcterms:created>
  <dcterms:modified xsi:type="dcterms:W3CDTF">2019-09-27T10:14:22Z</dcterms:modified>
</cp:coreProperties>
</file>