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36" r:id="rId3"/>
    <p:sldId id="309" r:id="rId4"/>
    <p:sldId id="308" r:id="rId5"/>
    <p:sldId id="337" r:id="rId6"/>
    <p:sldId id="282" r:id="rId7"/>
    <p:sldId id="283" r:id="rId8"/>
    <p:sldId id="288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2" r:id="rId30"/>
    <p:sldId id="331" r:id="rId31"/>
    <p:sldId id="333" r:id="rId32"/>
    <p:sldId id="334" r:id="rId33"/>
    <p:sldId id="335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F309-7541-45AF-BB21-73E88445CA54}" type="datetimeFigureOut">
              <a:rPr lang="hu-HU" smtClean="0"/>
              <a:pPr/>
              <a:t>2019. 09. 27.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CA41-E707-472F-910E-1C516FAFB6A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o-RO" b="1" dirty="0" smtClean="0">
                <a:solidFill>
                  <a:srgbClr val="7030A0"/>
                </a:solidFill>
              </a:rPr>
              <a:t>Satu Mare </a:t>
            </a:r>
            <a:r>
              <a:rPr lang="ro-RO" sz="3200" b="1" dirty="0" smtClean="0">
                <a:solidFill>
                  <a:srgbClr val="7030A0"/>
                </a:solidFill>
              </a:rPr>
              <a:t>- Biserica 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ro-RO" sz="3200" b="1" dirty="0" smtClean="0">
                <a:solidFill>
                  <a:srgbClr val="7030A0"/>
                </a:solidFill>
              </a:rPr>
              <a:t>„Sfânta Maria Imaculata” și Mănăstirea Călugărițelor </a:t>
            </a:r>
            <a:r>
              <a:rPr lang="hu-HU" sz="3200" dirty="0" smtClean="0">
                <a:solidFill>
                  <a:srgbClr val="7030A0"/>
                </a:solidFill>
              </a:rPr>
              <a:t/>
            </a:r>
            <a:br>
              <a:rPr lang="hu-HU" sz="3200" dirty="0" smtClean="0">
                <a:solidFill>
                  <a:srgbClr val="7030A0"/>
                </a:solidFill>
              </a:rPr>
            </a:br>
            <a:r>
              <a:rPr lang="ro-RO" sz="2800" b="1" dirty="0" smtClean="0">
                <a:solidFill>
                  <a:srgbClr val="7030A0"/>
                </a:solidFill>
                <a:latin typeface="+mn-lt"/>
              </a:rPr>
              <a:t>Congregației „Fiicele Carității Sfântului Vincențiu de Paul”</a:t>
            </a:r>
            <a:endParaRPr lang="hu-HU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DSC_66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601585"/>
            <a:ext cx="7728218" cy="51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dac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9659" y="1142985"/>
            <a:ext cx="8740059" cy="56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Pannonia 190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42844" y="813337"/>
            <a:ext cx="8887673" cy="60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Pannonia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1214422"/>
            <a:ext cx="9080926" cy="550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6146" name="Imagine 2" descr="E:\poze Vasile Lucaciu si Dacia 2018\DSC_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42845" y="976952"/>
            <a:ext cx="8882774" cy="58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Imagine 3" descr="DSC03505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42844" y="857232"/>
            <a:ext cx="8823401" cy="583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194" name="Imagine 2" descr="02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14282" y="842303"/>
            <a:ext cx="8786874" cy="58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218" name="Imagine 5" descr="01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42844" y="808666"/>
            <a:ext cx="8860957" cy="59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42" name="Imagine 9" descr="C:\Users\User\Desktop\poze vechi\Dacia inter.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 r="-99"/>
          <a:stretch>
            <a:fillRect/>
          </a:stretch>
        </p:blipFill>
        <p:spPr bwMode="auto">
          <a:xfrm>
            <a:off x="113786" y="1154346"/>
            <a:ext cx="8913065" cy="54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266" name="Imagine 8" descr="C:\Users\User\Desktop\poze vechi\Dacia etterem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02810" y="1214422"/>
            <a:ext cx="8966820" cy="530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290" name="Imagine 13" descr="C:\Users\User\Desktop\poze vechi\SM Dacia Interior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2844" y="1110102"/>
            <a:ext cx="8904221" cy="566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o-RO" sz="4900" b="1" dirty="0" smtClean="0">
                <a:solidFill>
                  <a:srgbClr val="7030A0"/>
                </a:solidFill>
              </a:rPr>
              <a:t>Satu Mare </a:t>
            </a:r>
            <a:r>
              <a:rPr lang="ro-RO" sz="3600" b="1" dirty="0" smtClean="0">
                <a:solidFill>
                  <a:srgbClr val="7030A0"/>
                </a:solidFill>
              </a:rPr>
              <a:t>- Biserica </a:t>
            </a:r>
            <a:r>
              <a:rPr lang="en-US" sz="3600" b="1" dirty="0" smtClean="0">
                <a:solidFill>
                  <a:srgbClr val="7030A0"/>
                </a:solidFill>
              </a:rPr>
              <a:t/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„Sfânta Maria Imaculata” și Mănăstirea Călugărițelor </a:t>
            </a:r>
            <a:r>
              <a:rPr lang="hu-HU" sz="3600" dirty="0" smtClean="0">
                <a:solidFill>
                  <a:srgbClr val="7030A0"/>
                </a:solidFill>
              </a:rPr>
              <a:t/>
            </a:r>
            <a:br>
              <a:rPr lang="hu-HU" sz="3600" dirty="0" smtClean="0">
                <a:solidFill>
                  <a:srgbClr val="7030A0"/>
                </a:solidFill>
              </a:rPr>
            </a:br>
            <a:r>
              <a:rPr lang="ro-RO" sz="3100" b="1" dirty="0" smtClean="0">
                <a:solidFill>
                  <a:srgbClr val="7030A0"/>
                </a:solidFill>
              </a:rPr>
              <a:t>Congregației „Fiicele Carității Sfântului Vincențiu de Paul”</a:t>
            </a:r>
            <a:endParaRPr lang="en-GB" sz="3100" dirty="0"/>
          </a:p>
        </p:txBody>
      </p:sp>
      <p:pic>
        <p:nvPicPr>
          <p:cNvPr id="5" name="Content Placeholder 4" descr="Interi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887" y="1500174"/>
            <a:ext cx="8172952" cy="52797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3314" name="Picture 2" descr="hotel-dacia-satu-mare-3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85720" y="1071546"/>
            <a:ext cx="8572560" cy="56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035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634392"/>
            <a:ext cx="4572032" cy="6096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6" name="Tartalom helye 5" descr="DSC035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761983"/>
            <a:ext cx="4500594" cy="6000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035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750074"/>
            <a:ext cx="8001056" cy="6000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6" name="Tartalom helye 5" descr="DSC035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67934"/>
            <a:ext cx="8001056" cy="6000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035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674475"/>
            <a:ext cx="8143932" cy="6107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6" name="Tartalom helye 5" descr="DSC035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50049"/>
            <a:ext cx="8143932" cy="6107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035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666732"/>
            <a:ext cx="4572032" cy="6096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6" name="Tartalom helye 5" descr="DSC035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785793"/>
            <a:ext cx="4500594" cy="6000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6" name="Tartalom helye 5" descr="DSC035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761980"/>
            <a:ext cx="4572014" cy="6096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o-RO" b="1" dirty="0" smtClean="0">
                <a:solidFill>
                  <a:srgbClr val="7030A0"/>
                </a:solidFill>
              </a:rPr>
              <a:t>Satu Mare </a:t>
            </a:r>
            <a:r>
              <a:rPr lang="ro-RO" sz="3200" b="1" dirty="0" smtClean="0">
                <a:solidFill>
                  <a:srgbClr val="7030A0"/>
                </a:solidFill>
              </a:rPr>
              <a:t>- Biserica 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ro-RO" sz="3200" b="1" dirty="0" smtClean="0">
                <a:solidFill>
                  <a:srgbClr val="7030A0"/>
                </a:solidFill>
              </a:rPr>
              <a:t>„Sfânta Maria Imaculata” și Mănăstirea Călugărițelor </a:t>
            </a:r>
            <a:r>
              <a:rPr lang="hu-HU" sz="3200" dirty="0" smtClean="0">
                <a:solidFill>
                  <a:srgbClr val="7030A0"/>
                </a:solidFill>
              </a:rPr>
              <a:t/>
            </a:r>
            <a:br>
              <a:rPr lang="hu-HU" sz="3200" dirty="0" smtClean="0">
                <a:solidFill>
                  <a:srgbClr val="7030A0"/>
                </a:solidFill>
              </a:rPr>
            </a:br>
            <a:r>
              <a:rPr lang="ro-RO" sz="2800" b="1" dirty="0" smtClean="0">
                <a:solidFill>
                  <a:srgbClr val="7030A0"/>
                </a:solidFill>
                <a:latin typeface="+mn-lt"/>
              </a:rPr>
              <a:t>Congregației „Fiicele Carității Sfântului Vincențiu de Paul”</a:t>
            </a:r>
            <a:endParaRPr lang="hu-HU" sz="2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Content Placeholder 4" descr="zarda templom 194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5718" y="1714488"/>
            <a:ext cx="3208013" cy="5048676"/>
          </a:xfrm>
        </p:spPr>
      </p:pic>
      <p:pic>
        <p:nvPicPr>
          <p:cNvPr id="8" name="Tartalom helye 7" descr="DSC_013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074166" y="2569511"/>
            <a:ext cx="5064371" cy="335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8" name="Tartalom helye 7" descr="DSC035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60" y="761981"/>
            <a:ext cx="4500594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035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761981"/>
            <a:ext cx="4500594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5" name="Tartalom helye 4" descr="DSC035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857209"/>
            <a:ext cx="4500593" cy="6000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Tartalom helye 4" descr="dacia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42908" y="-47528"/>
            <a:ext cx="9286908" cy="701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Autofit/>
          </a:bodyPr>
          <a:lstStyle/>
          <a:p>
            <a:r>
              <a:rPr lang="ro-RO" b="1" dirty="0" smtClean="0">
                <a:solidFill>
                  <a:srgbClr val="7030A0"/>
                </a:solidFill>
              </a:rPr>
              <a:t>Satu Mare </a:t>
            </a:r>
            <a:r>
              <a:rPr lang="ro-RO" sz="3200" b="1" dirty="0" smtClean="0">
                <a:solidFill>
                  <a:srgbClr val="7030A0"/>
                </a:solidFill>
              </a:rPr>
              <a:t>- Biserica 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ro-RO" sz="3200" b="1" dirty="0" smtClean="0">
                <a:solidFill>
                  <a:srgbClr val="7030A0"/>
                </a:solidFill>
              </a:rPr>
              <a:t>„Sfânta Maria Imaculata” și Mănăstirea Călugărițelor </a:t>
            </a:r>
            <a:r>
              <a:rPr lang="hu-HU" sz="3200" dirty="0" smtClean="0">
                <a:solidFill>
                  <a:srgbClr val="7030A0"/>
                </a:solidFill>
              </a:rPr>
              <a:t/>
            </a:r>
            <a:br>
              <a:rPr lang="hu-HU" sz="3200" dirty="0" smtClean="0">
                <a:solidFill>
                  <a:srgbClr val="7030A0"/>
                </a:solidFill>
              </a:rPr>
            </a:br>
            <a:r>
              <a:rPr lang="ro-RO" sz="2800" b="1" dirty="0" smtClean="0">
                <a:solidFill>
                  <a:srgbClr val="7030A0"/>
                </a:solidFill>
                <a:latin typeface="+mn-lt"/>
              </a:rPr>
              <a:t>Congregației „Fiicele Carității Sfântului Vincențiu de Paul”</a:t>
            </a:r>
            <a:endParaRPr lang="hu-HU" sz="2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Tartalom helye 6" descr="DSC_013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4081807" y="2561871"/>
            <a:ext cx="5019117" cy="3324351"/>
          </a:xfrm>
        </p:spPr>
      </p:pic>
      <p:pic>
        <p:nvPicPr>
          <p:cNvPr id="5" name="Content Placeholder 4" descr="zarda templom 194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2976" y="1714488"/>
            <a:ext cx="3214710" cy="5059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o-RO" sz="4900" b="1" dirty="0" smtClean="0">
                <a:solidFill>
                  <a:srgbClr val="7030A0"/>
                </a:solidFill>
              </a:rPr>
              <a:t>Satu Mare </a:t>
            </a:r>
            <a:r>
              <a:rPr lang="ro-RO" sz="3600" b="1" dirty="0" smtClean="0">
                <a:solidFill>
                  <a:srgbClr val="7030A0"/>
                </a:solidFill>
              </a:rPr>
              <a:t>- Biserica </a:t>
            </a:r>
            <a:r>
              <a:rPr lang="en-US" sz="3600" b="1" dirty="0" smtClean="0">
                <a:solidFill>
                  <a:srgbClr val="7030A0"/>
                </a:solidFill>
              </a:rPr>
              <a:t/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„Sfânta Maria Imaculata” și Mănăstirea Călugărițelor </a:t>
            </a:r>
            <a:r>
              <a:rPr lang="hu-HU" dirty="0" smtClean="0">
                <a:solidFill>
                  <a:srgbClr val="7030A0"/>
                </a:solidFill>
              </a:rPr>
              <a:t/>
            </a:r>
            <a:br>
              <a:rPr lang="hu-HU" dirty="0" smtClean="0">
                <a:solidFill>
                  <a:srgbClr val="7030A0"/>
                </a:solidFill>
              </a:rPr>
            </a:br>
            <a:r>
              <a:rPr lang="ro-RO" sz="3100" b="1" dirty="0" smtClean="0">
                <a:solidFill>
                  <a:srgbClr val="7030A0"/>
                </a:solidFill>
              </a:rPr>
              <a:t>Congregației „Fiicele Carității Sfântului Vincențiu de Paul”</a:t>
            </a:r>
            <a:endParaRPr lang="en-GB" sz="3100" dirty="0"/>
          </a:p>
        </p:txBody>
      </p:sp>
      <p:pic>
        <p:nvPicPr>
          <p:cNvPr id="4" name="Content Placeholder 3" descr="interna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3803" y="1600200"/>
            <a:ext cx="8240163" cy="52144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580" y="0"/>
            <a:ext cx="8640960" cy="1500174"/>
          </a:xfrm>
        </p:spPr>
        <p:txBody>
          <a:bodyPr>
            <a:noAutofit/>
          </a:bodyPr>
          <a:lstStyle/>
          <a:p>
            <a:r>
              <a:rPr lang="ro-RO" sz="3600" b="1" dirty="0" smtClean="0"/>
              <a:t>Satu Mare - Biserica reformată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ro-RO" sz="3600" b="1" dirty="0" smtClean="0"/>
              <a:t>nr. 2 din cartierul Mintiu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Imagine 12" descr="C:\Users\User\Desktop\SM ref. Minti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28751"/>
            <a:ext cx="3643338" cy="51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ine 16" descr="C:\Users\User\Desktop\poze patrimoniu Satu Mare - 08.10.2018\DSC_01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20000" contrast="40000"/>
          </a:blip>
          <a:srcRect/>
          <a:stretch>
            <a:fillRect/>
          </a:stretch>
        </p:blipFill>
        <p:spPr bwMode="auto">
          <a:xfrm>
            <a:off x="5000628" y="1643050"/>
            <a:ext cx="3381526" cy="510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071546"/>
          </a:xfrm>
        </p:spPr>
        <p:txBody>
          <a:bodyPr>
            <a:noAutofit/>
          </a:bodyPr>
          <a:lstStyle/>
          <a:p>
            <a:r>
              <a:rPr lang="ro-RO" sz="3600" b="1" dirty="0" smtClean="0"/>
              <a:t>Satu Mare - Biserica reformată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ro-RO" sz="3600" b="1" dirty="0" smtClean="0"/>
              <a:t>nr. 2 din cartierul Mintiu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Imagine 18" descr="C:\Users\User\Desktop\poze patrimoniu Satu Mare - 08.10.2018\DSC_0200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285720" y="1063163"/>
            <a:ext cx="8643998" cy="572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000108"/>
          </a:xfrm>
        </p:spPr>
        <p:txBody>
          <a:bodyPr>
            <a:noAutofit/>
          </a:bodyPr>
          <a:lstStyle/>
          <a:p>
            <a:r>
              <a:rPr lang="ro-RO" sz="3600" b="1" dirty="0" smtClean="0"/>
              <a:t>Satu Mare - Biserica reformată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ro-RO" sz="3600" b="1" dirty="0" smtClean="0"/>
              <a:t>nr. 2 din cartierul Mintiu</a:t>
            </a: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3" name="Imagine 19" descr="C:\Users\User\Desktop\poze patrimoniu Satu Mare - 08.10.2018\DSC_0203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285720" y="1002344"/>
            <a:ext cx="8643998" cy="573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solidFill>
                  <a:srgbClr val="7030A0"/>
                </a:solidFill>
              </a:rPr>
              <a:t>Satu Mare - Hotel „Dacia” </a:t>
            </a:r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2050" name="Imagin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0034" y="606633"/>
            <a:ext cx="8215370" cy="61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203</Words>
  <Application>Microsoft Office PowerPoint</Application>
  <PresentationFormat>On-screen Show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Office-téma</vt:lpstr>
      <vt:lpstr>Satu Mare - Biserica  „Sfânta Maria Imaculata” și Mănăstirea Călugărițelor  Congregației „Fiicele Carității Sfântului Vincențiu de Paul”</vt:lpstr>
      <vt:lpstr>Satu Mare - Biserica  „Sfânta Maria Imaculata” și Mănăstirea Călugărițelor  Congregației „Fiicele Carității Sfântului Vincențiu de Paul”</vt:lpstr>
      <vt:lpstr>Satu Mare - Biserica  „Sfânta Maria Imaculata” și Mănăstirea Călugărițelor  Congregației „Fiicele Carității Sfântului Vincențiu de Paul”</vt:lpstr>
      <vt:lpstr>Satu Mare - Biserica  „Sfânta Maria Imaculata” și Mănăstirea Călugărițelor  Congregației „Fiicele Carității Sfântului Vincențiu de Paul”</vt:lpstr>
      <vt:lpstr>Satu Mare - Biserica  „Sfânta Maria Imaculata” și Mănăstirea Călugărițelor  Congregației „Fiicele Carității Sfântului Vincențiu de Paul”</vt:lpstr>
      <vt:lpstr>Satu Mare - Biserica reformată nr. 2 din cartierul Mintiu</vt:lpstr>
      <vt:lpstr>Satu Mare - Biserica reformată nr. 2 din cartierul Mintiu</vt:lpstr>
      <vt:lpstr>Satu Mare - Biserica reformată nr. 2 din cartierul Mintiu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Satu Mare - Hotel „Dacia” 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Utilizator Windows</cp:lastModifiedBy>
  <cp:revision>109</cp:revision>
  <dcterms:created xsi:type="dcterms:W3CDTF">2019-09-23T21:01:53Z</dcterms:created>
  <dcterms:modified xsi:type="dcterms:W3CDTF">2019-09-27T10:15:03Z</dcterms:modified>
</cp:coreProperties>
</file>