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67" r:id="rId15"/>
    <p:sldId id="280" r:id="rId16"/>
    <p:sldId id="268" r:id="rId17"/>
    <p:sldId id="281" r:id="rId18"/>
    <p:sldId id="269" r:id="rId19"/>
    <p:sldId id="270" r:id="rId20"/>
    <p:sldId id="271" r:id="rId21"/>
    <p:sldId id="272" r:id="rId22"/>
    <p:sldId id="282" r:id="rId23"/>
    <p:sldId id="273" r:id="rId24"/>
    <p:sldId id="274" r:id="rId25"/>
    <p:sldId id="275" r:id="rId26"/>
    <p:sldId id="276" r:id="rId27"/>
    <p:sldId id="284" r:id="rId28"/>
    <p:sldId id="277" r:id="rId29"/>
  </p:sldIdLst>
  <p:sldSz cx="19021425" cy="10699750"/>
  <p:notesSz cx="75565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4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Bauholczer" initials="SB" lastIdx="1" clrIdx="0">
    <p:extLst>
      <p:ext uri="{19B8F6BF-5375-455C-9EA6-DF929625EA0E}">
        <p15:presenceInfo xmlns:p15="http://schemas.microsoft.com/office/powerpoint/2012/main" userId="S-1-5-21-715173093-459678366-1748881521-15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12" y="78"/>
      </p:cViewPr>
      <p:guideLst>
        <p:guide orient="horz" pos="2880"/>
        <p:guide pos="54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alin.ghiran\Desktop\Prezentare%20prefectura\Grafice%20RPL+tabele\grafic_tabele_populatia%20la%20recensaminte%201992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alin.ghiran\Desktop\Prezentare%20prefectura\Grafice%20RPL+tabele\grafic_tabele_populatia%20la%20recensaminte%201992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alin.ghiran\Desktop\Prezentare%20prefectura\Grafice%20RPL+tabele\grafic_tabele_etnie_relig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alin.ghiran\Desktop\Prezentare%20prefectura\Grafice%20RPL+tabele\grafic_tabele_nivel%20educatie%20absolvi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alin.ghiran\Desktop\Prezentare%20prefectura\Grafice%20RPL+tabele\grafic_tabele_nivel%20educatie%20absolvi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alin.ghiran\Desktop\Prezentare%20prefectura\Grafice%20RPL+tabele\grafic_tabele_nivel%20de%20educatie%20urm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alin.ghiran\Desktop\Prezentare%20prefectura\Grafice%20RPL+tabele\grafic_tabele_nivel%20de%20educatie%20urm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Distribuția populației județului Satu Mare</a:t>
            </a:r>
            <a:endParaRPr lang="en-GB"/>
          </a:p>
          <a:p>
            <a:pPr>
              <a:defRPr/>
            </a:pPr>
            <a:r>
              <a:rPr lang="ro-RO"/>
              <a:t>în mediu urban și rural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Sheet2!$C$8:$D$8</c:f>
              <c:strCache>
                <c:ptCount val="2"/>
                <c:pt idx="0">
                  <c:v>Mediu urban</c:v>
                </c:pt>
                <c:pt idx="1">
                  <c:v>Mediu rural </c:v>
                </c:pt>
              </c:strCache>
            </c:strRef>
          </c:cat>
          <c:val>
            <c:numRef>
              <c:f>Sheet2!$C$9:$D$9</c:f>
              <c:numCache>
                <c:formatCode>General</c:formatCode>
                <c:ptCount val="2"/>
                <c:pt idx="0">
                  <c:v>145167</c:v>
                </c:pt>
                <c:pt idx="1">
                  <c:v>185501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B-4577-AC9F-CC384F78B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50553136"/>
        <c:axId val="1421292560"/>
        <c:axId val="0"/>
      </c:bar3DChart>
      <c:catAx>
        <c:axId val="13505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292560"/>
        <c:crosses val="autoZero"/>
        <c:auto val="1"/>
        <c:lblAlgn val="ctr"/>
        <c:lblOffset val="100"/>
        <c:noMultiLvlLbl val="0"/>
      </c:catAx>
      <c:valAx>
        <c:axId val="142129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5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Distribuția populației județului Satu Mare pe sexe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55008353737225E-2"/>
          <c:y val="0.1298787927862671"/>
          <c:w val="0.90662389594342729"/>
          <c:h val="0.7912505565471640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Sheet2!$M$8:$N$8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Sheet2!$M$9:$N$9</c:f>
              <c:numCache>
                <c:formatCode>General</c:formatCode>
                <c:ptCount val="2"/>
                <c:pt idx="0">
                  <c:v>170486</c:v>
                </c:pt>
                <c:pt idx="1">
                  <c:v>160182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0-401A-BBDA-AD076B54B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60015744"/>
        <c:axId val="1338257696"/>
        <c:axId val="0"/>
      </c:bar3DChart>
      <c:catAx>
        <c:axId val="7600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257696"/>
        <c:crosses val="autoZero"/>
        <c:auto val="1"/>
        <c:lblAlgn val="ctr"/>
        <c:lblOffset val="100"/>
        <c:noMultiLvlLbl val="0"/>
      </c:catAx>
      <c:valAx>
        <c:axId val="133825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1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Structura confesională a județului Satu Mare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Sheet2!$A$1:$L$1</c:f>
              <c:strCache>
                <c:ptCount val="12"/>
                <c:pt idx="0">
                  <c:v>Ortodoxă (Biserica Ortodoxă Română)</c:v>
                </c:pt>
                <c:pt idx="1">
                  <c:v>Romano-Catolică</c:v>
                </c:pt>
                <c:pt idx="2">
                  <c:v>Reformată</c:v>
                </c:pt>
                <c:pt idx="3">
                  <c:v>Penticostală (Cultul Creștin Penticostal - Biserica lui Dumnezeu Apostolică)</c:v>
                </c:pt>
                <c:pt idx="4">
                  <c:v>Greco-Catolică (Biserica Română Unită cu Roma)</c:v>
                </c:pt>
                <c:pt idx="5">
                  <c:v>Martorii lui Iehova</c:v>
                </c:pt>
                <c:pt idx="6">
                  <c:v>Baptistă (Cultul Creștin Baptist)</c:v>
                </c:pt>
                <c:pt idx="7">
                  <c:v>Adventistă de Ziua a Șaptea</c:v>
                </c:pt>
                <c:pt idx="8">
                  <c:v>Alte religii </c:v>
                </c:pt>
                <c:pt idx="9">
                  <c:v>Fără
religie</c:v>
                </c:pt>
                <c:pt idx="10">
                  <c:v>Atei</c:v>
                </c:pt>
                <c:pt idx="11">
                  <c:v>Agnostic</c:v>
                </c:pt>
              </c:strCache>
            </c:strRef>
          </c:cat>
          <c:val>
            <c:numRef>
              <c:f>Sheet2!$A$2:$L$2</c:f>
              <c:numCache>
                <c:formatCode>General</c:formatCode>
                <c:ptCount val="12"/>
                <c:pt idx="0">
                  <c:v>152496</c:v>
                </c:pt>
                <c:pt idx="1">
                  <c:v>49946</c:v>
                </c:pt>
                <c:pt idx="2">
                  <c:v>50761</c:v>
                </c:pt>
                <c:pt idx="3">
                  <c:v>12767</c:v>
                </c:pt>
                <c:pt idx="4">
                  <c:v>19241</c:v>
                </c:pt>
                <c:pt idx="5">
                  <c:v>3489</c:v>
                </c:pt>
                <c:pt idx="6">
                  <c:v>2327</c:v>
                </c:pt>
                <c:pt idx="7">
                  <c:v>806</c:v>
                </c:pt>
                <c:pt idx="8">
                  <c:v>1906</c:v>
                </c:pt>
                <c:pt idx="9">
                  <c:v>1566</c:v>
                </c:pt>
                <c:pt idx="10">
                  <c:v>423</c:v>
                </c:pt>
                <c:pt idx="1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9-45FA-8CCD-C45056C43D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59684911"/>
        <c:axId val="486777887"/>
      </c:barChart>
      <c:catAx>
        <c:axId val="105968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777887"/>
        <c:crosses val="autoZero"/>
        <c:auto val="1"/>
        <c:lblAlgn val="ctr"/>
        <c:lblOffset val="100"/>
        <c:noMultiLvlLbl val="0"/>
      </c:catAx>
      <c:valAx>
        <c:axId val="4867778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5968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Persoane de sex feminin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Sheet1!$D$10:$F$10</c:f>
              <c:strCache>
                <c:ptCount val="3"/>
                <c:pt idx="0">
                  <c:v>nivel ridicat</c:v>
                </c:pt>
                <c:pt idx="1">
                  <c:v>nivel mediu</c:v>
                </c:pt>
                <c:pt idx="2">
                  <c:v>nivel scăzut</c:v>
                </c:pt>
              </c:strCache>
            </c:strRef>
          </c:cat>
          <c:val>
            <c:numRef>
              <c:f>Sheet1!$D$11:$F$11</c:f>
              <c:numCache>
                <c:formatCode>General</c:formatCode>
                <c:ptCount val="3"/>
                <c:pt idx="0">
                  <c:v>21726</c:v>
                </c:pt>
                <c:pt idx="1">
                  <c:v>68125</c:v>
                </c:pt>
                <c:pt idx="2">
                  <c:v>80635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F-417F-A11F-892B18518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01844288"/>
        <c:axId val="1807040656"/>
        <c:axId val="0"/>
      </c:bar3DChart>
      <c:catAx>
        <c:axId val="18018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40656"/>
        <c:crosses val="autoZero"/>
        <c:auto val="1"/>
        <c:lblAlgn val="ctr"/>
        <c:lblOffset val="100"/>
        <c:noMultiLvlLbl val="0"/>
      </c:catAx>
      <c:valAx>
        <c:axId val="180704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84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Persoane de sex feminin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Sheet1!$D$10:$F$10</c:f>
              <c:strCache>
                <c:ptCount val="3"/>
                <c:pt idx="0">
                  <c:v>nivel ridicat</c:v>
                </c:pt>
                <c:pt idx="1">
                  <c:v>nivel mediu</c:v>
                </c:pt>
                <c:pt idx="2">
                  <c:v>nivel scăzut</c:v>
                </c:pt>
              </c:strCache>
            </c:strRef>
          </c:cat>
          <c:val>
            <c:numRef>
              <c:f>Sheet1!$D$11:$F$11</c:f>
              <c:numCache>
                <c:formatCode>General</c:formatCode>
                <c:ptCount val="3"/>
                <c:pt idx="0">
                  <c:v>21726</c:v>
                </c:pt>
                <c:pt idx="1">
                  <c:v>68125</c:v>
                </c:pt>
                <c:pt idx="2">
                  <c:v>80635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9F-4F19-8A46-AAEB7438B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01844288"/>
        <c:axId val="1807040656"/>
        <c:axId val="0"/>
      </c:bar3DChart>
      <c:catAx>
        <c:axId val="180184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40656"/>
        <c:crosses val="autoZero"/>
        <c:auto val="1"/>
        <c:lblAlgn val="ctr"/>
        <c:lblOffset val="100"/>
        <c:noMultiLvlLbl val="0"/>
      </c:catAx>
      <c:valAx>
        <c:axId val="180704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84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</a:t>
            </a:r>
            <a:r>
              <a:rPr lang="ro-RO"/>
              <a:t>opulați</a:t>
            </a:r>
            <a:r>
              <a:rPr lang="en-GB"/>
              <a:t>a</a:t>
            </a:r>
            <a:r>
              <a:rPr lang="en-US"/>
              <a:t> </a:t>
            </a:r>
            <a:r>
              <a:rPr lang="ro-RO"/>
              <a:t>rezidentă</a:t>
            </a:r>
            <a:r>
              <a:rPr lang="en-US"/>
              <a:t> </a:t>
            </a:r>
            <a:r>
              <a:rPr lang="ro-RO"/>
              <a:t>de 2 ani și peste a județului Satu Mare care urmează cursurile unei instituții de învățământ la Recensământul din anul 2021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 RPL2021'!$B$3</c:f>
              <c:strCache>
                <c:ptCount val="1"/>
                <c:pt idx="0">
                  <c:v>RIDICAT¹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'Grafic RPL2021'!$A$4:$A$5</c:f>
              <c:numCache>
                <c:formatCode>General</c:formatCode>
                <c:ptCount val="2"/>
                <c:pt idx="1">
                  <c:v>2021</c:v>
                </c:pt>
              </c:numCache>
            </c:numRef>
          </c:cat>
          <c:val>
            <c:numRef>
              <c:f>'Grafic RPL2021'!$B$4:$B$5</c:f>
              <c:numCache>
                <c:formatCode>General</c:formatCode>
                <c:ptCount val="2"/>
                <c:pt idx="1">
                  <c:v>7013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7-4E79-A4BB-0A017DDB8A20}"/>
            </c:ext>
          </c:extLst>
        </c:ser>
        <c:ser>
          <c:idx val="1"/>
          <c:order val="1"/>
          <c:tx>
            <c:strRef>
              <c:f>'Grafic RPL2021'!$C$3</c:f>
              <c:strCache>
                <c:ptCount val="1"/>
                <c:pt idx="0">
                  <c:v>MEDIU²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'Grafic RPL2021'!$A$4:$A$5</c:f>
              <c:numCache>
                <c:formatCode>General</c:formatCode>
                <c:ptCount val="2"/>
                <c:pt idx="1">
                  <c:v>2021</c:v>
                </c:pt>
              </c:numCache>
            </c:numRef>
          </c:cat>
          <c:val>
            <c:numRef>
              <c:f>'Grafic RPL2021'!$C$4:$C$5</c:f>
              <c:numCache>
                <c:formatCode>General</c:formatCode>
                <c:ptCount val="2"/>
                <c:pt idx="1">
                  <c:v>14318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7-4E79-A4BB-0A017DDB8A20}"/>
            </c:ext>
          </c:extLst>
        </c:ser>
        <c:ser>
          <c:idx val="2"/>
          <c:order val="2"/>
          <c:tx>
            <c:strRef>
              <c:f>'Grafic RPL2021'!$D$3</c:f>
              <c:strCache>
                <c:ptCount val="1"/>
                <c:pt idx="0">
                  <c:v>SCĂZUT³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'Grafic RPL2021'!$A$4:$A$5</c:f>
              <c:numCache>
                <c:formatCode>General</c:formatCode>
                <c:ptCount val="2"/>
                <c:pt idx="1">
                  <c:v>2021</c:v>
                </c:pt>
              </c:numCache>
            </c:numRef>
          </c:cat>
          <c:val>
            <c:numRef>
              <c:f>'Grafic RPL2021'!$D$4:$D$5</c:f>
              <c:numCache>
                <c:formatCode>General</c:formatCode>
                <c:ptCount val="2"/>
                <c:pt idx="1">
                  <c:v>41114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7-4E79-A4BB-0A017DDB8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20006575"/>
        <c:axId val="920724991"/>
        <c:axId val="0"/>
      </c:bar3DChart>
      <c:catAx>
        <c:axId val="920006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¹ include persoane care </a:t>
                </a:r>
                <a:r>
                  <a:rPr lang="ro-RO" sz="1400"/>
                  <a:t>urmează</a:t>
                </a:r>
                <a:r>
                  <a:rPr lang="en-GB" sz="1400"/>
                  <a:t> nivelul superior</a:t>
                </a:r>
              </a:p>
              <a:p>
                <a:pPr algn="l">
                  <a:defRPr sz="1400"/>
                </a:pPr>
                <a:r>
                  <a:rPr lang="en-GB" sz="1400"/>
                  <a:t>² include persoane care </a:t>
                </a:r>
                <a:r>
                  <a:rPr lang="ro-RO" sz="1400" b="1" i="0" u="none" strike="noStrike" baseline="0">
                    <a:effectLst/>
                  </a:rPr>
                  <a:t>urmează </a:t>
                </a:r>
                <a:r>
                  <a:rPr lang="en-GB" sz="1400"/>
                  <a:t>nivelul postliceal </a:t>
                </a:r>
                <a:r>
                  <a:rPr lang="ro-RO" sz="1400"/>
                  <a:t>ș</a:t>
                </a:r>
                <a:r>
                  <a:rPr lang="en-GB" sz="1400"/>
                  <a:t>i de mai</a:t>
                </a:r>
                <a:r>
                  <a:rPr lang="ro-RO" sz="1400"/>
                  <a:t>ș</a:t>
                </a:r>
                <a:r>
                  <a:rPr lang="en-GB" sz="1400"/>
                  <a:t>tri, liceal sau profesional   de ucenici</a:t>
                </a:r>
              </a:p>
              <a:p>
                <a:pPr algn="l">
                  <a:defRPr sz="1400"/>
                </a:pPr>
                <a:r>
                  <a:rPr lang="en-GB" sz="1400"/>
                  <a:t>³ include persoane care </a:t>
                </a:r>
                <a:r>
                  <a:rPr lang="ro-RO" sz="1400" b="1" i="0" u="none" strike="noStrike" baseline="0">
                    <a:effectLst/>
                  </a:rPr>
                  <a:t>urmează</a:t>
                </a:r>
                <a:r>
                  <a:rPr lang="en-GB" sz="1400"/>
                  <a:t> nivelul gimnazial, primar, pre</a:t>
                </a:r>
                <a:r>
                  <a:rPr lang="ro-RO" sz="1400"/>
                  <a:t>ș</a:t>
                </a:r>
                <a:r>
                  <a:rPr lang="en-GB" sz="1400"/>
                  <a:t>colar </a:t>
                </a:r>
              </a:p>
            </c:rich>
          </c:tx>
          <c:layout>
            <c:manualLayout>
              <c:xMode val="edge"/>
              <c:yMode val="edge"/>
              <c:x val="0.10677934415167607"/>
              <c:y val="0.824574087329992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724991"/>
        <c:crosses val="autoZero"/>
        <c:auto val="1"/>
        <c:lblAlgn val="ctr"/>
        <c:lblOffset val="100"/>
        <c:noMultiLvlLbl val="0"/>
      </c:catAx>
      <c:valAx>
        <c:axId val="92072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006575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</a:t>
            </a:r>
            <a:r>
              <a:rPr lang="ro-RO"/>
              <a:t>opulați</a:t>
            </a:r>
            <a:r>
              <a:rPr lang="en-GB"/>
              <a:t>a</a:t>
            </a:r>
            <a:r>
              <a:rPr lang="en-US"/>
              <a:t> </a:t>
            </a:r>
            <a:r>
              <a:rPr lang="ro-RO"/>
              <a:t>rezidentă</a:t>
            </a:r>
            <a:r>
              <a:rPr lang="en-US"/>
              <a:t> </a:t>
            </a:r>
            <a:r>
              <a:rPr lang="ro-RO"/>
              <a:t>de 6 ani și peste a județului Satu Mare care urmează cursurile unei instituții de învățământ la recensămintele din perioada 1992-2011</a:t>
            </a:r>
            <a:endParaRPr lang="en-GB"/>
          </a:p>
        </c:rich>
      </c:tx>
      <c:layout>
        <c:manualLayout>
          <c:xMode val="edge"/>
          <c:yMode val="edge"/>
          <c:x val="0.10983129467307153"/>
          <c:y val="2.1220215120168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 RPL1992-2011'!$B$3:$B$4</c:f>
              <c:strCache>
                <c:ptCount val="2"/>
                <c:pt idx="0">
                  <c:v>RIDICAT¹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'Grafic RPL1992-2011'!$A$5:$A$7</c:f>
              <c:numCache>
                <c:formatCode>General</c:formatCode>
                <c:ptCount val="3"/>
                <c:pt idx="0">
                  <c:v>1992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'Grafic RPL1992-2011'!$B$5:$B$7</c:f>
              <c:numCache>
                <c:formatCode>0</c:formatCode>
                <c:ptCount val="3"/>
                <c:pt idx="0" formatCode="General">
                  <c:v>1640</c:v>
                </c:pt>
                <c:pt idx="1">
                  <c:v>3369</c:v>
                </c:pt>
                <c:pt idx="2" formatCode="General">
                  <c:v>4849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F-4BCE-BDEC-0C3EBF87DA8F}"/>
            </c:ext>
          </c:extLst>
        </c:ser>
        <c:ser>
          <c:idx val="1"/>
          <c:order val="1"/>
          <c:tx>
            <c:strRef>
              <c:f>'Grafic RPL1992-2011'!$C$3:$C$4</c:f>
              <c:strCache>
                <c:ptCount val="2"/>
                <c:pt idx="0">
                  <c:v>MEDIU²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'Grafic RPL1992-2011'!$A$5:$A$7</c:f>
              <c:numCache>
                <c:formatCode>General</c:formatCode>
                <c:ptCount val="3"/>
                <c:pt idx="0">
                  <c:v>1992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'Grafic RPL1992-2011'!$C$5:$C$7</c:f>
              <c:numCache>
                <c:formatCode>0</c:formatCode>
                <c:ptCount val="3"/>
                <c:pt idx="0" formatCode="General">
                  <c:v>19947</c:v>
                </c:pt>
                <c:pt idx="1">
                  <c:v>15908</c:v>
                </c:pt>
                <c:pt idx="2" formatCode="General">
                  <c:v>17643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F-4BCE-BDEC-0C3EBF87DA8F}"/>
            </c:ext>
          </c:extLst>
        </c:ser>
        <c:ser>
          <c:idx val="2"/>
          <c:order val="2"/>
          <c:tx>
            <c:strRef>
              <c:f>'Grafic RPL1992-2011'!$D$3:$D$4</c:f>
              <c:strCache>
                <c:ptCount val="2"/>
                <c:pt idx="0">
                  <c:v>SCĂZUT³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'Grafic RPL1992-2011'!$A$5:$A$7</c:f>
              <c:numCache>
                <c:formatCode>General</c:formatCode>
                <c:ptCount val="3"/>
                <c:pt idx="0">
                  <c:v>1992</c:v>
                </c:pt>
                <c:pt idx="1">
                  <c:v>2002</c:v>
                </c:pt>
                <c:pt idx="2">
                  <c:v>2011</c:v>
                </c:pt>
              </c:numCache>
            </c:numRef>
          </c:cat>
          <c:val>
            <c:numRef>
              <c:f>'Grafic RPL1992-2011'!$D$5:$D$7</c:f>
              <c:numCache>
                <c:formatCode>0</c:formatCode>
                <c:ptCount val="3"/>
                <c:pt idx="0" formatCode="General">
                  <c:v>49332</c:v>
                </c:pt>
                <c:pt idx="1">
                  <c:v>43982</c:v>
                </c:pt>
                <c:pt idx="2" formatCode="General">
                  <c:v>31206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F-4BCE-BDEC-0C3EBF87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04052432"/>
        <c:axId val="1"/>
        <c:axId val="0"/>
      </c:bar3DChart>
      <c:catAx>
        <c:axId val="180405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/>
                  <a:t>¹ include </a:t>
                </a:r>
                <a:r>
                  <a:rPr lang="en-GB" sz="1400" b="1" dirty="0" err="1"/>
                  <a:t>persoane</a:t>
                </a:r>
                <a:r>
                  <a:rPr lang="en-GB" sz="1400" b="1" dirty="0"/>
                  <a:t> care </a:t>
                </a:r>
                <a:r>
                  <a:rPr lang="ro-RO" sz="1400" b="1" dirty="0"/>
                  <a:t>urmează </a:t>
                </a:r>
                <a:r>
                  <a:rPr lang="en-GB" sz="1400" b="1" dirty="0" err="1"/>
                  <a:t>nivelul</a:t>
                </a:r>
                <a:r>
                  <a:rPr lang="en-GB" sz="1400" b="1" dirty="0"/>
                  <a:t> superior</a:t>
                </a:r>
              </a:p>
              <a:p>
                <a:pPr algn="l">
                  <a:defRPr sz="1400" b="1"/>
                </a:pPr>
                <a:r>
                  <a:rPr lang="en-GB" sz="1400" b="1" dirty="0"/>
                  <a:t>² include </a:t>
                </a:r>
                <a:r>
                  <a:rPr lang="en-GB" sz="1400" b="1" dirty="0" err="1"/>
                  <a:t>persoane</a:t>
                </a:r>
                <a:r>
                  <a:rPr lang="en-GB" sz="1400" b="1" dirty="0"/>
                  <a:t> care </a:t>
                </a:r>
                <a:r>
                  <a:rPr lang="ro-RO" sz="1400" b="1" i="0" u="none" strike="noStrike" baseline="0" dirty="0">
                    <a:effectLst/>
                  </a:rPr>
                  <a:t>urmează </a:t>
                </a:r>
                <a:r>
                  <a:rPr lang="en-GB" sz="1400" b="1" dirty="0" err="1"/>
                  <a:t>nivelul</a:t>
                </a:r>
                <a:r>
                  <a:rPr lang="en-GB" sz="1400" b="1" dirty="0"/>
                  <a:t> </a:t>
                </a:r>
                <a:r>
                  <a:rPr lang="en-GB" sz="1400" b="1" dirty="0" err="1"/>
                  <a:t>postliceal</a:t>
                </a:r>
                <a:r>
                  <a:rPr lang="en-GB" sz="1400" b="1" dirty="0"/>
                  <a:t> </a:t>
                </a:r>
                <a:r>
                  <a:rPr lang="ro-RO" sz="1400" b="1" dirty="0"/>
                  <a:t>ș</a:t>
                </a:r>
                <a:r>
                  <a:rPr lang="en-GB" sz="1400" b="1" dirty="0" err="1"/>
                  <a:t>i</a:t>
                </a:r>
                <a:r>
                  <a:rPr lang="en-GB" sz="1400" b="1" dirty="0"/>
                  <a:t> de </a:t>
                </a:r>
                <a:r>
                  <a:rPr lang="en-GB" sz="1400" b="1" dirty="0" err="1"/>
                  <a:t>mai</a:t>
                </a:r>
                <a:r>
                  <a:rPr lang="ro-RO" sz="1400" b="1" dirty="0"/>
                  <a:t>ș</a:t>
                </a:r>
                <a:r>
                  <a:rPr lang="en-GB" sz="1400" b="1" dirty="0"/>
                  <a:t>tri, </a:t>
                </a:r>
                <a:r>
                  <a:rPr lang="en-GB" sz="1400" b="1" dirty="0" err="1"/>
                  <a:t>liceal</a:t>
                </a:r>
                <a:r>
                  <a:rPr lang="en-GB" sz="1400" b="1" dirty="0"/>
                  <a:t> </a:t>
                </a:r>
                <a:r>
                  <a:rPr lang="en-GB" sz="1400" b="1" dirty="0" err="1"/>
                  <a:t>sau</a:t>
                </a:r>
                <a:r>
                  <a:rPr lang="en-GB" sz="1400" b="1" dirty="0"/>
                  <a:t> </a:t>
                </a:r>
                <a:r>
                  <a:rPr lang="en-GB" sz="1400" b="1" dirty="0" err="1"/>
                  <a:t>profesional</a:t>
                </a:r>
                <a:r>
                  <a:rPr lang="en-GB" sz="1400" b="1" dirty="0"/>
                  <a:t>   de </a:t>
                </a:r>
                <a:r>
                  <a:rPr lang="en-GB" sz="1400" b="1" dirty="0" err="1"/>
                  <a:t>ucenici</a:t>
                </a:r>
                <a:endParaRPr lang="en-GB" sz="1400" b="1" dirty="0"/>
              </a:p>
              <a:p>
                <a:pPr algn="l">
                  <a:defRPr sz="1400" b="1"/>
                </a:pPr>
                <a:r>
                  <a:rPr lang="en-GB" sz="1400" b="1" dirty="0"/>
                  <a:t>³ include </a:t>
                </a:r>
                <a:r>
                  <a:rPr lang="en-GB" sz="1400" b="1" dirty="0" err="1"/>
                  <a:t>persoane</a:t>
                </a:r>
                <a:r>
                  <a:rPr lang="en-GB" sz="1400" b="1" dirty="0"/>
                  <a:t> care </a:t>
                </a:r>
                <a:r>
                  <a:rPr lang="ro-RO" sz="1400" b="1" i="0" u="none" strike="noStrike" baseline="0" dirty="0">
                    <a:effectLst/>
                  </a:rPr>
                  <a:t>urmează</a:t>
                </a:r>
                <a:r>
                  <a:rPr lang="en-GB" sz="1400" b="1" dirty="0"/>
                  <a:t> </a:t>
                </a:r>
                <a:r>
                  <a:rPr lang="en-GB" sz="1400" b="1" dirty="0" err="1"/>
                  <a:t>nivelul</a:t>
                </a:r>
                <a:r>
                  <a:rPr lang="en-GB" sz="1400" b="1" dirty="0"/>
                  <a:t> </a:t>
                </a:r>
                <a:r>
                  <a:rPr lang="en-GB" sz="1400" b="1" dirty="0" err="1"/>
                  <a:t>gimnazial</a:t>
                </a:r>
                <a:r>
                  <a:rPr lang="en-GB" sz="1400" b="1" dirty="0"/>
                  <a:t>, </a:t>
                </a:r>
                <a:r>
                  <a:rPr lang="en-GB" sz="1400" b="1" dirty="0" err="1"/>
                  <a:t>primar</a:t>
                </a:r>
                <a:r>
                  <a:rPr lang="en-GB" sz="1400" b="1" dirty="0"/>
                  <a:t>, pre</a:t>
                </a:r>
                <a:r>
                  <a:rPr lang="ro-RO" sz="1400" b="1" dirty="0"/>
                  <a:t>ș</a:t>
                </a:r>
                <a:r>
                  <a:rPr lang="en-GB" sz="1400" b="1" dirty="0"/>
                  <a:t>cola</a:t>
                </a:r>
                <a:r>
                  <a:rPr lang="ro-RO" sz="1400" b="1" dirty="0"/>
                  <a:t>r</a:t>
                </a:r>
                <a:endParaRPr lang="en-GB" sz="1400" b="1" dirty="0"/>
              </a:p>
            </c:rich>
          </c:tx>
          <c:layout>
            <c:manualLayout>
              <c:xMode val="edge"/>
              <c:yMode val="edge"/>
              <c:x val="9.2777375800997847E-2"/>
              <c:y val="0.83890822114977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05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30T13:30:25.89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EEDAAD96-B7DD-FDDA-CD26-0C32195160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B9C8E00-A224-53FD-1229-44A1A7969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99839-E7A0-431C-AD44-C8F838E78DA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2D041D5-D55C-3EF0-89E0-74F86440C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726A13C-852C-B906-756D-EDA401904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AF469-BB14-470A-8E8F-38690248C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4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98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D38FAF-7DB2-A04A-B569-EBCBF26C2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678" y="1751094"/>
            <a:ext cx="14266069" cy="3725098"/>
          </a:xfrm>
        </p:spPr>
        <p:txBody>
          <a:bodyPr anchor="b"/>
          <a:lstStyle>
            <a:lvl1pPr algn="ctr">
              <a:defRPr sz="936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9623CC72-DCA0-B20D-8881-4A1913F85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678" y="5619846"/>
            <a:ext cx="14266069" cy="2583295"/>
          </a:xfrm>
        </p:spPr>
        <p:txBody>
          <a:bodyPr/>
          <a:lstStyle>
            <a:lvl1pPr marL="0" indent="0" algn="ctr">
              <a:buNone/>
              <a:defRPr sz="3744"/>
            </a:lvl1pPr>
            <a:lvl2pPr marL="713323" indent="0" algn="ctr">
              <a:buNone/>
              <a:defRPr sz="3120"/>
            </a:lvl2pPr>
            <a:lvl3pPr marL="1426647" indent="0" algn="ctr">
              <a:buNone/>
              <a:defRPr sz="2808"/>
            </a:lvl3pPr>
            <a:lvl4pPr marL="2139970" indent="0" algn="ctr">
              <a:buNone/>
              <a:defRPr sz="2496"/>
            </a:lvl4pPr>
            <a:lvl5pPr marL="2853294" indent="0" algn="ctr">
              <a:buNone/>
              <a:defRPr sz="2496"/>
            </a:lvl5pPr>
            <a:lvl6pPr marL="3566617" indent="0" algn="ctr">
              <a:buNone/>
              <a:defRPr sz="2496"/>
            </a:lvl6pPr>
            <a:lvl7pPr marL="4279941" indent="0" algn="ctr">
              <a:buNone/>
              <a:defRPr sz="2496"/>
            </a:lvl7pPr>
            <a:lvl8pPr marL="4993264" indent="0" algn="ctr">
              <a:buNone/>
              <a:defRPr sz="2496"/>
            </a:lvl8pPr>
            <a:lvl9pPr marL="5706588" indent="0" algn="ctr">
              <a:buNone/>
              <a:defRPr sz="2496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99F7471-8B3F-6874-22AE-5D81C946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53118-A859-6F4D-373A-1FB1B46A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16C1C6A-9424-6503-832B-E8F61399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1DF9B4-9426-EB11-EEF4-BFB6F3A7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E9E64E0-8B23-B1DA-D21E-9ABDC1255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ABD42BC-8A4A-5927-6714-7CF5AFAB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D4AA8C7-1974-A009-B957-6C7FBA8D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40C317-5995-F970-C30B-C2D32BA3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7B97780-56FC-AF24-6B39-10AF1ACC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612207" y="569662"/>
            <a:ext cx="4101495" cy="9067544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4C69676-E5AF-6E8F-DFB4-18B39C805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7723" y="569662"/>
            <a:ext cx="12066716" cy="9067544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05A2723-1E66-E089-1AE0-AA95E3F5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665EC82-B01D-9B33-BF8C-EF3E100E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9B0F191-4056-95FC-BA30-1767580F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5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06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210AB6-8261-2DCC-F772-50895CFF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B7DEFE4-5B5F-9452-9CDA-B728F807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E6EA007-EF0B-BF10-7645-803CE369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636E39A-9C1E-A83E-BDF0-5869AEBE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C26702F-7AB4-2B85-6D88-250BC9FF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69863A-D907-E487-6607-C86C0193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16" y="2667509"/>
            <a:ext cx="16405979" cy="4450798"/>
          </a:xfrm>
        </p:spPr>
        <p:txBody>
          <a:bodyPr anchor="b"/>
          <a:lstStyle>
            <a:lvl1pPr>
              <a:defRPr sz="936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C965752-7213-0D58-E7ED-FEB52F66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816" y="7160413"/>
            <a:ext cx="16405979" cy="2340570"/>
          </a:xfrm>
        </p:spPr>
        <p:txBody>
          <a:bodyPr/>
          <a:lstStyle>
            <a:lvl1pPr marL="0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1pPr>
            <a:lvl2pPr marL="713323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6647" indent="0">
              <a:buNone/>
              <a:defRPr sz="2808">
                <a:solidFill>
                  <a:schemeClr val="tx1">
                    <a:tint val="75000"/>
                  </a:schemeClr>
                </a:solidFill>
              </a:defRPr>
            </a:lvl3pPr>
            <a:lvl4pPr marL="213997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4pPr>
            <a:lvl5pPr marL="2853294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5pPr>
            <a:lvl6pPr marL="3566617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6pPr>
            <a:lvl7pPr marL="4279941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7pPr>
            <a:lvl8pPr marL="4993264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8pPr>
            <a:lvl9pPr marL="5706588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6954AA4-2D8E-3052-CAE8-4A71722B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8210D4-A21F-8DAB-8CE9-DFFA1734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B8B1C6-C034-CF0A-F55F-C148BC26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661A85-9AF2-1C14-6557-485CE203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B974BE3-DD0C-2D5B-8D29-720121210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7723" y="2848313"/>
            <a:ext cx="8084106" cy="678889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732B0B1-1F53-27EB-AB2C-F6C6D9A73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9596" y="2848313"/>
            <a:ext cx="8084106" cy="678889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B642375-A85B-F6B4-0C44-41814BDB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80D4389-7FF4-2ABF-4A0E-D90F9DED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2B5B69A-2360-6A37-6A88-F189136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60EDDC-173A-6C0B-55C7-8A82A2E4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1" y="569663"/>
            <a:ext cx="16405979" cy="206812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AE634B9-0243-893D-2DCA-8E9582688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01" y="2622926"/>
            <a:ext cx="8046954" cy="1285455"/>
          </a:xfrm>
        </p:spPr>
        <p:txBody>
          <a:bodyPr anchor="b"/>
          <a:lstStyle>
            <a:lvl1pPr marL="0" indent="0">
              <a:buNone/>
              <a:defRPr sz="3744" b="1"/>
            </a:lvl1pPr>
            <a:lvl2pPr marL="713323" indent="0">
              <a:buNone/>
              <a:defRPr sz="3120" b="1"/>
            </a:lvl2pPr>
            <a:lvl3pPr marL="1426647" indent="0">
              <a:buNone/>
              <a:defRPr sz="2808" b="1"/>
            </a:lvl3pPr>
            <a:lvl4pPr marL="2139970" indent="0">
              <a:buNone/>
              <a:defRPr sz="2496" b="1"/>
            </a:lvl4pPr>
            <a:lvl5pPr marL="2853294" indent="0">
              <a:buNone/>
              <a:defRPr sz="2496" b="1"/>
            </a:lvl5pPr>
            <a:lvl6pPr marL="3566617" indent="0">
              <a:buNone/>
              <a:defRPr sz="2496" b="1"/>
            </a:lvl6pPr>
            <a:lvl7pPr marL="4279941" indent="0">
              <a:buNone/>
              <a:defRPr sz="2496" b="1"/>
            </a:lvl7pPr>
            <a:lvl8pPr marL="4993264" indent="0">
              <a:buNone/>
              <a:defRPr sz="2496" b="1"/>
            </a:lvl8pPr>
            <a:lvl9pPr marL="5706588" indent="0">
              <a:buNone/>
              <a:defRPr sz="2496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07BEC95-4668-7C40-F9E6-F6472DE3E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0201" y="3908381"/>
            <a:ext cx="8046954" cy="574864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E01D59D-039B-A6E5-7D38-F3BB9DF66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29596" y="2622926"/>
            <a:ext cx="8086583" cy="1285455"/>
          </a:xfrm>
        </p:spPr>
        <p:txBody>
          <a:bodyPr anchor="b"/>
          <a:lstStyle>
            <a:lvl1pPr marL="0" indent="0">
              <a:buNone/>
              <a:defRPr sz="3744" b="1"/>
            </a:lvl1pPr>
            <a:lvl2pPr marL="713323" indent="0">
              <a:buNone/>
              <a:defRPr sz="3120" b="1"/>
            </a:lvl2pPr>
            <a:lvl3pPr marL="1426647" indent="0">
              <a:buNone/>
              <a:defRPr sz="2808" b="1"/>
            </a:lvl3pPr>
            <a:lvl4pPr marL="2139970" indent="0">
              <a:buNone/>
              <a:defRPr sz="2496" b="1"/>
            </a:lvl4pPr>
            <a:lvl5pPr marL="2853294" indent="0">
              <a:buNone/>
              <a:defRPr sz="2496" b="1"/>
            </a:lvl5pPr>
            <a:lvl6pPr marL="3566617" indent="0">
              <a:buNone/>
              <a:defRPr sz="2496" b="1"/>
            </a:lvl6pPr>
            <a:lvl7pPr marL="4279941" indent="0">
              <a:buNone/>
              <a:defRPr sz="2496" b="1"/>
            </a:lvl7pPr>
            <a:lvl8pPr marL="4993264" indent="0">
              <a:buNone/>
              <a:defRPr sz="2496" b="1"/>
            </a:lvl8pPr>
            <a:lvl9pPr marL="5706588" indent="0">
              <a:buNone/>
              <a:defRPr sz="2496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63BAD3CB-0C13-001C-B5E8-0D35D05D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29596" y="3908381"/>
            <a:ext cx="8086583" cy="574864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075175F-9DCE-5713-05D1-667D8EDA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8BBBFA90-DA2A-F334-AB7A-55617545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5515AEC3-7430-1DBE-CCF0-1CACA3A0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6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0ABE6B6-D5A7-85D4-F404-68C80FCD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341F190-7B20-1FB2-EAE3-99DB2BE0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446CF56-97FE-0F89-5413-83C83D07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AAC2353-D1ED-E096-F83A-85ED1458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1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9F26FAB9-B348-2CE9-46DD-B9BF1279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7A046696-3F16-2D7C-E4BA-48AF1E10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9AA8101-AFF8-4DA3-AFAC-63B3E682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8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5A4D132-5004-1B47-80D5-A2808304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1" y="713317"/>
            <a:ext cx="6134904" cy="2496608"/>
          </a:xfrm>
        </p:spPr>
        <p:txBody>
          <a:bodyPr anchor="b"/>
          <a:lstStyle>
            <a:lvl1pPr>
              <a:defRPr sz="4993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68D9479-93EE-E16E-8B5E-6900126D8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83" y="1540566"/>
            <a:ext cx="9629596" cy="7603758"/>
          </a:xfrm>
        </p:spPr>
        <p:txBody>
          <a:bodyPr/>
          <a:lstStyle>
            <a:lvl1pPr>
              <a:defRPr sz="4993"/>
            </a:lvl1pPr>
            <a:lvl2pPr>
              <a:defRPr sz="4369"/>
            </a:lvl2pPr>
            <a:lvl3pPr>
              <a:defRPr sz="3744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588D1-4967-76FD-E88D-8B4EA921C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0201" y="3209925"/>
            <a:ext cx="6134904" cy="5946783"/>
          </a:xfrm>
        </p:spPr>
        <p:txBody>
          <a:bodyPr/>
          <a:lstStyle>
            <a:lvl1pPr marL="0" indent="0">
              <a:buNone/>
              <a:defRPr sz="2496"/>
            </a:lvl1pPr>
            <a:lvl2pPr marL="713323" indent="0">
              <a:buNone/>
              <a:defRPr sz="2184"/>
            </a:lvl2pPr>
            <a:lvl3pPr marL="1426647" indent="0">
              <a:buNone/>
              <a:defRPr sz="1872"/>
            </a:lvl3pPr>
            <a:lvl4pPr marL="2139970" indent="0">
              <a:buNone/>
              <a:defRPr sz="1560"/>
            </a:lvl4pPr>
            <a:lvl5pPr marL="2853294" indent="0">
              <a:buNone/>
              <a:defRPr sz="1560"/>
            </a:lvl5pPr>
            <a:lvl6pPr marL="3566617" indent="0">
              <a:buNone/>
              <a:defRPr sz="1560"/>
            </a:lvl6pPr>
            <a:lvl7pPr marL="4279941" indent="0">
              <a:buNone/>
              <a:defRPr sz="1560"/>
            </a:lvl7pPr>
            <a:lvl8pPr marL="4993264" indent="0">
              <a:buNone/>
              <a:defRPr sz="1560"/>
            </a:lvl8pPr>
            <a:lvl9pPr marL="5706588" indent="0">
              <a:buNone/>
              <a:defRPr sz="156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B402AA9-5F1A-8215-B458-13273B19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BB6722-C2BA-503E-7D87-15D09BC4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C10BAF7-20F1-2482-7F60-7492A9A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37581D-8F94-5125-78BC-5D4BDC7E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1" y="713317"/>
            <a:ext cx="6134904" cy="2496608"/>
          </a:xfrm>
        </p:spPr>
        <p:txBody>
          <a:bodyPr anchor="b"/>
          <a:lstStyle>
            <a:lvl1pPr>
              <a:defRPr sz="4993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6F21E54-AEED-452C-FECB-7759497E6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86583" y="1540566"/>
            <a:ext cx="9629596" cy="7603758"/>
          </a:xfrm>
        </p:spPr>
        <p:txBody>
          <a:bodyPr/>
          <a:lstStyle>
            <a:lvl1pPr marL="0" indent="0">
              <a:buNone/>
              <a:defRPr sz="4993"/>
            </a:lvl1pPr>
            <a:lvl2pPr marL="713323" indent="0">
              <a:buNone/>
              <a:defRPr sz="4369"/>
            </a:lvl2pPr>
            <a:lvl3pPr marL="1426647" indent="0">
              <a:buNone/>
              <a:defRPr sz="3744"/>
            </a:lvl3pPr>
            <a:lvl4pPr marL="2139970" indent="0">
              <a:buNone/>
              <a:defRPr sz="3120"/>
            </a:lvl4pPr>
            <a:lvl5pPr marL="2853294" indent="0">
              <a:buNone/>
              <a:defRPr sz="3120"/>
            </a:lvl5pPr>
            <a:lvl6pPr marL="3566617" indent="0">
              <a:buNone/>
              <a:defRPr sz="3120"/>
            </a:lvl6pPr>
            <a:lvl7pPr marL="4279941" indent="0">
              <a:buNone/>
              <a:defRPr sz="3120"/>
            </a:lvl7pPr>
            <a:lvl8pPr marL="4993264" indent="0">
              <a:buNone/>
              <a:defRPr sz="3120"/>
            </a:lvl8pPr>
            <a:lvl9pPr marL="5706588" indent="0">
              <a:buNone/>
              <a:defRPr sz="312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0B6134D-1FFC-77E8-86C0-C8B87814E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0201" y="3209925"/>
            <a:ext cx="6134904" cy="5946783"/>
          </a:xfrm>
        </p:spPr>
        <p:txBody>
          <a:bodyPr/>
          <a:lstStyle>
            <a:lvl1pPr marL="0" indent="0">
              <a:buNone/>
              <a:defRPr sz="2496"/>
            </a:lvl1pPr>
            <a:lvl2pPr marL="713323" indent="0">
              <a:buNone/>
              <a:defRPr sz="2184"/>
            </a:lvl2pPr>
            <a:lvl3pPr marL="1426647" indent="0">
              <a:buNone/>
              <a:defRPr sz="1872"/>
            </a:lvl3pPr>
            <a:lvl4pPr marL="2139970" indent="0">
              <a:buNone/>
              <a:defRPr sz="1560"/>
            </a:lvl4pPr>
            <a:lvl5pPr marL="2853294" indent="0">
              <a:buNone/>
              <a:defRPr sz="1560"/>
            </a:lvl5pPr>
            <a:lvl6pPr marL="3566617" indent="0">
              <a:buNone/>
              <a:defRPr sz="1560"/>
            </a:lvl6pPr>
            <a:lvl7pPr marL="4279941" indent="0">
              <a:buNone/>
              <a:defRPr sz="1560"/>
            </a:lvl7pPr>
            <a:lvl8pPr marL="4993264" indent="0">
              <a:buNone/>
              <a:defRPr sz="1560"/>
            </a:lvl8pPr>
            <a:lvl9pPr marL="5706588" indent="0">
              <a:buNone/>
              <a:defRPr sz="156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A7451AF-6E32-4F38-AD52-2960210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BA27317-FA7C-375E-47F1-09DD0B71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C2CB019-2E1F-F306-F3A9-B132BB3D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A73D08C2-705F-0E21-414C-D5F4E54F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23" y="569663"/>
            <a:ext cx="16405979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76A535D-37BA-C2F4-A0D4-D9C138C45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7723" y="2848313"/>
            <a:ext cx="16405979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6C433ED-8D4C-FC6A-4BDF-9ABA68AD3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7723" y="9917084"/>
            <a:ext cx="4279821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59CA81C-5EA0-D498-6064-1B91D8F09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0847" y="9917084"/>
            <a:ext cx="6419731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/>
            <a:r>
              <a:rPr lang="en-US" spc="-10"/>
              <a:t>D</a:t>
            </a:r>
            <a:r>
              <a:rPr lang="en-US" spc="-5"/>
              <a:t>i</a:t>
            </a:r>
            <a:r>
              <a:rPr lang="en-US" spc="-10"/>
              <a:t>re</a:t>
            </a:r>
            <a:r>
              <a:rPr lang="en-US" spc="-5"/>
              <a:t>cţ</a:t>
            </a:r>
            <a:r>
              <a:rPr lang="en-US"/>
              <a:t>i</a:t>
            </a:r>
            <a:r>
              <a:rPr lang="en-US" spc="-5"/>
              <a:t>a </a:t>
            </a:r>
            <a:r>
              <a:rPr lang="en-US"/>
              <a:t>J</a:t>
            </a:r>
            <a:r>
              <a:rPr lang="en-US" spc="-10"/>
              <a:t>ud</a:t>
            </a:r>
            <a:r>
              <a:rPr lang="en-US"/>
              <a:t>e</a:t>
            </a:r>
            <a:r>
              <a:rPr lang="en-US" spc="-5"/>
              <a:t>ţ</a:t>
            </a:r>
            <a:r>
              <a:rPr lang="en-US"/>
              <a:t>e</a:t>
            </a:r>
            <a:r>
              <a:rPr lang="en-US" spc="-10"/>
              <a:t>an</a:t>
            </a:r>
            <a:r>
              <a:rPr lang="en-US" spc="-5"/>
              <a:t>ă</a:t>
            </a:r>
            <a:r>
              <a:rPr lang="en-US" spc="5"/>
              <a:t> </a:t>
            </a:r>
            <a:r>
              <a:rPr lang="en-US"/>
              <a:t>d</a:t>
            </a:r>
            <a:r>
              <a:rPr lang="en-US" spc="-5"/>
              <a:t>e St</a:t>
            </a:r>
            <a:r>
              <a:rPr lang="en-US"/>
              <a:t>a</a:t>
            </a:r>
            <a:r>
              <a:rPr lang="en-US" spc="-5"/>
              <a:t>tistică</a:t>
            </a:r>
            <a:r>
              <a:rPr lang="en-US" spc="5"/>
              <a:t> </a:t>
            </a:r>
            <a:r>
              <a:rPr lang="en-US" spc="-5"/>
              <a:t>S</a:t>
            </a:r>
            <a:r>
              <a:rPr lang="en-US" spc="-10"/>
              <a:t>a</a:t>
            </a:r>
            <a:r>
              <a:rPr lang="en-US"/>
              <a:t>t</a:t>
            </a:r>
            <a:r>
              <a:rPr lang="en-US" spc="-5"/>
              <a:t>u</a:t>
            </a:r>
            <a:r>
              <a:rPr lang="en-US" spc="5"/>
              <a:t> </a:t>
            </a:r>
            <a:r>
              <a:rPr lang="en-US" spc="-10"/>
              <a:t>Mar</a:t>
            </a:r>
            <a:r>
              <a:rPr lang="en-US"/>
              <a:t>e</a:t>
            </a:r>
            <a:r>
              <a:rPr lang="en-US" spc="-5"/>
              <a:t>, </a:t>
            </a:r>
            <a:r>
              <a:rPr lang="en-US"/>
              <a:t>B-</a:t>
            </a:r>
            <a:r>
              <a:rPr lang="en-US" spc="-10"/>
              <a:t>du</a:t>
            </a:r>
            <a:r>
              <a:rPr lang="en-US" spc="-5"/>
              <a:t>l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-5"/>
              <a:t>V</a:t>
            </a:r>
            <a:r>
              <a:rPr lang="en-US"/>
              <a:t>a</a:t>
            </a:r>
            <a:r>
              <a:rPr lang="en-US" spc="-5"/>
              <a:t>sile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Lu</a:t>
            </a:r>
            <a:r>
              <a:rPr lang="en-US"/>
              <a:t>c</a:t>
            </a:r>
            <a:r>
              <a:rPr lang="en-US" spc="-10"/>
              <a:t>a</a:t>
            </a:r>
            <a:r>
              <a:rPr lang="en-US" spc="-5"/>
              <a:t>ci</a:t>
            </a:r>
            <a:r>
              <a:rPr lang="en-US"/>
              <a:t>u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n</a:t>
            </a:r>
            <a:r>
              <a:rPr lang="en-US" spc="-10"/>
              <a:t>r</a:t>
            </a:r>
            <a:r>
              <a:rPr lang="en-US" spc="-5"/>
              <a:t>.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/>
              <a:t>3</a:t>
            </a:r>
            <a:r>
              <a:rPr lang="en-US" spc="-10"/>
              <a:t>5</a:t>
            </a:r>
            <a:r>
              <a:rPr lang="en-US" spc="-5"/>
              <a:t>,</a:t>
            </a:r>
            <a:r>
              <a:rPr lang="en-US" spc="15">
                <a:latin typeface="Times New Roman"/>
                <a:cs typeface="Times New Roman"/>
              </a:rPr>
              <a:t> </a:t>
            </a:r>
            <a:r>
              <a:rPr lang="en-US" spc="5"/>
              <a:t>S</a:t>
            </a:r>
            <a:r>
              <a:rPr lang="en-US" spc="-10"/>
              <a:t>a</a:t>
            </a:r>
            <a:r>
              <a:rPr lang="en-US" spc="-5"/>
              <a:t>tu</a:t>
            </a:r>
            <a:r>
              <a:rPr lang="en-US" spc="35">
                <a:latin typeface="Times New Roman"/>
                <a:cs typeface="Times New Roman"/>
              </a:rPr>
              <a:t> </a:t>
            </a:r>
            <a:r>
              <a:rPr lang="en-US" spc="-10"/>
              <a:t>Ma</a:t>
            </a:r>
            <a:r>
              <a:rPr lang="en-US"/>
              <a:t>r</a:t>
            </a:r>
            <a:r>
              <a:rPr lang="en-US" spc="-10"/>
              <a:t>e</a:t>
            </a:r>
            <a:r>
              <a:rPr lang="en-US" spc="-5"/>
              <a:t>,</a:t>
            </a:r>
            <a:r>
              <a:rPr lang="en-US" spc="25">
                <a:latin typeface="Times New Roman"/>
                <a:cs typeface="Times New Roman"/>
              </a:rPr>
              <a:t> </a:t>
            </a:r>
            <a:r>
              <a:rPr lang="en-US" spc="-10"/>
              <a:t>w</a:t>
            </a:r>
            <a:r>
              <a:rPr lang="en-US" spc="-5"/>
              <a:t>w</a:t>
            </a:r>
            <a:r>
              <a:rPr lang="en-US" spc="-10"/>
              <a:t>w.</a:t>
            </a:r>
            <a:r>
              <a:rPr lang="en-US"/>
              <a:t>s</a:t>
            </a:r>
            <a:r>
              <a:rPr lang="en-US" spc="-10"/>
              <a:t>a</a:t>
            </a:r>
            <a:r>
              <a:rPr lang="en-US" spc="-5"/>
              <a:t>t</a:t>
            </a:r>
            <a:r>
              <a:rPr lang="en-US" spc="-10"/>
              <a:t>u</a:t>
            </a:r>
            <a:r>
              <a:rPr lang="en-US"/>
              <a:t>ma</a:t>
            </a:r>
            <a:r>
              <a:rPr lang="en-US" spc="-10"/>
              <a:t>re</a:t>
            </a:r>
            <a:r>
              <a:rPr lang="en-US" spc="-5"/>
              <a:t>.</a:t>
            </a:r>
            <a:r>
              <a:rPr lang="en-US"/>
              <a:t>i</a:t>
            </a:r>
            <a:r>
              <a:rPr lang="en-US" spc="-10"/>
              <a:t>n</a:t>
            </a:r>
            <a:r>
              <a:rPr lang="en-US" spc="-5"/>
              <a:t>s</a:t>
            </a:r>
            <a:r>
              <a:rPr lang="en-US"/>
              <a:t>s</a:t>
            </a:r>
            <a:r>
              <a:rPr lang="en-US" spc="-10"/>
              <a:t>e</a:t>
            </a:r>
            <a:r>
              <a:rPr lang="en-US" spc="-5"/>
              <a:t>.</a:t>
            </a:r>
            <a:r>
              <a:rPr lang="en-US"/>
              <a:t>r</a:t>
            </a:r>
            <a:r>
              <a:rPr lang="en-US" spc="-5"/>
              <a:t>o</a:t>
            </a:r>
            <a:endParaRPr lang="en-US" spc="-5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733E1E1-BC3B-0AB0-E83D-46627B02B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33881" y="9917084"/>
            <a:ext cx="4279821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1426647" rtl="0" eaLnBrk="1" latinLnBrk="0" hangingPunct="1">
        <a:lnSpc>
          <a:spcPct val="90000"/>
        </a:lnSpc>
        <a:spcBef>
          <a:spcPct val="0"/>
        </a:spcBef>
        <a:buNone/>
        <a:defRPr sz="6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662" indent="-356662" algn="l" defTabSz="142664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4369" kern="1200">
          <a:solidFill>
            <a:schemeClr val="tx1"/>
          </a:solidFill>
          <a:latin typeface="+mn-lt"/>
          <a:ea typeface="+mn-ea"/>
          <a:cs typeface="+mn-cs"/>
        </a:defRPr>
      </a:lvl1pPr>
      <a:lvl2pPr marL="1069985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4" kern="1200">
          <a:solidFill>
            <a:schemeClr val="tx1"/>
          </a:solidFill>
          <a:latin typeface="+mn-lt"/>
          <a:ea typeface="+mn-ea"/>
          <a:cs typeface="+mn-cs"/>
        </a:defRPr>
      </a:lvl2pPr>
      <a:lvl3pPr marL="1783309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6632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4pPr>
      <a:lvl5pPr marL="3209955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5pPr>
      <a:lvl6pPr marL="3923279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6pPr>
      <a:lvl7pPr marL="4636602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7pPr>
      <a:lvl8pPr marL="5349926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8pPr>
      <a:lvl9pPr marL="6063249" indent="-356662" algn="l" defTabSz="1426647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1pPr>
      <a:lvl2pPr marL="713323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2pPr>
      <a:lvl3pPr marL="1426647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3pPr>
      <a:lvl4pPr marL="2139970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4pPr>
      <a:lvl5pPr marL="2853294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5pPr>
      <a:lvl6pPr marL="3566617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6pPr>
      <a:lvl7pPr marL="4279941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7pPr>
      <a:lvl8pPr marL="4993264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8pPr>
      <a:lvl9pPr marL="5706588" algn="l" defTabSz="1426647" rtl="0" eaLnBrk="1" latinLnBrk="0" hangingPunct="1">
        <a:defRPr sz="2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://www.satumare.insse.r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atumare.insse.ro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atumare.insse.ro/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satumare.insse.ro/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satumare.insse.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satumare.insse.ro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satumare.insse.r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hyperlink" Target="http://www.satumare.insse.r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satumare.insse.ro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atumare.insse.ro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://www.satumare.insse.r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satumare.insse.r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satumare.insse.r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http://www.satumare.insse.r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umare.insse.r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16002" y="1409448"/>
            <a:ext cx="19812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endParaRPr sz="1200" dirty="0">
              <a:latin typeface="Wingdings"/>
              <a:cs typeface="Wingdings"/>
            </a:endParaRPr>
          </a:p>
          <a:p>
            <a:pPr marL="12700">
              <a:spcBef>
                <a:spcPts val="25"/>
              </a:spcBef>
            </a:pPr>
            <a:endParaRPr sz="1200" dirty="0">
              <a:latin typeface="Wingdings"/>
              <a:cs typeface="Wingdings"/>
            </a:endParaRPr>
          </a:p>
          <a:p>
            <a:pPr marL="12700">
              <a:spcBef>
                <a:spcPts val="25"/>
              </a:spcBef>
            </a:pPr>
            <a:endParaRPr sz="1200" dirty="0">
              <a:latin typeface="Webdings"/>
              <a:cs typeface="Webdings"/>
            </a:endParaRPr>
          </a:p>
          <a:p>
            <a:pPr marL="12700">
              <a:spcBef>
                <a:spcPts val="25"/>
              </a:spcBef>
            </a:pPr>
            <a:endParaRPr sz="1200" dirty="0">
              <a:latin typeface="Webdings"/>
              <a:cs typeface="Webding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35114" y="455441"/>
            <a:ext cx="3886198" cy="1008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633913" y="1277713"/>
            <a:ext cx="9829799" cy="1274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endParaRPr lang="en-US" sz="2400" b="1" dirty="0">
              <a:latin typeface="Calibri"/>
              <a:cs typeface="Calibri"/>
            </a:endParaRPr>
          </a:p>
          <a:p>
            <a:pPr marL="12700" algn="ctr"/>
            <a:r>
              <a:rPr sz="2400" b="1" dirty="0" err="1">
                <a:latin typeface="Calibri"/>
                <a:cs typeface="Calibri"/>
              </a:rPr>
              <a:t>Rece</a:t>
            </a:r>
            <a:r>
              <a:rPr sz="2400" b="1" spc="-10" dirty="0" err="1">
                <a:latin typeface="Calibri"/>
                <a:cs typeface="Calibri"/>
              </a:rPr>
              <a:t>n</a:t>
            </a:r>
            <a:r>
              <a:rPr sz="2400" b="1" dirty="0" err="1">
                <a:latin typeface="Calibri"/>
                <a:cs typeface="Calibri"/>
              </a:rPr>
              <a:t>sămân</a:t>
            </a:r>
            <a:r>
              <a:rPr sz="2400" b="1" spc="-15" dirty="0" err="1">
                <a:latin typeface="Calibri"/>
                <a:cs typeface="Calibri"/>
              </a:rPr>
              <a:t>t</a:t>
            </a:r>
            <a:r>
              <a:rPr sz="2400" b="1" dirty="0" err="1">
                <a:latin typeface="Calibri"/>
                <a:cs typeface="Calibri"/>
              </a:rPr>
              <a:t>ul</a:t>
            </a:r>
            <a:r>
              <a:rPr sz="2400" b="1" dirty="0">
                <a:latin typeface="Calibri"/>
                <a:cs typeface="Calibri"/>
              </a:rPr>
              <a:t> Po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ulației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și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nțelor,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runda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</a:t>
            </a:r>
            <a:r>
              <a:rPr sz="2400" b="1" spc="-10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  <a:p>
            <a:pPr marL="583565" algn="ctr">
              <a:spcBef>
                <a:spcPts val="1275"/>
              </a:spcBef>
              <a:tabLst>
                <a:tab pos="812165" algn="l"/>
              </a:tabLst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alibri"/>
                <a:cs typeface="Calibri"/>
              </a:rPr>
              <a:t>date p</a:t>
            </a:r>
            <a:r>
              <a:rPr sz="2400" b="1" spc="-1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ovizorii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ntru j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0" dirty="0">
                <a:latin typeface="Calibri"/>
                <a:cs typeface="Calibri"/>
              </a:rPr>
              <a:t>țu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Satu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Ma</a:t>
            </a:r>
            <a:r>
              <a:rPr sz="2400" b="1" spc="-1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633913" y="10094193"/>
            <a:ext cx="9906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3912" y="2454275"/>
            <a:ext cx="17830800" cy="694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endParaRPr lang="en-US" sz="2400" b="1" i="1" spc="-10" dirty="0">
              <a:latin typeface="Calibri"/>
              <a:cs typeface="Calibri"/>
            </a:endParaRPr>
          </a:p>
          <a:p>
            <a:pPr marL="12700"/>
            <a:r>
              <a:rPr sz="2400" b="1" i="1" spc="-10" dirty="0" err="1">
                <a:latin typeface="Calibri"/>
                <a:cs typeface="Calibri"/>
              </a:rPr>
              <a:t>Cadrul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l</a:t>
            </a:r>
            <a:r>
              <a:rPr sz="2400" b="1" i="1" spc="-15" dirty="0">
                <a:latin typeface="Calibri"/>
                <a:cs typeface="Calibri"/>
              </a:rPr>
              <a:t>eg</a:t>
            </a:r>
            <a:r>
              <a:rPr sz="2400" b="1" i="1" dirty="0">
                <a:latin typeface="Calibri"/>
                <a:cs typeface="Calibri"/>
              </a:rPr>
              <a:t>i</a:t>
            </a:r>
            <a:r>
              <a:rPr sz="2400" b="1" i="1" spc="-5" dirty="0">
                <a:latin typeface="Calibri"/>
                <a:cs typeface="Calibri"/>
              </a:rPr>
              <a:t>s</a:t>
            </a:r>
            <a:r>
              <a:rPr sz="2400" b="1" i="1" spc="-15" dirty="0">
                <a:latin typeface="Calibri"/>
                <a:cs typeface="Calibri"/>
              </a:rPr>
              <a:t>l</a:t>
            </a:r>
            <a:r>
              <a:rPr sz="2400" b="1" i="1" spc="-10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t</a:t>
            </a:r>
            <a:r>
              <a:rPr sz="2400" b="1" i="1" spc="-5" dirty="0">
                <a:latin typeface="Calibri"/>
                <a:cs typeface="Calibri"/>
              </a:rPr>
              <a:t>i</a:t>
            </a:r>
            <a:r>
              <a:rPr sz="2400" b="1" i="1" spc="-15" dirty="0">
                <a:latin typeface="Calibri"/>
                <a:cs typeface="Calibri"/>
              </a:rPr>
              <a:t>v</a:t>
            </a:r>
            <a:r>
              <a:rPr sz="2400" b="1" i="1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7620" indent="457200" algn="just">
              <a:lnSpc>
                <a:spcPct val="152700"/>
              </a:lnSpc>
              <a:spcBef>
                <a:spcPts val="810"/>
              </a:spcBef>
            </a:pPr>
            <a:r>
              <a:rPr sz="2400" dirty="0" err="1">
                <a:latin typeface="Calibri"/>
                <a:cs typeface="Calibri"/>
              </a:rPr>
              <a:t>Re</a:t>
            </a:r>
            <a:r>
              <a:rPr sz="2400" spc="-5" dirty="0" err="1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sămâ</a:t>
            </a:r>
            <a:r>
              <a:rPr sz="2400" spc="5" dirty="0" err="1">
                <a:latin typeface="Calibri"/>
                <a:cs typeface="Calibri"/>
              </a:rPr>
              <a:t>n</a:t>
            </a:r>
            <a:r>
              <a:rPr sz="2400" spc="-10" dirty="0" err="1">
                <a:latin typeface="Calibri"/>
                <a:cs typeface="Calibri"/>
              </a:rPr>
              <a:t>t</a:t>
            </a:r>
            <a:r>
              <a:rPr sz="2400" dirty="0" err="1">
                <a:latin typeface="Calibri"/>
                <a:cs typeface="Calibri"/>
              </a:rPr>
              <a:t>ul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pu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ț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ei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locu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nț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lor 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21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-a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ă</a:t>
            </a:r>
            <a:r>
              <a:rPr sz="2400" spc="-15" dirty="0">
                <a:latin typeface="Calibri"/>
                <a:cs typeface="Calibri"/>
              </a:rPr>
              <a:t>ș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rat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î</a:t>
            </a:r>
            <a:r>
              <a:rPr sz="2400" dirty="0">
                <a:latin typeface="Calibri"/>
                <a:cs typeface="Calibri"/>
              </a:rPr>
              <a:t>n  b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za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ț</a:t>
            </a:r>
            <a:r>
              <a:rPr sz="2400" dirty="0">
                <a:latin typeface="Calibri"/>
                <a:cs typeface="Calibri"/>
              </a:rPr>
              <a:t>ei  de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ur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ță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Guve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nu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ui n</a:t>
            </a:r>
            <a:r>
              <a:rPr sz="2400" spc="-5" dirty="0">
                <a:latin typeface="Calibri"/>
                <a:cs typeface="Calibri"/>
              </a:rPr>
              <a:t>r.19</a:t>
            </a:r>
            <a:r>
              <a:rPr sz="2400" spc="-10" dirty="0">
                <a:latin typeface="Calibri"/>
                <a:cs typeface="Calibri"/>
              </a:rPr>
              <a:t>/2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priv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nd 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nizar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ș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fășura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 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sământ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ui 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opul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ției 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 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locu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ț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or 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mâ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ia 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în 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nul 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1, </a:t>
            </a:r>
            <a:r>
              <a:rPr sz="2400" dirty="0">
                <a:latin typeface="Calibri"/>
                <a:cs typeface="Calibri"/>
              </a:rPr>
              <a:t>publi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tă 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în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torul 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ial 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Româ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ei, 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ea 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I, 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r.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06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12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uarie 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,  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pr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ba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ă 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ă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Parlam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ul Româ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iei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difi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ări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ompl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tări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r.178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din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18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ust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bli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ă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în 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nito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ul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ial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Rom</a:t>
            </a:r>
            <a:r>
              <a:rPr sz="2400" spc="-10" dirty="0">
                <a:latin typeface="Calibri"/>
                <a:cs typeface="Calibri"/>
              </a:rPr>
              <a:t>â</a:t>
            </a:r>
            <a:r>
              <a:rPr sz="2400" dirty="0">
                <a:latin typeface="Calibri"/>
                <a:cs typeface="Calibri"/>
              </a:rPr>
              <a:t>niei, </a:t>
            </a:r>
            <a:r>
              <a:rPr sz="2400" spc="-10" dirty="0">
                <a:latin typeface="Calibri"/>
                <a:cs typeface="Calibri"/>
              </a:rPr>
              <a:t>Par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I,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nr.755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9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gu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12700" marR="8255" indent="457200" algn="just">
              <a:lnSpc>
                <a:spcPct val="152500"/>
              </a:lnSpc>
            </a:pPr>
            <a:r>
              <a:rPr sz="2400" dirty="0">
                <a:latin typeface="Calibri"/>
                <a:cs typeface="Calibri"/>
              </a:rPr>
              <a:t>În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ta 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1.01.</a:t>
            </a:r>
            <a:r>
              <a:rPr sz="2400" spc="-2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Guve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nul Româ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G nr.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4</a:t>
            </a:r>
            <a:r>
              <a:rPr sz="2400" spc="-10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rivind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fi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area și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ple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7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20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tru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ta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rea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etul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eg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iilor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heltuieli neces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tuării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săm</a:t>
            </a:r>
            <a:r>
              <a:rPr sz="2400" spc="-10" dirty="0">
                <a:latin typeface="Calibri"/>
                <a:cs typeface="Calibri"/>
              </a:rPr>
              <a:t>ân</a:t>
            </a:r>
            <a:r>
              <a:rPr sz="2400" dirty="0">
                <a:latin typeface="Calibri"/>
                <a:cs typeface="Calibri"/>
              </a:rPr>
              <a:t>tul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pul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ției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locuin</a:t>
            </a:r>
            <a:r>
              <a:rPr sz="2400" spc="-10" dirty="0">
                <a:latin typeface="Calibri"/>
                <a:cs typeface="Calibri"/>
              </a:rPr>
              <a:t>ț</a:t>
            </a:r>
            <a:r>
              <a:rPr sz="2400" dirty="0">
                <a:latin typeface="Calibri"/>
                <a:cs typeface="Calibri"/>
              </a:rPr>
              <a:t>elor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Româ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în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nul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21,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re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um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măs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rilor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ru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rea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î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nor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spo</a:t>
            </a:r>
            <a:r>
              <a:rPr sz="2400" spc="5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ții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din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nr.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9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priv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organ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rea și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ă</a:t>
            </a:r>
            <a:r>
              <a:rPr sz="2400" spc="-15" dirty="0">
                <a:latin typeface="Calibri"/>
                <a:cs typeface="Calibri"/>
              </a:rPr>
              <a:t>ș</a:t>
            </a:r>
            <a:r>
              <a:rPr sz="2400" dirty="0">
                <a:latin typeface="Calibri"/>
                <a:cs typeface="Calibri"/>
              </a:rPr>
              <a:t>urarea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en</a:t>
            </a:r>
            <a:r>
              <a:rPr sz="2400" dirty="0">
                <a:latin typeface="Calibri"/>
                <a:cs typeface="Calibri"/>
              </a:rPr>
              <a:t>sămâ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ului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pul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40" dirty="0">
                <a:latin typeface="Calibri"/>
                <a:cs typeface="Calibri"/>
              </a:rPr>
              <a:t>ț</a:t>
            </a:r>
            <a:r>
              <a:rPr sz="2400" dirty="0">
                <a:latin typeface="Calibri"/>
                <a:cs typeface="Calibri"/>
              </a:rPr>
              <a:t>iei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 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ocuin</a:t>
            </a:r>
            <a:r>
              <a:rPr sz="2400" spc="-10" dirty="0">
                <a:latin typeface="Calibri"/>
                <a:cs typeface="Calibri"/>
              </a:rPr>
              <a:t>ț</a:t>
            </a:r>
            <a:r>
              <a:rPr sz="2400" dirty="0">
                <a:latin typeface="Calibri"/>
                <a:cs typeface="Calibri"/>
              </a:rPr>
              <a:t>elor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Româ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ia </a:t>
            </a:r>
            <a:r>
              <a:rPr sz="2400" spc="-15" dirty="0">
                <a:latin typeface="Calibri"/>
                <a:cs typeface="Calibri"/>
              </a:rPr>
              <a:t>î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ul</a:t>
            </a:r>
            <a:r>
              <a:rPr sz="2400" spc="-10" dirty="0">
                <a:latin typeface="Calibri"/>
                <a:cs typeface="Calibri"/>
              </a:rPr>
              <a:t> 2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1.</a:t>
            </a:r>
            <a:endParaRPr sz="2400" dirty="0">
              <a:latin typeface="Calibri"/>
              <a:cs typeface="Calibri"/>
            </a:endParaRPr>
          </a:p>
          <a:p>
            <a:pPr marL="12700" marR="5080" indent="457200" algn="just">
              <a:lnSpc>
                <a:spcPct val="150000"/>
              </a:lnSpc>
              <a:spcBef>
                <a:spcPts val="195"/>
              </a:spcBef>
            </a:pPr>
            <a:r>
              <a:rPr sz="2400" dirty="0">
                <a:latin typeface="Calibri"/>
                <a:cs typeface="Calibri"/>
              </a:rPr>
              <a:t>În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3.01.2</a:t>
            </a:r>
            <a:r>
              <a:rPr sz="2400" spc="-20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22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uver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ul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Rom</a:t>
            </a:r>
            <a:r>
              <a:rPr sz="2400" spc="-10" dirty="0">
                <a:latin typeface="Calibri"/>
                <a:cs typeface="Calibri"/>
              </a:rPr>
              <a:t>â</a:t>
            </a:r>
            <a:r>
              <a:rPr sz="2400" dirty="0">
                <a:latin typeface="Calibri"/>
                <a:cs typeface="Calibri"/>
              </a:rPr>
              <a:t>niei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a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op</a:t>
            </a:r>
            <a:r>
              <a:rPr sz="2400" dirty="0">
                <a:latin typeface="Calibri"/>
                <a:cs typeface="Calibri"/>
              </a:rPr>
              <a:t>tat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egea nr.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6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spc="-10" dirty="0">
                <a:latin typeface="Calibri"/>
                <a:cs typeface="Calibri"/>
              </a:rPr>
              <a:t>22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difi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mp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area 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9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priv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niz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rea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și des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ășurar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RPL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21,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eglementat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ua</a:t>
            </a:r>
            <a:r>
              <a:rPr sz="2400" spc="5" dirty="0">
                <a:latin typeface="Calibri"/>
                <a:cs typeface="Calibri"/>
              </a:rPr>
              <a:t>ț</a:t>
            </a:r>
            <a:r>
              <a:rPr sz="2400" dirty="0">
                <a:latin typeface="Calibri"/>
                <a:cs typeface="Calibri"/>
              </a:rPr>
              <a:t>ii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i</a:t>
            </a:r>
            <a:r>
              <a:rPr sz="2400" dirty="0" err="1">
                <a:latin typeface="Calibri"/>
                <a:cs typeface="Calibri"/>
              </a:rPr>
              <a:t>n</a:t>
            </a:r>
            <a:r>
              <a:rPr sz="2400" spc="-5" dirty="0" err="1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om</a:t>
            </a:r>
            <a:r>
              <a:rPr sz="2400" spc="60" dirty="0" err="1">
                <a:latin typeface="Calibri"/>
                <a:cs typeface="Calibri"/>
              </a:rPr>
              <a:t>p</a:t>
            </a:r>
            <a:r>
              <a:rPr sz="2400" spc="-15" dirty="0" err="1">
                <a:latin typeface="Calibri"/>
                <a:cs typeface="Calibri"/>
              </a:rPr>
              <a:t>a</a:t>
            </a:r>
            <a:r>
              <a:rPr sz="2400" spc="-5" dirty="0" err="1">
                <a:latin typeface="Calibri"/>
                <a:cs typeface="Calibri"/>
              </a:rPr>
              <a:t>t</a:t>
            </a:r>
            <a:r>
              <a:rPr sz="2400" dirty="0" err="1">
                <a:latin typeface="Calibri"/>
                <a:cs typeface="Calibri"/>
              </a:rPr>
              <a:t>ibili</a:t>
            </a:r>
            <a:r>
              <a:rPr sz="2400" spc="-15" dirty="0" err="1">
                <a:latin typeface="Calibri"/>
                <a:cs typeface="Calibri"/>
              </a:rPr>
              <a:t>a</a:t>
            </a:r>
            <a:r>
              <a:rPr sz="2400" spc="-5" dirty="0" err="1">
                <a:latin typeface="Calibri"/>
                <a:cs typeface="Calibri"/>
              </a:rPr>
              <a:t>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sau</a:t>
            </a:r>
            <a:r>
              <a:rPr lang="en-GB" sz="2400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fli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nte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ț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arii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bli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omisiile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uni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ale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sau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</a:t>
            </a:r>
            <a:r>
              <a:rPr sz="2400" spc="-10" dirty="0" err="1">
                <a:latin typeface="Calibri"/>
                <a:cs typeface="Calibri"/>
              </a:rPr>
              <a:t>e</a:t>
            </a:r>
            <a:r>
              <a:rPr sz="2400" dirty="0" err="1">
                <a:latin typeface="Calibri"/>
                <a:cs typeface="Calibri"/>
              </a:rPr>
              <a:t>nt</a:t>
            </a:r>
            <a:r>
              <a:rPr sz="2400" spc="-15" dirty="0" err="1">
                <a:latin typeface="Calibri"/>
                <a:cs typeface="Calibri"/>
              </a:rPr>
              <a:t>r</a:t>
            </a:r>
            <a:r>
              <a:rPr sz="2400" dirty="0" err="1">
                <a:latin typeface="Calibri"/>
                <a:cs typeface="Calibri"/>
              </a:rPr>
              <a:t>u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RPL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1.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13B5E378-B16B-7E32-2CE4-5ED0952C7E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417401"/>
            <a:ext cx="3962401" cy="1046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D545A410-CB47-CCDE-5FD5-9FA28C13B1C5}"/>
              </a:ext>
            </a:extLst>
          </p:cNvPr>
          <p:cNvSpPr/>
          <p:nvPr/>
        </p:nvSpPr>
        <p:spPr>
          <a:xfrm>
            <a:off x="2348748" y="1387475"/>
            <a:ext cx="14478000" cy="841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867C261-EE73-5D3D-D88E-9A35CD13F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85973"/>
            <a:ext cx="3962401" cy="105933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D39C9C73-AE76-4620-A1AE-1C44D0F4CD42}"/>
              </a:ext>
            </a:extLst>
          </p:cNvPr>
          <p:cNvSpPr/>
          <p:nvPr/>
        </p:nvSpPr>
        <p:spPr>
          <a:xfrm>
            <a:off x="14768512" y="92075"/>
            <a:ext cx="3886198" cy="932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F4D1128A-7375-55E2-DE7B-4D16B9BA18F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38513" y="10159317"/>
            <a:ext cx="1287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5"/>
              </a:rPr>
              <a:t>w</a:t>
            </a:r>
            <a:r>
              <a:rPr sz="1400" spc="-5" dirty="0">
                <a:latin typeface="+mn-lt"/>
                <a:hlinkClick r:id="rId5"/>
              </a:rPr>
              <a:t>w</a:t>
            </a:r>
            <a:r>
              <a:rPr sz="1400" spc="-10" dirty="0">
                <a:latin typeface="+mn-lt"/>
                <a:hlinkClick r:id="rId5"/>
              </a:rPr>
              <a:t>w.</a:t>
            </a:r>
            <a:r>
              <a:rPr sz="1400" dirty="0">
                <a:latin typeface="+mn-lt"/>
                <a:hlinkClick r:id="rId5"/>
              </a:rPr>
              <a:t>s</a:t>
            </a:r>
            <a:r>
              <a:rPr sz="1400" spc="-10" dirty="0">
                <a:latin typeface="+mn-lt"/>
                <a:hlinkClick r:id="rId5"/>
              </a:rPr>
              <a:t>a</a:t>
            </a:r>
            <a:r>
              <a:rPr sz="1400" spc="-5" dirty="0">
                <a:latin typeface="+mn-lt"/>
                <a:hlinkClick r:id="rId5"/>
              </a:rPr>
              <a:t>t</a:t>
            </a:r>
            <a:r>
              <a:rPr sz="1400" spc="-10" dirty="0">
                <a:latin typeface="+mn-lt"/>
                <a:hlinkClick r:id="rId5"/>
              </a:rPr>
              <a:t>u</a:t>
            </a:r>
            <a:r>
              <a:rPr sz="1400" dirty="0">
                <a:latin typeface="+mn-lt"/>
                <a:hlinkClick r:id="rId5"/>
              </a:rPr>
              <a:t>ma</a:t>
            </a:r>
            <a:r>
              <a:rPr sz="1400" spc="-10" dirty="0">
                <a:latin typeface="+mn-lt"/>
                <a:hlinkClick r:id="rId5"/>
              </a:rPr>
              <a:t>re</a:t>
            </a:r>
            <a:r>
              <a:rPr sz="1400" spc="-5" dirty="0">
                <a:latin typeface="+mn-lt"/>
                <a:hlinkClick r:id="rId5"/>
              </a:rPr>
              <a:t>.</a:t>
            </a:r>
            <a:r>
              <a:rPr sz="1400" dirty="0">
                <a:latin typeface="+mn-lt"/>
                <a:hlinkClick r:id="rId5"/>
              </a:rPr>
              <a:t>i</a:t>
            </a:r>
            <a:r>
              <a:rPr sz="1400" spc="-10" dirty="0">
                <a:latin typeface="+mn-lt"/>
                <a:hlinkClick r:id="rId5"/>
              </a:rPr>
              <a:t>n</a:t>
            </a:r>
            <a:r>
              <a:rPr sz="1400" spc="-5" dirty="0">
                <a:latin typeface="+mn-lt"/>
                <a:hlinkClick r:id="rId5"/>
              </a:rPr>
              <a:t>s</a:t>
            </a:r>
            <a:r>
              <a:rPr sz="1400" dirty="0">
                <a:latin typeface="+mn-lt"/>
                <a:hlinkClick r:id="rId5"/>
              </a:rPr>
              <a:t>s</a:t>
            </a:r>
            <a:r>
              <a:rPr sz="1400" spc="-10" dirty="0">
                <a:latin typeface="+mn-lt"/>
                <a:hlinkClick r:id="rId5"/>
              </a:rPr>
              <a:t>e</a:t>
            </a:r>
            <a:r>
              <a:rPr sz="1400" spc="-5" dirty="0">
                <a:latin typeface="+mn-lt"/>
                <a:hlinkClick r:id="rId5"/>
              </a:rPr>
              <a:t>.</a:t>
            </a:r>
            <a:r>
              <a:rPr sz="1400" dirty="0">
                <a:latin typeface="+mn-lt"/>
                <a:hlinkClick r:id="rId5"/>
              </a:rPr>
              <a:t>r</a:t>
            </a:r>
            <a:r>
              <a:rPr sz="1400" spc="-5" dirty="0">
                <a:latin typeface="+mn-lt"/>
                <a:hlinkClick r:id="rId5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85363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90512" y="2112480"/>
            <a:ext cx="18364200" cy="724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7200" algn="just">
              <a:lnSpc>
                <a:spcPct val="150000"/>
              </a:lnSpc>
            </a:pPr>
            <a:r>
              <a:rPr dirty="0">
                <a:cs typeface="Calibri"/>
              </a:rPr>
              <a:t>Referi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or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uni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ipii,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așe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2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e,</a:t>
            </a:r>
            <a:r>
              <a:rPr spc="30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dr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 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ui</a:t>
            </a:r>
            <a:r>
              <a:rPr spc="65" dirty="0">
                <a:cs typeface="Calibri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</a:t>
            </a:r>
            <a:r>
              <a:rPr dirty="0">
                <a:cs typeface="Calibri"/>
              </a:rPr>
              <a:t>e,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lo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ali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e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âștig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el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ma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e număr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locu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tori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î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tre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ul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me</a:t>
            </a:r>
            <a:r>
              <a:rPr spc="-15" dirty="0">
                <a:cs typeface="Calibri"/>
              </a:rPr>
              <a:t>l</a:t>
            </a:r>
            <a:r>
              <a:rPr spc="-10" dirty="0">
                <a:cs typeface="Calibri"/>
              </a:rPr>
              <a:t>e</a:t>
            </a:r>
            <a:r>
              <a:rPr spc="5" dirty="0">
                <a:cs typeface="Times New Roman"/>
              </a:rPr>
              <a:t> </a:t>
            </a:r>
            <a:r>
              <a:rPr dirty="0">
                <a:cs typeface="Calibri"/>
              </a:rPr>
              <a:t>do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ă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nsăm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nte,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su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t</a:t>
            </a:r>
            <a:r>
              <a:rPr spc="55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una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Turț</a:t>
            </a:r>
            <a:r>
              <a:rPr spc="45" dirty="0">
                <a:cs typeface="Calibri"/>
              </a:rPr>
              <a:t> </a:t>
            </a:r>
            <a:r>
              <a:rPr spc="-25" dirty="0">
                <a:cs typeface="Calibri"/>
              </a:rPr>
              <a:t>c</a:t>
            </a:r>
            <a:r>
              <a:rPr spc="-10" dirty="0">
                <a:cs typeface="Calibri"/>
              </a:rPr>
              <a:t>are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10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j</a:t>
            </a:r>
            <a:r>
              <a:rPr dirty="0">
                <a:cs typeface="Calibri"/>
              </a:rPr>
              <a:t>uns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10" dirty="0">
                <a:cs typeface="Times New Roman"/>
              </a:rPr>
              <a:t> </a:t>
            </a:r>
            <a:r>
              <a:rPr dirty="0">
                <a:cs typeface="Calibri"/>
              </a:rPr>
              <a:t>o</a:t>
            </a:r>
            <a:r>
              <a:rPr spc="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35" dirty="0">
                <a:cs typeface="Calibri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36</a:t>
            </a:r>
            <a:r>
              <a:rPr spc="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ane</a:t>
            </a:r>
            <a:r>
              <a:rPr spc="-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5" dirty="0">
                <a:cs typeface="Times New Roman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15" dirty="0">
                <a:cs typeface="Calibri"/>
              </a:rPr>
              <a:t>3</a:t>
            </a:r>
            <a:r>
              <a:rPr spc="-10" dirty="0">
                <a:cs typeface="Calibri"/>
              </a:rPr>
              <a:t>43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-10" dirty="0">
                <a:cs typeface="Calibri"/>
              </a:rPr>
              <a:t>ne</a:t>
            </a:r>
            <a:r>
              <a:rPr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ai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decât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-10" dirty="0">
                <a:cs typeface="Times New Roman"/>
              </a:rPr>
              <a:t> 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11),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ora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ul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Negre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ti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Oaș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populație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4</a:t>
            </a:r>
            <a:r>
              <a:rPr spc="-10" dirty="0">
                <a:cs typeface="Calibri"/>
              </a:rPr>
              <a:t>6</a:t>
            </a:r>
            <a:r>
              <a:rPr spc="-15" dirty="0">
                <a:cs typeface="Calibri"/>
              </a:rPr>
              <a:t>1</a:t>
            </a:r>
            <a:r>
              <a:rPr spc="-10" dirty="0">
                <a:cs typeface="Calibri"/>
              </a:rPr>
              <a:t>6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1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-5" dirty="0">
                <a:cs typeface="Times New Roman"/>
              </a:rPr>
              <a:t> </a:t>
            </a:r>
            <a:r>
              <a:rPr spc="-20" dirty="0">
                <a:cs typeface="Calibri"/>
              </a:rPr>
              <a:t>2749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t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dec</a:t>
            </a:r>
            <a:r>
              <a:rPr spc="-15" dirty="0">
                <a:cs typeface="Calibri"/>
              </a:rPr>
              <a:t>â</a:t>
            </a:r>
            <a:r>
              <a:rPr dirty="0">
                <a:cs typeface="Calibri"/>
              </a:rPr>
              <a:t>t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105" dirty="0">
                <a:cs typeface="Calibri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15" dirty="0">
                <a:cs typeface="Calibri"/>
              </a:rPr>
              <a:t>0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1</a:t>
            </a:r>
            <a:r>
              <a:rPr dirty="0">
                <a:cs typeface="Calibri"/>
              </a:rPr>
              <a:t>)</a:t>
            </a:r>
            <a:r>
              <a:rPr spc="105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135" dirty="0">
                <a:cs typeface="Calibri"/>
              </a:rPr>
              <a:t> </a:t>
            </a:r>
            <a:r>
              <a:rPr spc="-10" dirty="0">
                <a:cs typeface="Calibri"/>
              </a:rPr>
              <a:t>co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a</a:t>
            </a:r>
            <a:r>
              <a:rPr spc="8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ă</a:t>
            </a:r>
            <a:r>
              <a:rPr dirty="0">
                <a:cs typeface="Calibri"/>
              </a:rPr>
              <a:t>uleș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10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10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ie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ez</a:t>
            </a:r>
            <a:r>
              <a:rPr dirty="0">
                <a:cs typeface="Calibri"/>
              </a:rPr>
              <a:t>ide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114" dirty="0">
                <a:cs typeface="Calibri"/>
              </a:rPr>
              <a:t> 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7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5</a:t>
            </a:r>
            <a:r>
              <a:rPr spc="8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85" dirty="0">
                <a:cs typeface="Times New Roman"/>
              </a:rPr>
              <a:t> </a:t>
            </a:r>
            <a:r>
              <a:rPr dirty="0">
                <a:cs typeface="Calibri"/>
              </a:rPr>
              <a:t>(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85" dirty="0">
                <a:cs typeface="Times New Roman"/>
              </a:rPr>
              <a:t> </a:t>
            </a:r>
            <a:r>
              <a:rPr spc="-20" dirty="0">
                <a:cs typeface="Calibri"/>
              </a:rPr>
              <a:t>8</a:t>
            </a:r>
            <a:r>
              <a:rPr spc="-10" dirty="0">
                <a:cs typeface="Calibri"/>
              </a:rPr>
              <a:t>66</a:t>
            </a:r>
            <a:r>
              <a:rPr spc="7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ane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ecât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20" dirty="0">
                <a:cs typeface="Calibri"/>
              </a:rPr>
              <a:t>1</a:t>
            </a:r>
            <a:r>
              <a:rPr dirty="0">
                <a:cs typeface="Calibri"/>
              </a:rPr>
              <a:t>1).</a:t>
            </a:r>
          </a:p>
          <a:p>
            <a:pPr marL="12700" marR="5715" indent="457200" algn="just">
              <a:lnSpc>
                <a:spcPct val="150000"/>
              </a:lnSpc>
              <a:spcBef>
                <a:spcPts val="600"/>
              </a:spcBef>
            </a:pPr>
            <a:r>
              <a:rPr dirty="0">
                <a:cs typeface="Calibri"/>
              </a:rPr>
              <a:t>Ierarhia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se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mo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ifi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dacă</a:t>
            </a:r>
            <a:r>
              <a:rPr spc="35" dirty="0">
                <a:cs typeface="Calibri"/>
              </a:rPr>
              <a:t> </a:t>
            </a:r>
            <a:r>
              <a:rPr dirty="0">
                <a:cs typeface="Calibri"/>
              </a:rPr>
              <a:t>ne</a:t>
            </a:r>
            <a:r>
              <a:rPr spc="40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f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rim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4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teri</a:t>
            </a:r>
            <a:r>
              <a:rPr spc="40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val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-5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l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ti</a:t>
            </a:r>
            <a:r>
              <a:rPr spc="-25" dirty="0">
                <a:cs typeface="Calibri"/>
              </a:rPr>
              <a:t>v</a:t>
            </a:r>
            <a:r>
              <a:rPr dirty="0">
                <a:cs typeface="Calibri"/>
              </a:rPr>
              <a:t>e.</a:t>
            </a:r>
            <a:r>
              <a:rPr spc="5" dirty="0">
                <a:cs typeface="Times New Roman"/>
              </a:rPr>
              <a:t> </a:t>
            </a:r>
            <a:r>
              <a:rPr spc="-10" dirty="0">
                <a:cs typeface="Calibri"/>
              </a:rPr>
              <a:t>As</a:t>
            </a:r>
            <a:r>
              <a:rPr spc="-15" dirty="0">
                <a:cs typeface="Calibri"/>
              </a:rPr>
              <a:t>t</a:t>
            </a:r>
            <a:r>
              <a:rPr dirty="0">
                <a:cs typeface="Calibri"/>
              </a:rPr>
              <a:t>fel</a:t>
            </a:r>
            <a:r>
              <a:rPr spc="-5" dirty="0">
                <a:cs typeface="Calibri"/>
              </a:rPr>
              <a:t>,</a:t>
            </a:r>
            <a:r>
              <a:rPr spc="25" dirty="0">
                <a:cs typeface="Times New Roman"/>
              </a:rPr>
              <a:t> </a:t>
            </a:r>
            <a:r>
              <a:rPr spc="-25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T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ț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orașul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greș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Oaș</a:t>
            </a:r>
            <a:r>
              <a:rPr spc="30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re</a:t>
            </a:r>
            <a:r>
              <a:rPr spc="-10" dirty="0">
                <a:cs typeface="Calibri"/>
              </a:rPr>
              <a:t>sc</a:t>
            </a:r>
            <a:r>
              <a:rPr dirty="0">
                <a:cs typeface="Calibri"/>
              </a:rPr>
              <a:t>u</a:t>
            </a:r>
            <a:r>
              <a:rPr spc="-5" dirty="0">
                <a:cs typeface="Calibri"/>
              </a:rPr>
              <a:t>t</a:t>
            </a:r>
            <a:r>
              <a:rPr spc="25" dirty="0">
                <a:cs typeface="Times New Roman"/>
              </a:rPr>
              <a:t> </a:t>
            </a:r>
            <a:r>
              <a:rPr spc="-2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1,</a:t>
            </a:r>
            <a:r>
              <a:rPr spc="-20" dirty="0">
                <a:cs typeface="Calibri"/>
              </a:rPr>
              <a:t>8</a:t>
            </a:r>
            <a:r>
              <a:rPr spc="-10" dirty="0">
                <a:cs typeface="Calibri"/>
              </a:rPr>
              <a:t>9</a:t>
            </a:r>
            <a:r>
              <a:rPr spc="25" dirty="0">
                <a:cs typeface="Times New Roman"/>
              </a:rPr>
              <a:t> </a:t>
            </a:r>
            <a:r>
              <a:rPr dirty="0">
                <a:cs typeface="Calibri"/>
              </a:rPr>
              <a:t>%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ță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1</a:t>
            </a:r>
            <a:r>
              <a:rPr spc="5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ng</a:t>
            </a:r>
            <a:r>
              <a:rPr spc="-15" dirty="0">
                <a:cs typeface="Calibri"/>
              </a:rPr>
              <a:t>â</a:t>
            </a:r>
            <a:r>
              <a:rPr dirty="0">
                <a:cs typeface="Calibri"/>
              </a:rPr>
              <a:t>nd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dirty="0">
                <a:cs typeface="Calibri"/>
              </a:rPr>
              <a:t>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70" dirty="0">
                <a:cs typeface="Calibri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5" dirty="0">
                <a:cs typeface="Calibri"/>
              </a:rPr>
              <a:t>9</a:t>
            </a:r>
            <a:r>
              <a:rPr spc="-10" dirty="0">
                <a:cs typeface="Calibri"/>
              </a:rPr>
              <a:t>36</a:t>
            </a:r>
            <a:r>
              <a:rPr spc="20" dirty="0">
                <a:cs typeface="Times New Roman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ri</a:t>
            </a:r>
            <a:r>
              <a:rPr spc="-5" dirty="0">
                <a:cs typeface="Calibri"/>
              </a:rPr>
              <a:t>,</a:t>
            </a:r>
            <a:r>
              <a:rPr spc="20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ect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v</a:t>
            </a:r>
            <a:r>
              <a:rPr spc="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3</a:t>
            </a:r>
            <a:r>
              <a:rPr spc="-20" dirty="0">
                <a:cs typeface="Calibri"/>
              </a:rPr>
              <a:t>,</a:t>
            </a:r>
            <a:r>
              <a:rPr spc="-10" dirty="0">
                <a:cs typeface="Calibri"/>
              </a:rPr>
              <a:t>17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Calibri"/>
              </a:rPr>
              <a:t>%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ju</a:t>
            </a:r>
            <a:r>
              <a:rPr dirty="0">
                <a:cs typeface="Calibri"/>
              </a:rPr>
              <a:t>ngând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opula</a:t>
            </a:r>
            <a:r>
              <a:rPr spc="-10" dirty="0">
                <a:cs typeface="Calibri"/>
              </a:rPr>
              <a:t>ț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 </a:t>
            </a:r>
            <a:r>
              <a:rPr spc="5"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6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6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ui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or</a:t>
            </a:r>
            <a:r>
              <a:rPr dirty="0">
                <a:cs typeface="Calibri"/>
              </a:rPr>
              <a:t>i.</a:t>
            </a:r>
          </a:p>
          <a:p>
            <a:pPr marL="469900">
              <a:lnSpc>
                <a:spcPct val="150000"/>
              </a:lnSpc>
              <a:spcBef>
                <a:spcPts val="960"/>
              </a:spcBef>
            </a:pPr>
            <a:r>
              <a:rPr dirty="0">
                <a:cs typeface="Calibri"/>
              </a:rPr>
              <a:t>În </a:t>
            </a:r>
            <a:r>
              <a:rPr spc="10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eea </a:t>
            </a:r>
            <a:r>
              <a:rPr spc="10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 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prive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 </a:t>
            </a:r>
            <a:r>
              <a:rPr spc="114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ocali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e </a:t>
            </a:r>
            <a:r>
              <a:rPr spc="10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 </a:t>
            </a:r>
            <a:r>
              <a:rPr spc="95" dirty="0">
                <a:cs typeface="Calibri"/>
              </a:rPr>
              <a:t> </a:t>
            </a:r>
            <a:r>
              <a:rPr dirty="0">
                <a:cs typeface="Calibri"/>
              </a:rPr>
              <a:t>au </a:t>
            </a:r>
            <a:r>
              <a:rPr spc="9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âștig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 </a:t>
            </a:r>
            <a:r>
              <a:rPr spc="10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el </a:t>
            </a:r>
            <a:r>
              <a:rPr spc="105" dirty="0">
                <a:cs typeface="Calibri"/>
              </a:rPr>
              <a:t> 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ai </a:t>
            </a:r>
            <a:r>
              <a:rPr spc="105" dirty="0">
                <a:cs typeface="Calibri"/>
              </a:rPr>
              <a:t> </a:t>
            </a:r>
            <a:r>
              <a:rPr dirty="0">
                <a:cs typeface="Calibri"/>
              </a:rPr>
              <a:t>ma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e </a:t>
            </a:r>
            <a:r>
              <a:rPr spc="105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umăr </a:t>
            </a:r>
            <a:r>
              <a:rPr spc="95" dirty="0">
                <a:cs typeface="Calibri"/>
              </a:rPr>
              <a:t> </a:t>
            </a:r>
            <a:r>
              <a:rPr dirty="0">
                <a:cs typeface="Calibri"/>
              </a:rPr>
              <a:t>de 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locu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tori </a:t>
            </a:r>
            <a:r>
              <a:rPr spc="105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re </a:t>
            </a:r>
            <a:r>
              <a:rPr spc="130" dirty="0">
                <a:cs typeface="Calibri"/>
              </a:rPr>
              <a:t> </a:t>
            </a:r>
            <a:r>
              <a:rPr dirty="0" err="1">
                <a:cs typeface="Calibri"/>
              </a:rPr>
              <a:t>ul</a:t>
            </a:r>
            <a:r>
              <a:rPr spc="-5" dirty="0" err="1">
                <a:cs typeface="Calibri"/>
              </a:rPr>
              <a:t>t</a:t>
            </a:r>
            <a:r>
              <a:rPr spc="-15" dirty="0" err="1">
                <a:cs typeface="Calibri"/>
              </a:rPr>
              <a:t>i</a:t>
            </a:r>
            <a:r>
              <a:rPr spc="-10" dirty="0" err="1">
                <a:cs typeface="Calibri"/>
              </a:rPr>
              <a:t>mele</a:t>
            </a:r>
            <a:r>
              <a:rPr dirty="0">
                <a:cs typeface="Times New Roman"/>
              </a:rPr>
              <a:t> </a:t>
            </a:r>
            <a:r>
              <a:rPr spc="45" dirty="0">
                <a:cs typeface="Times New Roman"/>
              </a:rPr>
              <a:t> </a:t>
            </a:r>
            <a:r>
              <a:rPr dirty="0" err="1">
                <a:cs typeface="Calibri"/>
              </a:rPr>
              <a:t>p</a:t>
            </a:r>
            <a:r>
              <a:rPr spc="-10" dirty="0" err="1">
                <a:cs typeface="Calibri"/>
              </a:rPr>
              <a:t>at</a:t>
            </a:r>
            <a:r>
              <a:rPr spc="-20" dirty="0" err="1">
                <a:cs typeface="Calibri"/>
              </a:rPr>
              <a:t>r</a:t>
            </a:r>
            <a:r>
              <a:rPr dirty="0" err="1">
                <a:cs typeface="Calibri"/>
              </a:rPr>
              <a:t>u</a:t>
            </a:r>
            <a:r>
              <a:rPr lang="en-US" dirty="0">
                <a:cs typeface="Calibri"/>
              </a:rPr>
              <a:t> </a:t>
            </a:r>
            <a:r>
              <a:rPr dirty="0" err="1">
                <a:cs typeface="Calibri"/>
              </a:rPr>
              <a:t>re</a:t>
            </a:r>
            <a:r>
              <a:rPr spc="-5" dirty="0" err="1">
                <a:cs typeface="Calibri"/>
              </a:rPr>
              <a:t>c</a:t>
            </a:r>
            <a:r>
              <a:rPr dirty="0" err="1">
                <a:cs typeface="Calibri"/>
              </a:rPr>
              <a:t>e</a:t>
            </a:r>
            <a:r>
              <a:rPr spc="5" dirty="0" err="1">
                <a:cs typeface="Calibri"/>
              </a:rPr>
              <a:t>n</a:t>
            </a:r>
            <a:r>
              <a:rPr dirty="0" err="1">
                <a:cs typeface="Calibri"/>
              </a:rPr>
              <a:t>sămi</a:t>
            </a:r>
            <a:r>
              <a:rPr spc="-5" dirty="0" err="1">
                <a:cs typeface="Calibri"/>
              </a:rPr>
              <a:t>n</a:t>
            </a:r>
            <a:r>
              <a:rPr dirty="0" err="1">
                <a:cs typeface="Calibri"/>
              </a:rPr>
              <a:t>te</a:t>
            </a:r>
            <a:r>
              <a:rPr dirty="0">
                <a:cs typeface="Calibri"/>
              </a:rPr>
              <a:t>, sit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ă în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fe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ul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urmă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or:</a:t>
            </a:r>
          </a:p>
          <a:p>
            <a:pPr marL="698500" marR="5715" indent="-228600">
              <a:lnSpc>
                <a:spcPct val="150000"/>
              </a:lnSpc>
              <a:spcBef>
                <a:spcPts val="600"/>
              </a:spcBef>
              <a:buFont typeface="Calibri"/>
              <a:buAutoNum type="arabicParenR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25" dirty="0">
                <a:cs typeface="Times New Roman"/>
              </a:rPr>
              <a:t> </a:t>
            </a:r>
            <a:r>
              <a:rPr dirty="0">
                <a:cs typeface="Calibri"/>
              </a:rPr>
              <a:t>Ghe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ța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Mi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7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50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ns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rez</a:t>
            </a:r>
            <a:r>
              <a:rPr spc="-15" dirty="0">
                <a:cs typeface="Calibri"/>
              </a:rPr>
              <a:t>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-15" dirty="0">
                <a:cs typeface="Calibri"/>
              </a:rPr>
              <a:t>8</a:t>
            </a:r>
            <a:r>
              <a:rPr spc="-10" dirty="0">
                <a:cs typeface="Calibri"/>
              </a:rPr>
              <a:t>81</a:t>
            </a:r>
            <a:r>
              <a:rPr spc="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2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15" dirty="0">
                <a:cs typeface="Calibri"/>
              </a:rPr>
              <a:t>7</a:t>
            </a:r>
            <a:r>
              <a:rPr spc="-10" dirty="0">
                <a:cs typeface="Calibri"/>
              </a:rPr>
              <a:t>0</a:t>
            </a:r>
            <a:r>
              <a:rPr spc="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</a:t>
            </a:r>
            <a:r>
              <a:rPr spc="-5" dirty="0">
                <a:cs typeface="Calibri"/>
              </a:rPr>
              <a:t>a</a:t>
            </a:r>
            <a:r>
              <a:rPr dirty="0">
                <a:cs typeface="Calibri"/>
              </a:rPr>
              <a:t>i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dec</a:t>
            </a:r>
            <a:r>
              <a:rPr spc="-25" dirty="0">
                <a:cs typeface="Calibri"/>
              </a:rPr>
              <a:t>â</a:t>
            </a:r>
            <a:r>
              <a:rPr spc="-5" dirty="0">
                <a:cs typeface="Calibri"/>
              </a:rPr>
              <a:t>t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2</a:t>
            </a:r>
            <a:r>
              <a:rPr spc="-5" dirty="0">
                <a:cs typeface="Calibri"/>
              </a:rPr>
              <a:t>4</a:t>
            </a:r>
            <a:r>
              <a:rPr spc="-15" dirty="0">
                <a:cs typeface="Calibri"/>
              </a:rPr>
              <a:t>,</a:t>
            </a:r>
            <a:r>
              <a:rPr spc="-10" dirty="0">
                <a:cs typeface="Calibri"/>
              </a:rPr>
              <a:t>8%</a:t>
            </a:r>
            <a:endParaRPr dirty="0">
              <a:cs typeface="Calibri"/>
            </a:endParaRPr>
          </a:p>
          <a:p>
            <a:pPr marL="698500" marR="6350" indent="-228600">
              <a:lnSpc>
                <a:spcPct val="150000"/>
              </a:lnSpc>
              <a:spcBef>
                <a:spcPts val="600"/>
              </a:spcBef>
              <a:buFont typeface="Calibri"/>
              <a:buAutoNum type="arabicParenR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120" dirty="0">
                <a:cs typeface="Times New Roman"/>
              </a:rPr>
              <a:t> </a:t>
            </a:r>
            <a:r>
              <a:rPr dirty="0">
                <a:cs typeface="Calibri"/>
              </a:rPr>
              <a:t>Viil</a:t>
            </a:r>
            <a:r>
              <a:rPr spc="-10" dirty="0">
                <a:cs typeface="Calibri"/>
              </a:rPr>
              <a:t>e</a:t>
            </a:r>
            <a:r>
              <a:rPr spc="120" dirty="0">
                <a:cs typeface="Times New Roman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1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j</a:t>
            </a:r>
            <a:r>
              <a:rPr dirty="0">
                <a:cs typeface="Calibri"/>
              </a:rPr>
              <a:t>uns</a:t>
            </a:r>
            <a:r>
              <a:rPr spc="114" dirty="0">
                <a:cs typeface="Times New Roman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120" dirty="0">
                <a:cs typeface="Times New Roman"/>
              </a:rPr>
              <a:t> </a:t>
            </a:r>
            <a:r>
              <a:rPr dirty="0">
                <a:cs typeface="Calibri"/>
              </a:rPr>
              <a:t>o</a:t>
            </a:r>
            <a:r>
              <a:rPr spc="12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 </a:t>
            </a:r>
            <a:r>
              <a:rPr spc="-12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z</a:t>
            </a:r>
            <a:r>
              <a:rPr dirty="0">
                <a:cs typeface="Calibri"/>
              </a:rPr>
              <a:t>id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ă </a:t>
            </a:r>
            <a:r>
              <a:rPr spc="-125" dirty="0">
                <a:cs typeface="Calibri"/>
              </a:rPr>
              <a:t> </a:t>
            </a:r>
            <a:r>
              <a:rPr dirty="0">
                <a:cs typeface="Calibri"/>
              </a:rPr>
              <a:t>de </a:t>
            </a:r>
            <a:r>
              <a:rPr spc="-105" dirty="0">
                <a:cs typeface="Calibri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5</a:t>
            </a:r>
            <a:r>
              <a:rPr spc="-10" dirty="0">
                <a:cs typeface="Calibri"/>
              </a:rPr>
              <a:t>0</a:t>
            </a:r>
            <a:r>
              <a:rPr spc="12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1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15" dirty="0">
                <a:cs typeface="Calibri"/>
              </a:rPr>
              <a:t>0</a:t>
            </a:r>
            <a:r>
              <a:rPr spc="-10" dirty="0">
                <a:cs typeface="Calibri"/>
              </a:rPr>
              <a:t>6</a:t>
            </a:r>
            <a:r>
              <a:rPr spc="12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05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ecât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20" dirty="0">
                <a:cs typeface="Calibri"/>
              </a:rPr>
              <a:t>1</a:t>
            </a:r>
            <a:r>
              <a:rPr dirty="0">
                <a:cs typeface="Calibri"/>
              </a:rPr>
              <a:t>1</a:t>
            </a:r>
            <a:r>
              <a:rPr spc="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reșt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2</a:t>
            </a:r>
            <a:r>
              <a:rPr spc="-5" dirty="0">
                <a:cs typeface="Calibri"/>
              </a:rPr>
              <a:t>1,8</a:t>
            </a:r>
            <a:r>
              <a:rPr dirty="0">
                <a:cs typeface="Calibri"/>
              </a:rPr>
              <a:t>%</a:t>
            </a:r>
          </a:p>
          <a:p>
            <a:pPr marL="698500" indent="-228600">
              <a:lnSpc>
                <a:spcPct val="150000"/>
              </a:lnSpc>
              <a:spcBef>
                <a:spcPts val="960"/>
              </a:spcBef>
              <a:buFont typeface="Calibri"/>
              <a:buAutoNum type="arabicParenR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V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iș a a</a:t>
            </a:r>
            <a:r>
              <a:rPr spc="-10" dirty="0">
                <a:cs typeface="Calibri"/>
              </a:rPr>
              <a:t>j</a:t>
            </a:r>
            <a:r>
              <a:rPr dirty="0">
                <a:cs typeface="Calibri"/>
              </a:rPr>
              <a:t>uns la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popul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5384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Times New Roman"/>
              </a:rPr>
              <a:t> </a:t>
            </a:r>
            <a:r>
              <a:rPr spc="-20" dirty="0">
                <a:cs typeface="Calibri"/>
              </a:rPr>
              <a:t>8</a:t>
            </a:r>
            <a:r>
              <a:rPr spc="-10" dirty="0">
                <a:cs typeface="Calibri"/>
              </a:rPr>
              <a:t>47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spc="5" dirty="0">
                <a:cs typeface="Calibri"/>
              </a:rPr>
              <a:t>a</a:t>
            </a:r>
            <a:r>
              <a:rPr dirty="0">
                <a:cs typeface="Calibri"/>
              </a:rPr>
              <a:t>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</a:t>
            </a:r>
            <a:r>
              <a:rPr spc="-25" dirty="0">
                <a:cs typeface="Calibri"/>
              </a:rPr>
              <a:t>â</a:t>
            </a:r>
            <a:r>
              <a:rPr spc="-5" dirty="0">
                <a:cs typeface="Calibri"/>
              </a:rPr>
              <a:t>t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9</a:t>
            </a:r>
            <a:r>
              <a:rPr spc="-5" dirty="0">
                <a:cs typeface="Calibri"/>
              </a:rPr>
              <a:t>2</a:t>
            </a:r>
            <a:r>
              <a:rPr spc="-20" dirty="0">
                <a:cs typeface="Calibri"/>
              </a:rPr>
              <a:t>)</a:t>
            </a:r>
            <a:r>
              <a:rPr spc="-5" dirty="0">
                <a:cs typeface="Calibri"/>
              </a:rPr>
              <a:t>,</a:t>
            </a:r>
            <a:r>
              <a:rPr lang="en-US" dirty="0">
                <a:cs typeface="Calibri"/>
              </a:rPr>
              <a:t> </a:t>
            </a:r>
            <a:r>
              <a:rPr spc="-5" dirty="0" err="1">
                <a:cs typeface="Calibri"/>
              </a:rPr>
              <a:t>c</a:t>
            </a:r>
            <a:r>
              <a:rPr dirty="0" err="1">
                <a:cs typeface="Calibri"/>
              </a:rPr>
              <a:t>reștere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1</a:t>
            </a:r>
            <a:r>
              <a:rPr spc="-5" dirty="0">
                <a:cs typeface="Calibri"/>
              </a:rPr>
              <a:t>8</a:t>
            </a:r>
            <a:r>
              <a:rPr spc="-15" dirty="0">
                <a:cs typeface="Calibri"/>
              </a:rPr>
              <a:t>,</a:t>
            </a:r>
            <a:r>
              <a:rPr spc="-10" dirty="0">
                <a:cs typeface="Calibri"/>
              </a:rPr>
              <a:t>7%</a:t>
            </a:r>
            <a:endParaRPr dirty="0">
              <a:cs typeface="Calibri"/>
            </a:endParaRPr>
          </a:p>
          <a:p>
            <a:pPr marL="698500" marR="6985" indent="-228600">
              <a:lnSpc>
                <a:spcPct val="150000"/>
              </a:lnSpc>
              <a:spcBef>
                <a:spcPts val="600"/>
              </a:spcBef>
              <a:buFont typeface="Calibri"/>
              <a:buAutoNum type="arabicParenR" startAt="4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145" dirty="0">
                <a:cs typeface="Times New Roman"/>
              </a:rPr>
              <a:t> </a:t>
            </a:r>
            <a:r>
              <a:rPr spc="-5" dirty="0">
                <a:cs typeface="Calibri"/>
              </a:rPr>
              <a:t>Laz</a:t>
            </a:r>
            <a:r>
              <a:rPr dirty="0">
                <a:cs typeface="Calibri"/>
              </a:rPr>
              <a:t>uri</a:t>
            </a:r>
            <a:r>
              <a:rPr spc="145" dirty="0">
                <a:cs typeface="Times New Roman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-100" dirty="0">
                <a:cs typeface="Calibri"/>
              </a:rPr>
              <a:t> </a:t>
            </a:r>
            <a:r>
              <a:rPr dirty="0">
                <a:cs typeface="Calibri"/>
              </a:rPr>
              <a:t>aj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ns </a:t>
            </a:r>
            <a:r>
              <a:rPr spc="-90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 </a:t>
            </a:r>
            <a:r>
              <a:rPr spc="-90" dirty="0">
                <a:cs typeface="Calibri"/>
              </a:rPr>
              <a:t> </a:t>
            </a:r>
            <a:r>
              <a:rPr dirty="0">
                <a:cs typeface="Calibri"/>
              </a:rPr>
              <a:t>o </a:t>
            </a:r>
            <a:r>
              <a:rPr spc="-10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ie </a:t>
            </a:r>
            <a:r>
              <a:rPr spc="-8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 </a:t>
            </a:r>
            <a:r>
              <a:rPr spc="-9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7</a:t>
            </a:r>
            <a:r>
              <a:rPr spc="14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4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56</a:t>
            </a:r>
            <a:r>
              <a:rPr dirty="0">
                <a:cs typeface="Times New Roman"/>
              </a:rPr>
              <a:t> </a:t>
            </a:r>
            <a:r>
              <a:rPr spc="-15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45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145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decât</a:t>
            </a:r>
            <a:r>
              <a:rPr spc="14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1992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tere</a:t>
            </a:r>
            <a:r>
              <a:rPr spc="-10" dirty="0">
                <a:cs typeface="Calibri"/>
              </a:rPr>
              <a:t> 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5" dirty="0">
                <a:cs typeface="Calibri"/>
              </a:rPr>
              <a:t>4,5</a:t>
            </a:r>
            <a:r>
              <a:rPr dirty="0">
                <a:cs typeface="Calibri"/>
              </a:rPr>
              <a:t>%</a:t>
            </a:r>
          </a:p>
          <a:p>
            <a:pPr marL="698500" marR="5715" indent="-228600">
              <a:lnSpc>
                <a:spcPct val="150000"/>
              </a:lnSpc>
              <a:spcBef>
                <a:spcPts val="600"/>
              </a:spcBef>
              <a:buFont typeface="Calibri"/>
              <a:buAutoNum type="arabicParenR" startAt="4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100" dirty="0">
                <a:cs typeface="Times New Roman"/>
              </a:rPr>
              <a:t> 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u</a:t>
            </a:r>
            <a:r>
              <a:rPr spc="100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aj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ns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 </a:t>
            </a:r>
            <a:r>
              <a:rPr spc="-130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ă </a:t>
            </a:r>
            <a:r>
              <a:rPr spc="-130" dirty="0">
                <a:cs typeface="Calibri"/>
              </a:rPr>
              <a:t> </a:t>
            </a:r>
            <a:r>
              <a:rPr spc="-10" dirty="0">
                <a:cs typeface="Calibri"/>
              </a:rPr>
              <a:t>de</a:t>
            </a:r>
            <a:r>
              <a:rPr spc="95" dirty="0">
                <a:cs typeface="Times New Roman"/>
              </a:rPr>
              <a:t> 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5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9</a:t>
            </a:r>
            <a:r>
              <a:rPr spc="10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9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95" dirty="0">
                <a:cs typeface="Times New Roman"/>
              </a:rPr>
              <a:t> </a:t>
            </a:r>
            <a:r>
              <a:rPr spc="-10" dirty="0">
                <a:cs typeface="Calibri"/>
              </a:rPr>
              <a:t>6</a:t>
            </a:r>
            <a:r>
              <a:rPr spc="-5" dirty="0">
                <a:cs typeface="Calibri"/>
              </a:rPr>
              <a:t>8</a:t>
            </a:r>
            <a:r>
              <a:rPr spc="-10" dirty="0">
                <a:cs typeface="Calibri"/>
              </a:rPr>
              <a:t>1</a:t>
            </a:r>
            <a:r>
              <a:rPr spc="10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9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</a:t>
            </a:r>
            <a:r>
              <a:rPr spc="-20" dirty="0">
                <a:cs typeface="Calibri"/>
              </a:rPr>
              <a:t>a</a:t>
            </a:r>
            <a:r>
              <a:rPr dirty="0">
                <a:cs typeface="Calibri"/>
              </a:rPr>
              <a:t>i</a:t>
            </a:r>
            <a:r>
              <a:rPr spc="105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ul</a:t>
            </a:r>
            <a:r>
              <a:rPr spc="-5" dirty="0">
                <a:cs typeface="Calibri"/>
              </a:rPr>
              <a:t>t</a:t>
            </a:r>
            <a:r>
              <a:rPr spc="85" dirty="0">
                <a:cs typeface="Times New Roman"/>
              </a:rPr>
              <a:t> </a:t>
            </a:r>
            <a:r>
              <a:rPr spc="15" dirty="0">
                <a:cs typeface="Calibri"/>
              </a:rPr>
              <a:t>d</a:t>
            </a:r>
            <a:r>
              <a:rPr spc="-10" dirty="0">
                <a:cs typeface="Calibri"/>
              </a:rPr>
              <a:t>ecât</a:t>
            </a:r>
            <a:r>
              <a:rPr spc="100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1992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tere</a:t>
            </a:r>
            <a:r>
              <a:rPr spc="-10" dirty="0">
                <a:cs typeface="Calibri"/>
              </a:rPr>
              <a:t> 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5" dirty="0">
                <a:cs typeface="Calibri"/>
              </a:rPr>
              <a:t>3,9</a:t>
            </a:r>
            <a:r>
              <a:rPr dirty="0">
                <a:cs typeface="Calibri"/>
              </a:rPr>
              <a:t>%</a:t>
            </a:r>
          </a:p>
          <a:p>
            <a:pPr marL="698500" indent="-228600">
              <a:lnSpc>
                <a:spcPct val="150000"/>
              </a:lnSpc>
              <a:spcBef>
                <a:spcPts val="960"/>
              </a:spcBef>
              <a:buFont typeface="Calibri"/>
              <a:buAutoNum type="arabicParenR" startAt="4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Agriș a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ns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popul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1758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Times New Roman"/>
              </a:rPr>
              <a:t> 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03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ai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</a:t>
            </a:r>
            <a:r>
              <a:rPr spc="-25" dirty="0">
                <a:cs typeface="Calibri"/>
              </a:rPr>
              <a:t>â</a:t>
            </a:r>
            <a:r>
              <a:rPr spc="-5" dirty="0">
                <a:cs typeface="Calibri"/>
              </a:rPr>
              <a:t>t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9</a:t>
            </a:r>
            <a:r>
              <a:rPr spc="-5" dirty="0">
                <a:cs typeface="Calibri"/>
              </a:rPr>
              <a:t>2),</a:t>
            </a:r>
            <a:r>
              <a:rPr lang="en-US" dirty="0">
                <a:cs typeface="Calibri"/>
              </a:rPr>
              <a:t> </a:t>
            </a:r>
            <a:r>
              <a:rPr spc="-5" dirty="0" err="1">
                <a:cs typeface="Calibri"/>
              </a:rPr>
              <a:t>c</a:t>
            </a:r>
            <a:r>
              <a:rPr dirty="0" err="1">
                <a:cs typeface="Calibri"/>
              </a:rPr>
              <a:t>reștere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1</a:t>
            </a:r>
            <a:r>
              <a:rPr spc="-5" dirty="0">
                <a:cs typeface="Calibri"/>
              </a:rPr>
              <a:t>3</a:t>
            </a:r>
            <a:r>
              <a:rPr spc="-15" dirty="0">
                <a:cs typeface="Calibri"/>
              </a:rPr>
              <a:t>,</a:t>
            </a:r>
            <a:r>
              <a:rPr spc="-10" dirty="0">
                <a:cs typeface="Calibri"/>
              </a:rPr>
              <a:t>1%</a:t>
            </a:r>
            <a:endParaRPr dirty="0">
              <a:cs typeface="Calibri"/>
            </a:endParaRPr>
          </a:p>
          <a:p>
            <a:pPr marL="698500" indent="-228600">
              <a:lnSpc>
                <a:spcPct val="150000"/>
              </a:lnSpc>
              <a:spcBef>
                <a:spcPts val="960"/>
              </a:spcBef>
              <a:buFont typeface="Calibri"/>
              <a:buAutoNum type="arabicParenR" startAt="7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-20" dirty="0">
                <a:cs typeface="Times New Roman"/>
              </a:rPr>
              <a:t> </a:t>
            </a:r>
            <a:r>
              <a:rPr spc="-15" dirty="0">
                <a:cs typeface="Calibri"/>
              </a:rPr>
              <a:t>B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iz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ns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-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3604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Times New Roman"/>
              </a:rPr>
              <a:t> 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41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decât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19</a:t>
            </a:r>
            <a:r>
              <a:rPr spc="-20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),</a:t>
            </a:r>
            <a:r>
              <a:rPr lang="en-US" dirty="0">
                <a:cs typeface="Calibri"/>
              </a:rPr>
              <a:t> </a:t>
            </a:r>
            <a:r>
              <a:rPr spc="-5" dirty="0" err="1">
                <a:cs typeface="Calibri"/>
              </a:rPr>
              <a:t>c</a:t>
            </a:r>
            <a:r>
              <a:rPr dirty="0" err="1">
                <a:cs typeface="Calibri"/>
              </a:rPr>
              <a:t>reștere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1</a:t>
            </a:r>
            <a:r>
              <a:rPr spc="-5" dirty="0">
                <a:cs typeface="Calibri"/>
              </a:rPr>
              <a:t>0</a:t>
            </a:r>
            <a:r>
              <a:rPr spc="-15" dirty="0">
                <a:cs typeface="Calibri"/>
              </a:rPr>
              <a:t>,</a:t>
            </a:r>
            <a:r>
              <a:rPr dirty="0">
                <a:cs typeface="Calibri"/>
              </a:rPr>
              <a:t>5</a:t>
            </a:r>
            <a:r>
              <a:rPr spc="-10" dirty="0">
                <a:cs typeface="Calibri"/>
              </a:rPr>
              <a:t>%</a:t>
            </a:r>
            <a:endParaRPr dirty="0">
              <a:cs typeface="Calibri"/>
            </a:endParaRPr>
          </a:p>
          <a:p>
            <a:pPr marL="698500" marR="6985" indent="-228600">
              <a:lnSpc>
                <a:spcPct val="150000"/>
              </a:lnSpc>
              <a:spcBef>
                <a:spcPts val="600"/>
              </a:spcBef>
              <a:buFont typeface="Calibri"/>
              <a:buAutoNum type="arabicParenR" startAt="8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1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oro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ț </a:t>
            </a:r>
            <a:r>
              <a:rPr spc="-95" dirty="0">
                <a:cs typeface="Calibri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-114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j</a:t>
            </a:r>
            <a:r>
              <a:rPr dirty="0">
                <a:cs typeface="Calibri"/>
              </a:rPr>
              <a:t>uns </a:t>
            </a:r>
            <a:r>
              <a:rPr spc="-114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 </a:t>
            </a:r>
            <a:r>
              <a:rPr spc="-100" dirty="0">
                <a:cs typeface="Calibri"/>
              </a:rPr>
              <a:t> </a:t>
            </a:r>
            <a:r>
              <a:rPr dirty="0">
                <a:cs typeface="Calibri"/>
              </a:rPr>
              <a:t>o </a:t>
            </a:r>
            <a:r>
              <a:rPr spc="-11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opulaț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 </a:t>
            </a:r>
            <a:r>
              <a:rPr spc="-8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 </a:t>
            </a:r>
            <a:r>
              <a:rPr spc="-120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1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7</a:t>
            </a:r>
            <a:r>
              <a:rPr spc="-20" dirty="0">
                <a:cs typeface="Calibri"/>
              </a:rPr>
              <a:t>5</a:t>
            </a:r>
            <a:r>
              <a:rPr spc="-10" dirty="0">
                <a:cs typeface="Calibri"/>
              </a:rPr>
              <a:t>5</a:t>
            </a:r>
            <a:r>
              <a:rPr spc="1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130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145" dirty="0">
                <a:cs typeface="Times New Roman"/>
              </a:rPr>
              <a:t> 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47</a:t>
            </a:r>
            <a:r>
              <a:rPr spc="1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130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ul</a:t>
            </a:r>
            <a:r>
              <a:rPr spc="-5" dirty="0">
                <a:cs typeface="Calibri"/>
              </a:rPr>
              <a:t>t</a:t>
            </a:r>
            <a:r>
              <a:rPr spc="1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decât</a:t>
            </a:r>
            <a:r>
              <a:rPr spc="130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1992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tere</a:t>
            </a:r>
            <a:r>
              <a:rPr spc="-10" dirty="0">
                <a:cs typeface="Calibri"/>
              </a:rPr>
              <a:t> d</a:t>
            </a:r>
            <a:r>
              <a:rPr dirty="0">
                <a:cs typeface="Calibri"/>
              </a:rPr>
              <a:t>e</a:t>
            </a:r>
            <a:r>
              <a:rPr spc="10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5" dirty="0">
                <a:cs typeface="Calibri"/>
              </a:rPr>
              <a:t>0,</a:t>
            </a:r>
            <a:r>
              <a:rPr dirty="0">
                <a:cs typeface="Calibri"/>
              </a:rPr>
              <a:t>2</a:t>
            </a:r>
            <a:r>
              <a:rPr spc="-10" dirty="0">
                <a:cs typeface="Calibri"/>
              </a:rPr>
              <a:t>%</a:t>
            </a:r>
            <a:endParaRPr dirty="0">
              <a:cs typeface="Calibri"/>
            </a:endParaRPr>
          </a:p>
          <a:p>
            <a:pPr marL="698500" marR="6985" indent="-228600">
              <a:lnSpc>
                <a:spcPct val="150000"/>
              </a:lnSpc>
              <a:spcBef>
                <a:spcPts val="600"/>
              </a:spcBef>
              <a:buFont typeface="Calibri"/>
              <a:buAutoNum type="arabicParenR" startAt="8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15" dirty="0">
                <a:cs typeface="Times New Roman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ăli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ti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Oaș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aj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ns</a:t>
            </a:r>
            <a:r>
              <a:rPr spc="50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ie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15" dirty="0">
                <a:cs typeface="Times New Roman"/>
              </a:rPr>
              <a:t> 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1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7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0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-15" dirty="0">
                <a:cs typeface="Calibri"/>
              </a:rPr>
              <a:t>6</a:t>
            </a:r>
            <a:r>
              <a:rPr spc="-10" dirty="0">
                <a:cs typeface="Calibri"/>
              </a:rPr>
              <a:t>9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0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25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ul</a:t>
            </a:r>
            <a:r>
              <a:rPr spc="-5" dirty="0">
                <a:cs typeface="Calibri"/>
              </a:rPr>
              <a:t>t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</a:t>
            </a:r>
            <a:r>
              <a:rPr spc="-25" dirty="0">
                <a:cs typeface="Calibri"/>
              </a:rPr>
              <a:t>â</a:t>
            </a:r>
            <a:r>
              <a:rPr spc="-5" dirty="0">
                <a:cs typeface="Calibri"/>
              </a:rPr>
              <a:t>t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7,</a:t>
            </a:r>
            <a:r>
              <a:rPr spc="-15" dirty="0">
                <a:cs typeface="Calibri"/>
              </a:rPr>
              <a:t>8</a:t>
            </a:r>
            <a:r>
              <a:rPr dirty="0">
                <a:cs typeface="Calibri"/>
              </a:rPr>
              <a:t>%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024313" y="10094193"/>
            <a:ext cx="86962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C974EB2B-8D2A-4CD4-D129-C3CFAC65B26E}"/>
              </a:ext>
            </a:extLst>
          </p:cNvPr>
          <p:cNvSpPr/>
          <p:nvPr/>
        </p:nvSpPr>
        <p:spPr>
          <a:xfrm>
            <a:off x="14692311" y="157475"/>
            <a:ext cx="3962401" cy="100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D8E5C7F8-1FE4-61C7-1F5A-E9042D6C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66282"/>
            <a:ext cx="3962401" cy="11606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19112" y="1844675"/>
            <a:ext cx="17754600" cy="803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marR="42545" indent="-228600">
              <a:lnSpc>
                <a:spcPct val="150000"/>
              </a:lnSpc>
              <a:buFont typeface="Calibri"/>
              <a:buAutoNum type="arabicParenR" startAt="10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50" dirty="0">
                <a:cs typeface="Times New Roman"/>
              </a:rPr>
              <a:t> 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ere</a:t>
            </a:r>
            <a:r>
              <a:rPr spc="-5" dirty="0">
                <a:cs typeface="Calibri"/>
              </a:rPr>
              <a:t>b</a:t>
            </a:r>
            <a:r>
              <a:rPr dirty="0">
                <a:cs typeface="Calibri"/>
              </a:rPr>
              <a:t>eș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8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j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s</a:t>
            </a:r>
            <a:r>
              <a:rPr spc="70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50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8</a:t>
            </a:r>
            <a:r>
              <a:rPr spc="-10" dirty="0">
                <a:cs typeface="Calibri"/>
              </a:rPr>
              <a:t>64</a:t>
            </a:r>
            <a:r>
              <a:rPr spc="4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4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116</a:t>
            </a:r>
            <a:r>
              <a:rPr spc="5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45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45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ul</a:t>
            </a:r>
            <a:r>
              <a:rPr spc="-5" dirty="0">
                <a:cs typeface="Calibri"/>
              </a:rPr>
              <a:t>t</a:t>
            </a:r>
            <a:r>
              <a:rPr spc="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ecât</a:t>
            </a:r>
            <a:r>
              <a:rPr spc="50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1992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tere</a:t>
            </a:r>
            <a:r>
              <a:rPr spc="-10" dirty="0">
                <a:cs typeface="Calibri"/>
              </a:rPr>
              <a:t> 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6</a:t>
            </a:r>
            <a:r>
              <a:rPr spc="-15" dirty="0">
                <a:cs typeface="Calibri"/>
              </a:rPr>
              <a:t>,</a:t>
            </a:r>
            <a:r>
              <a:rPr spc="-10" dirty="0">
                <a:cs typeface="Calibri"/>
              </a:rPr>
              <a:t>6%</a:t>
            </a:r>
            <a:endParaRPr dirty="0">
              <a:cs typeface="Calibri"/>
            </a:endParaRPr>
          </a:p>
          <a:p>
            <a:pPr marL="698500" indent="-228600">
              <a:lnSpc>
                <a:spcPct val="150000"/>
              </a:lnSpc>
              <a:spcBef>
                <a:spcPts val="960"/>
              </a:spcBef>
              <a:buFont typeface="Calibri"/>
              <a:buAutoNum type="arabicParenR" startAt="10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Calibri"/>
              </a:rPr>
              <a:t>T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ț</a:t>
            </a:r>
            <a:r>
              <a:rPr spc="3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j</a:t>
            </a:r>
            <a:r>
              <a:rPr dirty="0">
                <a:cs typeface="Calibri"/>
              </a:rPr>
              <a:t>uns</a:t>
            </a:r>
            <a:r>
              <a:rPr spc="25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popul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30" dirty="0">
                <a:cs typeface="Calibri"/>
              </a:rPr>
              <a:t> </a:t>
            </a:r>
            <a:r>
              <a:rPr spc="-10" dirty="0">
                <a:cs typeface="Calibri"/>
              </a:rPr>
              <a:t>de</a:t>
            </a:r>
            <a:r>
              <a:rPr dirty="0">
                <a:cs typeface="Times New Roman"/>
              </a:rPr>
              <a:t> 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3</a:t>
            </a:r>
            <a:r>
              <a:rPr spc="-10" dirty="0">
                <a:cs typeface="Calibri"/>
              </a:rPr>
              <a:t>6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416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ai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ecât</a:t>
            </a:r>
            <a:r>
              <a:rPr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1992</a:t>
            </a:r>
            <a:r>
              <a:rPr spc="-20" dirty="0">
                <a:cs typeface="Calibri"/>
              </a:rPr>
              <a:t>)</a:t>
            </a:r>
            <a:r>
              <a:rPr lang="en-US" spc="-5" dirty="0">
                <a:cs typeface="Calibri"/>
              </a:rPr>
              <a:t>, </a:t>
            </a:r>
            <a:r>
              <a:rPr spc="-5" dirty="0" err="1">
                <a:cs typeface="Calibri"/>
              </a:rPr>
              <a:t>c</a:t>
            </a:r>
            <a:r>
              <a:rPr dirty="0" err="1">
                <a:cs typeface="Calibri"/>
              </a:rPr>
              <a:t>reș</a:t>
            </a:r>
            <a:r>
              <a:rPr spc="5" dirty="0" err="1">
                <a:cs typeface="Calibri"/>
              </a:rPr>
              <a:t>t</a:t>
            </a:r>
            <a:r>
              <a:rPr spc="-10" dirty="0" err="1">
                <a:cs typeface="Calibri"/>
              </a:rPr>
              <a:t>ere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5,5</a:t>
            </a:r>
            <a:r>
              <a:rPr spc="-10" dirty="0">
                <a:cs typeface="Calibri"/>
              </a:rPr>
              <a:t>%</a:t>
            </a:r>
            <a:endParaRPr dirty="0">
              <a:cs typeface="Calibri"/>
            </a:endParaRPr>
          </a:p>
          <a:p>
            <a:pPr marL="698500" marR="43815" indent="-228600">
              <a:lnSpc>
                <a:spcPct val="150000"/>
              </a:lnSpc>
              <a:spcBef>
                <a:spcPts val="600"/>
              </a:spcBef>
              <a:buFont typeface="Calibri"/>
              <a:buAutoNum type="arabicParenR" startAt="12"/>
              <a:tabLst>
                <a:tab pos="699135" algn="l"/>
              </a:tabLst>
            </a:pP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muna</a:t>
            </a:r>
            <a:r>
              <a:rPr dirty="0">
                <a:cs typeface="Times New Roman"/>
              </a:rPr>
              <a:t> </a:t>
            </a:r>
            <a:r>
              <a:rPr spc="-140" dirty="0">
                <a:cs typeface="Times New Roman"/>
              </a:rPr>
              <a:t> </a:t>
            </a:r>
            <a:r>
              <a:rPr dirty="0">
                <a:cs typeface="Calibri"/>
              </a:rPr>
              <a:t>Ra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șa </a:t>
            </a:r>
            <a:r>
              <a:rPr spc="-90" dirty="0">
                <a:cs typeface="Calibri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-90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ns </a:t>
            </a:r>
            <a:r>
              <a:rPr spc="-105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 </a:t>
            </a:r>
            <a:r>
              <a:rPr spc="-90" dirty="0">
                <a:cs typeface="Calibri"/>
              </a:rPr>
              <a:t> </a:t>
            </a:r>
            <a:r>
              <a:rPr dirty="0">
                <a:cs typeface="Calibri"/>
              </a:rPr>
              <a:t>o </a:t>
            </a:r>
            <a:r>
              <a:rPr spc="-85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ie </a:t>
            </a:r>
            <a:r>
              <a:rPr spc="-85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10" dirty="0">
                <a:cs typeface="Calibri"/>
              </a:rPr>
              <a:t>z</a:t>
            </a:r>
            <a:r>
              <a:rPr dirty="0">
                <a:cs typeface="Calibri"/>
              </a:rPr>
              <a:t>id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ntă </a:t>
            </a:r>
            <a:r>
              <a:rPr spc="-10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Times New Roman"/>
              </a:rPr>
              <a:t> </a:t>
            </a:r>
            <a:r>
              <a:rPr spc="-140" dirty="0">
                <a:cs typeface="Times New Roman"/>
              </a:rPr>
              <a:t> 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5</a:t>
            </a:r>
            <a:r>
              <a:rPr spc="-10" dirty="0">
                <a:cs typeface="Calibri"/>
              </a:rPr>
              <a:t>0</a:t>
            </a:r>
            <a:r>
              <a:rPr spc="14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17</a:t>
            </a:r>
            <a:r>
              <a:rPr dirty="0">
                <a:cs typeface="Times New Roman"/>
              </a:rPr>
              <a:t> </a:t>
            </a:r>
            <a:r>
              <a:rPr spc="-14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dirty="0">
                <a:cs typeface="Calibri"/>
              </a:rPr>
              <a:t>mai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ul</a:t>
            </a:r>
            <a:r>
              <a:rPr spc="-5" dirty="0">
                <a:cs typeface="Calibri"/>
              </a:rPr>
              <a:t>t</a:t>
            </a:r>
            <a:r>
              <a:rPr spc="1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ecât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1992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,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tere</a:t>
            </a:r>
            <a:r>
              <a:rPr spc="-10" dirty="0">
                <a:cs typeface="Calibri"/>
              </a:rPr>
              <a:t> 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%</a:t>
            </a:r>
          </a:p>
          <a:p>
            <a:pPr>
              <a:spcBef>
                <a:spcPts val="10"/>
              </a:spcBef>
            </a:pPr>
            <a:endParaRPr dirty="0">
              <a:cs typeface="Times New Roman"/>
            </a:endParaRPr>
          </a:p>
          <a:p>
            <a:pPr marL="12700" marR="40005" indent="457200" algn="just">
              <a:lnSpc>
                <a:spcPct val="150000"/>
              </a:lnSpc>
            </a:pPr>
            <a:r>
              <a:rPr dirty="0">
                <a:cs typeface="Calibri"/>
              </a:rPr>
              <a:t>Locali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dețul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os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ru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ele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30" dirty="0">
                <a:cs typeface="Calibri"/>
              </a:rPr>
              <a:t> 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ari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20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5" dirty="0">
                <a:cs typeface="Calibri"/>
              </a:rPr>
              <a:t>d</a:t>
            </a:r>
            <a:r>
              <a:rPr dirty="0">
                <a:cs typeface="Calibri"/>
              </a:rPr>
              <a:t>eri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valori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rel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tive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î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registra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30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decur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ul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ult</a:t>
            </a:r>
            <a:r>
              <a:rPr spc="-15" dirty="0">
                <a:cs typeface="Calibri"/>
              </a:rPr>
              <a:t>i</a:t>
            </a:r>
            <a:r>
              <a:rPr spc="50" dirty="0">
                <a:cs typeface="Calibri"/>
              </a:rPr>
              <a:t>m</a:t>
            </a:r>
            <a:r>
              <a:rPr dirty="0">
                <a:cs typeface="Calibri"/>
              </a:rPr>
              <a:t>elo</a:t>
            </a:r>
            <a:r>
              <a:rPr spc="-5" dirty="0">
                <a:cs typeface="Calibri"/>
              </a:rPr>
              <a:t>r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at</a:t>
            </a:r>
            <a:r>
              <a:rPr spc="-20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ii</a:t>
            </a:r>
            <a:r>
              <a:rPr dirty="0">
                <a:cs typeface="Times New Roman"/>
              </a:rPr>
              <a:t> </a:t>
            </a:r>
            <a:r>
              <a:rPr spc="-95" dirty="0">
                <a:cs typeface="Times New Roman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Times New Roman"/>
              </a:rPr>
              <a:t> </a:t>
            </a:r>
            <a:r>
              <a:rPr spc="-9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na</a:t>
            </a:r>
            <a:r>
              <a:rPr dirty="0">
                <a:cs typeface="Times New Roman"/>
              </a:rPr>
              <a:t> </a:t>
            </a:r>
            <a:r>
              <a:rPr spc="-100" dirty="0">
                <a:cs typeface="Times New Roman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e</a:t>
            </a:r>
            <a:r>
              <a:rPr spc="-5" dirty="0">
                <a:cs typeface="Calibri"/>
              </a:rPr>
              <a:t>h</a:t>
            </a:r>
            <a:r>
              <a:rPr dirty="0">
                <a:cs typeface="Calibri"/>
              </a:rPr>
              <a:t>al</a:t>
            </a:r>
            <a:r>
              <a:rPr dirty="0">
                <a:cs typeface="Times New Roman"/>
              </a:rPr>
              <a:t> </a:t>
            </a:r>
            <a:r>
              <a:rPr spc="-100" dirty="0">
                <a:cs typeface="Times New Roman"/>
              </a:rPr>
              <a:t> </a:t>
            </a:r>
            <a:r>
              <a:rPr spc="-15" dirty="0">
                <a:cs typeface="Calibri"/>
              </a:rPr>
              <a:t>(12</a:t>
            </a:r>
            <a:r>
              <a:rPr spc="-5" dirty="0">
                <a:cs typeface="Calibri"/>
              </a:rPr>
              <a:t>7</a:t>
            </a:r>
            <a:r>
              <a:rPr spc="-10" dirty="0">
                <a:cs typeface="Calibri"/>
              </a:rPr>
              <a:t>9</a:t>
            </a:r>
            <a:r>
              <a:rPr dirty="0">
                <a:cs typeface="Times New Roman"/>
              </a:rPr>
              <a:t> </a:t>
            </a:r>
            <a:r>
              <a:rPr spc="-9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ui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ri</a:t>
            </a:r>
            <a:r>
              <a:rPr spc="-5" dirty="0">
                <a:cs typeface="Calibri"/>
              </a:rPr>
              <a:t>,</a:t>
            </a:r>
            <a:r>
              <a:rPr dirty="0">
                <a:cs typeface="Times New Roman"/>
              </a:rPr>
              <a:t> </a:t>
            </a:r>
            <a:r>
              <a:rPr spc="-85" dirty="0">
                <a:cs typeface="Times New Roman"/>
              </a:rPr>
              <a:t> </a:t>
            </a:r>
            <a:r>
              <a:rPr dirty="0">
                <a:cs typeface="Calibri"/>
              </a:rPr>
              <a:t>– </a:t>
            </a:r>
            <a:r>
              <a:rPr spc="-40" dirty="0">
                <a:cs typeface="Calibri"/>
              </a:rPr>
              <a:t> 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8,76</a:t>
            </a:r>
            <a:r>
              <a:rPr dirty="0">
                <a:cs typeface="Times New Roman"/>
              </a:rPr>
              <a:t> </a:t>
            </a:r>
            <a:r>
              <a:rPr spc="-90" dirty="0">
                <a:cs typeface="Times New Roman"/>
              </a:rPr>
              <a:t> </a:t>
            </a:r>
            <a:r>
              <a:rPr dirty="0">
                <a:cs typeface="Calibri"/>
              </a:rPr>
              <a:t>% </a:t>
            </a:r>
            <a:r>
              <a:rPr spc="-50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 </a:t>
            </a:r>
            <a:r>
              <a:rPr spc="-55" dirty="0">
                <a:cs typeface="Calibri"/>
              </a:rPr>
              <a:t> </a:t>
            </a:r>
            <a:r>
              <a:rPr dirty="0">
                <a:cs typeface="Calibri"/>
              </a:rPr>
              <a:t>de </a:t>
            </a:r>
            <a:r>
              <a:rPr spc="-4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ția </a:t>
            </a:r>
            <a:r>
              <a:rPr spc="-40" dirty="0">
                <a:cs typeface="Calibri"/>
              </a:rPr>
              <a:t> </a:t>
            </a:r>
            <a:r>
              <a:rPr dirty="0">
                <a:cs typeface="Calibri"/>
              </a:rPr>
              <a:t>din </a:t>
            </a:r>
            <a:r>
              <a:rPr spc="-1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92),</a:t>
            </a:r>
            <a:r>
              <a:rPr dirty="0">
                <a:cs typeface="Times New Roman"/>
              </a:rPr>
              <a:t> </a:t>
            </a:r>
            <a:r>
              <a:rPr spc="-10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na</a:t>
            </a:r>
            <a:r>
              <a:rPr dirty="0">
                <a:cs typeface="Times New Roman"/>
              </a:rPr>
              <a:t> </a:t>
            </a:r>
            <a:r>
              <a:rPr spc="-105" dirty="0">
                <a:cs typeface="Times New Roman"/>
              </a:rPr>
              <a:t> </a:t>
            </a:r>
            <a:r>
              <a:rPr dirty="0">
                <a:cs typeface="Calibri"/>
              </a:rPr>
              <a:t>Val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a</a:t>
            </a:r>
            <a:r>
              <a:rPr dirty="0">
                <a:cs typeface="Times New Roman"/>
              </a:rPr>
              <a:t> </a:t>
            </a:r>
            <a:r>
              <a:rPr spc="-100" dirty="0">
                <a:cs typeface="Times New Roman"/>
              </a:rPr>
              <a:t> </a:t>
            </a:r>
            <a:r>
              <a:rPr dirty="0">
                <a:cs typeface="Calibri"/>
              </a:rPr>
              <a:t>Vi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ului</a:t>
            </a:r>
            <a:r>
              <a:rPr dirty="0">
                <a:cs typeface="Times New Roman"/>
              </a:rPr>
              <a:t> </a:t>
            </a:r>
            <a:r>
              <a:rPr spc="-90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5</a:t>
            </a:r>
            <a:r>
              <a:rPr spc="-20" dirty="0">
                <a:cs typeface="Calibri"/>
              </a:rPr>
              <a:t>8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,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40" dirty="0">
                <a:cs typeface="Calibri"/>
              </a:rPr>
              <a:t> </a:t>
            </a:r>
            <a:r>
              <a:rPr spc="-20" dirty="0">
                <a:cs typeface="Calibri"/>
              </a:rPr>
              <a:t>3</a:t>
            </a:r>
            <a:r>
              <a:rPr spc="-5" dirty="0">
                <a:cs typeface="Calibri"/>
              </a:rPr>
              <a:t>4,8</a:t>
            </a:r>
            <a:r>
              <a:rPr spc="-10" dirty="0">
                <a:cs typeface="Calibri"/>
              </a:rPr>
              <a:t>5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%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ță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ia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50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9</a:t>
            </a:r>
            <a:r>
              <a:rPr spc="-5" dirty="0">
                <a:cs typeface="Calibri"/>
              </a:rPr>
              <a:t>2</a:t>
            </a:r>
            <a:r>
              <a:rPr dirty="0">
                <a:cs typeface="Calibri"/>
              </a:rPr>
              <a:t>)</a:t>
            </a:r>
            <a:r>
              <a:rPr spc="35" dirty="0">
                <a:cs typeface="Calibri"/>
              </a:rPr>
              <a:t> </a:t>
            </a:r>
            <a:r>
              <a:rPr dirty="0">
                <a:cs typeface="Calibri"/>
              </a:rPr>
              <a:t>și </a:t>
            </a:r>
            <a:r>
              <a:rPr spc="80" dirty="0">
                <a:cs typeface="Calibri"/>
              </a:rPr>
              <a:t> 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ni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iul</a:t>
            </a:r>
            <a:r>
              <a:rPr spc="10" dirty="0">
                <a:cs typeface="Times New Roman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Mare</a:t>
            </a:r>
            <a:r>
              <a:rPr spc="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(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1</a:t>
            </a:r>
            <a:r>
              <a:rPr spc="-10" dirty="0">
                <a:cs typeface="Calibri"/>
              </a:rPr>
              <a:t>5</a:t>
            </a:r>
            <a:r>
              <a:rPr spc="-15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,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30" dirty="0">
                <a:cs typeface="Calibri"/>
              </a:rPr>
              <a:t> </a:t>
            </a:r>
            <a:r>
              <a:rPr spc="-10" dirty="0">
                <a:cs typeface="Calibri"/>
              </a:rPr>
              <a:t>31</a:t>
            </a:r>
            <a:r>
              <a:rPr spc="-20" dirty="0">
                <a:cs typeface="Calibri"/>
              </a:rPr>
              <a:t>,</a:t>
            </a:r>
            <a:r>
              <a:rPr spc="-5" dirty="0">
                <a:cs typeface="Calibri"/>
              </a:rPr>
              <a:t>7</a:t>
            </a:r>
            <a:r>
              <a:rPr spc="-10" dirty="0">
                <a:cs typeface="Calibri"/>
              </a:rPr>
              <a:t>0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%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a din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9</a:t>
            </a:r>
            <a:r>
              <a:rPr spc="-5" dirty="0">
                <a:cs typeface="Calibri"/>
              </a:rPr>
              <a:t>2).</a:t>
            </a:r>
            <a:endParaRPr dirty="0">
              <a:cs typeface="Calibri"/>
            </a:endParaRPr>
          </a:p>
          <a:p>
            <a:pPr marL="469900">
              <a:lnSpc>
                <a:spcPct val="150000"/>
              </a:lnSpc>
              <a:spcBef>
                <a:spcPts val="960"/>
              </a:spcBef>
            </a:pP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omuna</a:t>
            </a:r>
            <a:r>
              <a:rPr spc="10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ea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mică</a:t>
            </a:r>
            <a:r>
              <a:rPr spc="9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deț</a:t>
            </a:r>
            <a:r>
              <a:rPr spc="95" dirty="0">
                <a:cs typeface="Calibri"/>
              </a:rPr>
              <a:t> </a:t>
            </a:r>
            <a:r>
              <a:rPr dirty="0">
                <a:cs typeface="Calibri"/>
              </a:rPr>
              <a:t>es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9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om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na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10" dirty="0">
                <a:cs typeface="Calibri"/>
              </a:rPr>
              <a:t>ă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ășe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100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75" dirty="0">
                <a:cs typeface="Times New Roman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umai</a:t>
            </a:r>
            <a:r>
              <a:rPr spc="6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1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4</a:t>
            </a:r>
            <a:r>
              <a:rPr dirty="0">
                <a:cs typeface="Times New Roman"/>
              </a:rPr>
              <a:t> </a:t>
            </a:r>
            <a:r>
              <a:rPr spc="145" dirty="0">
                <a:cs typeface="Times New Roman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ocuitori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(în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5"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re</a:t>
            </a:r>
            <a:r>
              <a:rPr spc="100" dirty="0">
                <a:cs typeface="Calibri"/>
              </a:rPr>
              <a:t> 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100" dirty="0">
                <a:cs typeface="Calibri"/>
              </a:rPr>
              <a:t> </a:t>
            </a:r>
            <a:r>
              <a:rPr spc="-10" dirty="0">
                <a:cs typeface="Calibri"/>
              </a:rPr>
              <a:t>RPL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-15" dirty="0">
                <a:cs typeface="Calibri"/>
              </a:rPr>
              <a:t>1</a:t>
            </a:r>
            <a:r>
              <a:rPr spc="-10" dirty="0">
                <a:cs typeface="Calibri"/>
              </a:rPr>
              <a:t>1</a:t>
            </a:r>
            <a:r>
              <a:rPr lang="en-US" dirty="0">
                <a:cs typeface="Calibri"/>
              </a:rPr>
              <a:t> </a:t>
            </a:r>
            <a:r>
              <a:rPr spc="-10" dirty="0" err="1">
                <a:cs typeface="Calibri"/>
              </a:rPr>
              <a:t>c</a:t>
            </a:r>
            <a:r>
              <a:rPr dirty="0" err="1">
                <a:cs typeface="Calibri"/>
              </a:rPr>
              <a:t>â</a:t>
            </a:r>
            <a:r>
              <a:rPr spc="5" dirty="0" err="1">
                <a:cs typeface="Calibri"/>
              </a:rPr>
              <a:t>n</a:t>
            </a:r>
            <a:r>
              <a:rPr dirty="0" err="1">
                <a:cs typeface="Calibri"/>
              </a:rPr>
              <a:t>d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s-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ece</a:t>
            </a:r>
            <a:r>
              <a:rPr spc="-20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5" dirty="0">
                <a:cs typeface="Calibri"/>
              </a:rPr>
              <a:t>at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1</a:t>
            </a:r>
            <a:r>
              <a:rPr spc="-10" dirty="0">
                <a:cs typeface="Calibri"/>
              </a:rPr>
              <a:t>78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și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5"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-5" dirty="0">
                <a:cs typeface="Calibri"/>
              </a:rPr>
              <a:t>ț</a:t>
            </a:r>
            <a:r>
              <a:rPr dirty="0">
                <a:cs typeface="Calibri"/>
              </a:rPr>
              <a:t>ă 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RP</a:t>
            </a:r>
            <a:r>
              <a:rPr spc="5" dirty="0">
                <a:cs typeface="Calibri"/>
              </a:rPr>
              <a:t>L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92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â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-au</a:t>
            </a:r>
            <a:r>
              <a:rPr spc="-35" dirty="0">
                <a:cs typeface="Times New Roman"/>
              </a:rPr>
              <a:t> 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ece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0</a:t>
            </a:r>
            <a:r>
              <a:rPr spc="-10" dirty="0">
                <a:cs typeface="Calibri"/>
              </a:rPr>
              <a:t>5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-30" dirty="0">
                <a:cs typeface="Times New Roman"/>
              </a:rPr>
              <a:t> </a:t>
            </a:r>
            <a:r>
              <a:rPr spc="-5" dirty="0">
                <a:cs typeface="Calibri"/>
              </a:rPr>
              <a:t>).</a:t>
            </a:r>
            <a:endParaRPr dirty="0">
              <a:cs typeface="Calibri"/>
            </a:endParaRPr>
          </a:p>
          <a:p>
            <a:pPr marL="12700" marR="40640" indent="457200" algn="just">
              <a:lnSpc>
                <a:spcPct val="150000"/>
              </a:lnSpc>
              <a:spcBef>
                <a:spcPts val="600"/>
              </a:spcBef>
            </a:pP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ea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ma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12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ună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125" dirty="0">
                <a:cs typeface="Calibri"/>
              </a:rPr>
              <a:t>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eț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es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11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om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na </a:t>
            </a:r>
            <a:r>
              <a:rPr spc="-135" dirty="0">
                <a:cs typeface="Calibri"/>
              </a:rPr>
              <a:t> 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urț</a:t>
            </a:r>
            <a:r>
              <a:rPr spc="120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95" dirty="0">
                <a:cs typeface="Times New Roman"/>
              </a:rPr>
              <a:t> 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3</a:t>
            </a:r>
            <a:r>
              <a:rPr spc="-10" dirty="0">
                <a:cs typeface="Calibri"/>
              </a:rPr>
              <a:t>6</a:t>
            </a:r>
            <a:r>
              <a:rPr spc="8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9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dirty="0">
                <a:cs typeface="Calibri"/>
              </a:rPr>
              <a:t>în</a:t>
            </a:r>
            <a:r>
              <a:rPr spc="8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rește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100" dirty="0">
                <a:cs typeface="Times New Roman"/>
              </a:rPr>
              <a:t> 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110" dirty="0">
                <a:cs typeface="Calibri"/>
              </a:rPr>
              <a:t> </a:t>
            </a:r>
            <a:r>
              <a:rPr spc="-10" dirty="0">
                <a:cs typeface="Calibri"/>
              </a:rPr>
              <a:t>RPL2</a:t>
            </a:r>
            <a:r>
              <a:rPr spc="-15" dirty="0">
                <a:cs typeface="Calibri"/>
              </a:rPr>
              <a:t>0</a:t>
            </a:r>
            <a:r>
              <a:rPr spc="-10" dirty="0">
                <a:cs typeface="Calibri"/>
              </a:rPr>
              <a:t>11</a:t>
            </a:r>
            <a:r>
              <a:rPr spc="125" dirty="0">
                <a:cs typeface="Calibri"/>
              </a:rPr>
              <a:t> </a:t>
            </a:r>
            <a:r>
              <a:rPr spc="5" dirty="0">
                <a:cs typeface="Calibri"/>
              </a:rPr>
              <a:t>c</a:t>
            </a:r>
            <a:r>
              <a:rPr dirty="0">
                <a:cs typeface="Calibri"/>
              </a:rPr>
              <a:t>â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95" dirty="0">
                <a:cs typeface="Times New Roman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10" dirty="0">
                <a:cs typeface="Calibri"/>
              </a:rPr>
              <a:t>-</a:t>
            </a:r>
            <a:r>
              <a:rPr dirty="0">
                <a:cs typeface="Calibri"/>
              </a:rPr>
              <a:t>au</a:t>
            </a:r>
            <a:r>
              <a:rPr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spc="-10" dirty="0">
                <a:cs typeface="Calibri"/>
              </a:rPr>
              <a:t>ce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5</a:t>
            </a:r>
            <a:r>
              <a:rPr spc="-20" dirty="0">
                <a:cs typeface="Calibri"/>
              </a:rPr>
              <a:t>9</a:t>
            </a:r>
            <a:r>
              <a:rPr spc="-10" dirty="0">
                <a:cs typeface="Calibri"/>
              </a:rPr>
              <a:t>3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și 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RPL</a:t>
            </a:r>
            <a:r>
              <a:rPr spc="-10" dirty="0">
                <a:cs typeface="Calibri"/>
              </a:rPr>
              <a:t> 1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â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dirty="0">
                <a:cs typeface="Calibri"/>
              </a:rPr>
              <a:t>-au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ece</a:t>
            </a:r>
            <a:r>
              <a:rPr spc="-5" dirty="0">
                <a:cs typeface="Calibri"/>
              </a:rPr>
              <a:t>n</a:t>
            </a:r>
            <a:r>
              <a:rPr spc="-10" dirty="0">
                <a:cs typeface="Calibri"/>
              </a:rPr>
              <a:t>z</a:t>
            </a:r>
            <a:r>
              <a:rPr spc="-5" dirty="0">
                <a:cs typeface="Calibri"/>
              </a:rPr>
              <a:t>at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5" dirty="0">
                <a:cs typeface="Calibri"/>
              </a:rPr>
              <a:t>5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5" dirty="0">
                <a:cs typeface="Calibri"/>
              </a:rPr>
              <a:t>e)</a:t>
            </a:r>
            <a:r>
              <a:rPr dirty="0">
                <a:cs typeface="Calibri"/>
              </a:rPr>
              <a:t>.</a:t>
            </a:r>
          </a:p>
          <a:p>
            <a:pPr marL="469900">
              <a:lnSpc>
                <a:spcPct val="150000"/>
              </a:lnSpc>
              <a:spcBef>
                <a:spcPts val="960"/>
              </a:spcBef>
            </a:pPr>
            <a:r>
              <a:rPr dirty="0">
                <a:cs typeface="Calibri"/>
              </a:rPr>
              <a:t>Orașul</a:t>
            </a:r>
            <a:r>
              <a:rPr spc="90" dirty="0">
                <a:cs typeface="Calibri"/>
              </a:rPr>
              <a:t> </a:t>
            </a:r>
            <a:r>
              <a:rPr spc="-5" dirty="0">
                <a:cs typeface="Calibri"/>
              </a:rPr>
              <a:t>L</a:t>
            </a:r>
            <a:r>
              <a:rPr dirty="0">
                <a:cs typeface="Calibri"/>
              </a:rPr>
              <a:t>ivada</a:t>
            </a:r>
            <a:r>
              <a:rPr spc="60" dirty="0">
                <a:cs typeface="Times New Roman"/>
              </a:rPr>
              <a:t> </a:t>
            </a:r>
            <a:r>
              <a:rPr dirty="0">
                <a:cs typeface="Calibri"/>
              </a:rPr>
              <a:t>es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oraș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8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el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mic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9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d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ul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ui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avâ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65" dirty="0">
                <a:cs typeface="Times New Roman"/>
              </a:rPr>
              <a:t> 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8</a:t>
            </a:r>
            <a:r>
              <a:rPr spc="-20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6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ui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60" dirty="0">
                <a:cs typeface="Times New Roman"/>
              </a:rPr>
              <a:t> </a:t>
            </a:r>
            <a:r>
              <a:rPr dirty="0">
                <a:cs typeface="Calibri"/>
              </a:rPr>
              <a:t>(</a:t>
            </a:r>
            <a:r>
              <a:rPr spc="80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5" dirty="0">
                <a:cs typeface="Calibri"/>
              </a:rPr>
              <a:t>d</a:t>
            </a:r>
            <a:r>
              <a:rPr dirty="0">
                <a:cs typeface="Calibri"/>
              </a:rPr>
              <a:t>ere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7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RPL</a:t>
            </a:r>
            <a:r>
              <a:rPr spc="85" dirty="0">
                <a:cs typeface="Calibri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1</a:t>
            </a:r>
            <a:r>
              <a:rPr lang="en-US" dirty="0">
                <a:cs typeface="Calibri"/>
              </a:rPr>
              <a:t> </a:t>
            </a:r>
            <a:r>
              <a:rPr spc="-10" dirty="0" err="1">
                <a:cs typeface="Calibri"/>
              </a:rPr>
              <a:t>c</a:t>
            </a:r>
            <a:r>
              <a:rPr dirty="0" err="1">
                <a:cs typeface="Calibri"/>
              </a:rPr>
              <a:t>â</a:t>
            </a:r>
            <a:r>
              <a:rPr spc="5" dirty="0" err="1">
                <a:cs typeface="Calibri"/>
              </a:rPr>
              <a:t>n</a:t>
            </a:r>
            <a:r>
              <a:rPr dirty="0" err="1">
                <a:cs typeface="Calibri"/>
              </a:rPr>
              <a:t>d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s-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ece</a:t>
            </a:r>
            <a:r>
              <a:rPr spc="-20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5" dirty="0">
                <a:cs typeface="Calibri"/>
              </a:rPr>
              <a:t>at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6</a:t>
            </a:r>
            <a:r>
              <a:rPr spc="-15" dirty="0">
                <a:cs typeface="Calibri"/>
              </a:rPr>
              <a:t>7</a:t>
            </a:r>
            <a:r>
              <a:rPr spc="-10" dirty="0">
                <a:cs typeface="Calibri"/>
              </a:rPr>
              <a:t>73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-30" dirty="0">
                <a:cs typeface="Times New Roman"/>
              </a:rPr>
              <a:t> </a:t>
            </a:r>
            <a:r>
              <a:rPr spc="-5" dirty="0">
                <a:cs typeface="Calibri"/>
              </a:rPr>
              <a:t>ș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RPL</a:t>
            </a:r>
            <a:r>
              <a:rPr spc="-10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15" dirty="0">
                <a:cs typeface="Calibri"/>
              </a:rPr>
              <a:t>â</a:t>
            </a:r>
            <a:r>
              <a:rPr dirty="0">
                <a:cs typeface="Calibri"/>
              </a:rPr>
              <a:t>nd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s</a:t>
            </a:r>
            <a:r>
              <a:rPr dirty="0">
                <a:cs typeface="Calibri"/>
              </a:rPr>
              <a:t>-au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spc="-10" dirty="0">
                <a:cs typeface="Calibri"/>
              </a:rPr>
              <a:t>ce</a:t>
            </a:r>
            <a:r>
              <a:rPr spc="-15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Times New Roman"/>
              </a:rPr>
              <a:t> 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6</a:t>
            </a:r>
            <a:r>
              <a:rPr spc="-10" dirty="0">
                <a:cs typeface="Calibri"/>
              </a:rPr>
              <a:t>3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to</a:t>
            </a:r>
            <a:r>
              <a:rPr spc="-5" dirty="0">
                <a:cs typeface="Calibri"/>
              </a:rPr>
              <a:t>r</a:t>
            </a:r>
            <a:r>
              <a:rPr spc="5" dirty="0">
                <a:cs typeface="Calibri"/>
              </a:rPr>
              <a:t>i</a:t>
            </a:r>
            <a:r>
              <a:rPr spc="-5" dirty="0">
                <a:cs typeface="Calibri"/>
              </a:rPr>
              <a:t>).</a:t>
            </a:r>
            <a:endParaRPr dirty="0">
              <a:cs typeface="Calibri"/>
            </a:endParaRPr>
          </a:p>
          <a:p>
            <a:pPr marL="12700" marR="40005" indent="457200" algn="just">
              <a:lnSpc>
                <a:spcPct val="150000"/>
              </a:lnSpc>
              <a:spcBef>
                <a:spcPts val="595"/>
              </a:spcBef>
            </a:pP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el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mai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mare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oraș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,</a:t>
            </a:r>
            <a:r>
              <a:rPr spc="2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orm</a:t>
            </a:r>
            <a:r>
              <a:rPr spc="40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z</a:t>
            </a:r>
            <a:r>
              <a:rPr dirty="0">
                <a:cs typeface="Calibri"/>
              </a:rPr>
              <a:t>ult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tel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prov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zorii</a:t>
            </a:r>
            <a:r>
              <a:rPr spc="40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le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RPL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21,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es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Negre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ti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Oaș</a:t>
            </a:r>
            <a:r>
              <a:rPr spc="45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4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16</a:t>
            </a:r>
            <a:r>
              <a:rPr spc="20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or</a:t>
            </a:r>
            <a:r>
              <a:rPr dirty="0">
                <a:cs typeface="Calibri"/>
              </a:rPr>
              <a:t>i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(în</a:t>
            </a:r>
            <a:r>
              <a:rPr spc="12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reșt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re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11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RPL</a:t>
            </a:r>
            <a:r>
              <a:rPr spc="95" dirty="0">
                <a:cs typeface="Calibri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10" dirty="0">
                <a:cs typeface="Calibri"/>
              </a:rPr>
              <a:t>11</a:t>
            </a:r>
            <a:r>
              <a:rPr dirty="0">
                <a:cs typeface="Calibri"/>
              </a:rPr>
              <a:t> </a:t>
            </a:r>
            <a:r>
              <a:rPr spc="-135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85" dirty="0">
                <a:cs typeface="Times New Roman"/>
              </a:rPr>
              <a:t> </a:t>
            </a:r>
            <a:r>
              <a:rPr dirty="0">
                <a:cs typeface="Calibri"/>
              </a:rPr>
              <a:t>s-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95" dirty="0">
                <a:cs typeface="Times New Roman"/>
              </a:rPr>
              <a:t> 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ece</a:t>
            </a:r>
            <a:r>
              <a:rPr spc="-20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5" dirty="0">
                <a:cs typeface="Calibri"/>
              </a:rPr>
              <a:t>at</a:t>
            </a:r>
            <a:r>
              <a:rPr spc="9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1</a:t>
            </a:r>
            <a:r>
              <a:rPr spc="-20" dirty="0">
                <a:cs typeface="Calibri"/>
              </a:rPr>
              <a:t>8</a:t>
            </a:r>
            <a:r>
              <a:rPr spc="-10" dirty="0">
                <a:cs typeface="Calibri"/>
              </a:rPr>
              <a:t>67</a:t>
            </a:r>
            <a:r>
              <a:rPr spc="90" dirty="0">
                <a:cs typeface="Times New Roman"/>
              </a:rPr>
              <a:t> </a:t>
            </a:r>
            <a:r>
              <a:rPr dirty="0">
                <a:cs typeface="Calibri"/>
              </a:rPr>
              <a:t>locu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tori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5" dirty="0">
                <a:cs typeface="Calibri"/>
              </a:rPr>
              <a:t>c</a:t>
            </a:r>
            <a:r>
              <a:rPr spc="-15" dirty="0">
                <a:cs typeface="Calibri"/>
              </a:rPr>
              <a:t>ă</a:t>
            </a:r>
            <a:r>
              <a:rPr dirty="0">
                <a:cs typeface="Calibri"/>
              </a:rPr>
              <a:t>dere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ță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de </a:t>
            </a:r>
            <a:r>
              <a:rPr spc="-130" dirty="0">
                <a:cs typeface="Calibri"/>
              </a:rPr>
              <a:t> </a:t>
            </a:r>
            <a:r>
              <a:rPr spc="-10" dirty="0">
                <a:cs typeface="Calibri"/>
              </a:rPr>
              <a:t>RPL</a:t>
            </a:r>
            <a:r>
              <a:rPr spc="80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9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95" dirty="0">
                <a:cs typeface="Times New Roman"/>
              </a:rPr>
              <a:t> </a:t>
            </a:r>
            <a:r>
              <a:rPr spc="-10" dirty="0">
                <a:cs typeface="Calibri"/>
              </a:rPr>
              <a:t>s</a:t>
            </a:r>
            <a:r>
              <a:rPr dirty="0">
                <a:cs typeface="Calibri"/>
              </a:rPr>
              <a:t>-au</a:t>
            </a:r>
            <a:r>
              <a:rPr spc="85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spc="-10" dirty="0">
                <a:cs typeface="Calibri"/>
              </a:rPr>
              <a:t>c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nz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spc="-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6</a:t>
            </a:r>
            <a:r>
              <a:rPr spc="-10" dirty="0">
                <a:cs typeface="Calibri"/>
              </a:rPr>
              <a:t>6</a:t>
            </a:r>
            <a:r>
              <a:rPr spc="-15" dirty="0">
                <a:cs typeface="Calibri"/>
              </a:rPr>
              <a:t>4</a:t>
            </a:r>
            <a:r>
              <a:rPr spc="-10" dirty="0">
                <a:cs typeface="Calibri"/>
              </a:rPr>
              <a:t>8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i)</a:t>
            </a:r>
          </a:p>
          <a:p>
            <a:pPr marL="469900">
              <a:lnSpc>
                <a:spcPct val="150000"/>
              </a:lnSpc>
              <a:spcBef>
                <a:spcPts val="960"/>
              </a:spcBef>
            </a:pPr>
            <a:r>
              <a:rPr spc="-15" dirty="0">
                <a:cs typeface="Calibri"/>
              </a:rPr>
              <a:t>Muni</a:t>
            </a:r>
            <a:r>
              <a:rPr spc="-10" dirty="0">
                <a:cs typeface="Calibri"/>
              </a:rPr>
              <a:t>c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piul</a:t>
            </a:r>
            <a:r>
              <a:rPr spc="55" dirty="0">
                <a:cs typeface="Times New Roman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5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</a:t>
            </a:r>
            <a:r>
              <a:rPr spc="-15" dirty="0">
                <a:cs typeface="Calibri"/>
              </a:rPr>
              <a:t>r</a:t>
            </a:r>
            <a:r>
              <a:rPr spc="-5" dirty="0">
                <a:cs typeface="Calibri"/>
              </a:rPr>
              <a:t>e</a:t>
            </a:r>
            <a:r>
              <a:rPr dirty="0">
                <a:cs typeface="Calibri"/>
              </a:rPr>
              <a:t>,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eședi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ță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lui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8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lo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uim,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re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rez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125" dirty="0">
                <a:cs typeface="Calibri"/>
              </a:rPr>
              <a:t> </a:t>
            </a:r>
            <a:r>
              <a:rPr spc="-20" dirty="0">
                <a:cs typeface="Calibri"/>
              </a:rPr>
              <a:t>9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5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5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50" dirty="0">
                <a:cs typeface="Times New Roman"/>
              </a:rPr>
              <a:t> </a:t>
            </a:r>
            <a:r>
              <a:rPr dirty="0">
                <a:cs typeface="Calibri"/>
              </a:rPr>
              <a:t>(</a:t>
            </a:r>
            <a:r>
              <a:rPr spc="40" dirty="0">
                <a:cs typeface="Times New Roman"/>
              </a:rPr>
              <a:t> </a:t>
            </a:r>
            <a:r>
              <a:rPr spc="-15" dirty="0" err="1">
                <a:cs typeface="Calibri"/>
              </a:rPr>
              <a:t>î</a:t>
            </a:r>
            <a:r>
              <a:rPr dirty="0" err="1">
                <a:cs typeface="Calibri"/>
              </a:rPr>
              <a:t>n</a:t>
            </a:r>
            <a:r>
              <a:rPr lang="en-US" dirty="0">
                <a:cs typeface="Calibri"/>
              </a:rPr>
              <a:t> </a:t>
            </a:r>
            <a:r>
              <a:rPr dirty="0" err="1">
                <a:cs typeface="Calibri"/>
              </a:rPr>
              <a:t>s</a:t>
            </a:r>
            <a:r>
              <a:rPr spc="-5" dirty="0" err="1">
                <a:cs typeface="Calibri"/>
              </a:rPr>
              <a:t>c</a:t>
            </a:r>
            <a:r>
              <a:rPr dirty="0" err="1">
                <a:cs typeface="Calibri"/>
              </a:rPr>
              <a:t>ă</a:t>
            </a:r>
            <a:r>
              <a:rPr spc="5" dirty="0" err="1">
                <a:cs typeface="Calibri"/>
              </a:rPr>
              <a:t>d</a:t>
            </a:r>
            <a:r>
              <a:rPr dirty="0" err="1">
                <a:cs typeface="Calibri"/>
              </a:rPr>
              <a:t>ere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ță de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RPL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1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s-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20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spc="-10" dirty="0">
                <a:cs typeface="Calibri"/>
              </a:rPr>
              <a:t>ce</a:t>
            </a:r>
            <a:r>
              <a:rPr spc="-15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0</a:t>
            </a:r>
            <a:r>
              <a:rPr spc="-10" dirty="0">
                <a:cs typeface="Calibri"/>
              </a:rPr>
              <a:t>2</a:t>
            </a:r>
            <a:r>
              <a:rPr spc="-15" dirty="0">
                <a:cs typeface="Calibri"/>
              </a:rPr>
              <a:t>4</a:t>
            </a:r>
            <a:r>
              <a:rPr spc="-10" dirty="0">
                <a:cs typeface="Calibri"/>
              </a:rPr>
              <a:t>11</a:t>
            </a:r>
            <a:r>
              <a:rPr spc="-5" dirty="0">
                <a:cs typeface="Times New Roman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to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Times New Roman"/>
              </a:rPr>
              <a:t> </a:t>
            </a:r>
            <a:r>
              <a:rPr spc="-5" dirty="0">
                <a:cs typeface="Calibri"/>
              </a:rPr>
              <a:t>ș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5" dirty="0">
                <a:cs typeface="Calibri"/>
              </a:rPr>
              <a:t>P</a:t>
            </a:r>
            <a:r>
              <a:rPr dirty="0">
                <a:cs typeface="Calibri"/>
              </a:rPr>
              <a:t>L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92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s-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20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spc="-10" dirty="0">
                <a:cs typeface="Calibri"/>
              </a:rPr>
              <a:t>ce</a:t>
            </a:r>
            <a:r>
              <a:rPr spc="-15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dirty="0">
                <a:cs typeface="Calibri"/>
              </a:rPr>
              <a:t>3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87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spc="-10" dirty="0">
                <a:cs typeface="Calibri"/>
              </a:rPr>
              <a:t>i</a:t>
            </a:r>
            <a:r>
              <a:rPr spc="-20" dirty="0">
                <a:cs typeface="Calibri"/>
              </a:rPr>
              <a:t>).</a:t>
            </a:r>
            <a:endParaRPr dirty="0"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960"/>
              </a:spcBef>
            </a:pPr>
            <a:r>
              <a:rPr lang="en-GB" dirty="0">
                <a:cs typeface="Calibri"/>
              </a:rPr>
              <a:t>          </a:t>
            </a:r>
            <a:r>
              <a:rPr dirty="0" err="1">
                <a:cs typeface="Calibri"/>
              </a:rPr>
              <a:t>În</a:t>
            </a:r>
            <a:r>
              <a:rPr spc="-5" dirty="0" err="1">
                <a:cs typeface="Calibri"/>
              </a:rPr>
              <a:t>tre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el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</a:t>
            </a:r>
            <a:r>
              <a:rPr spc="-20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spc="-20" dirty="0">
                <a:cs typeface="Times New Roman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ece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s</a:t>
            </a:r>
            <a:r>
              <a:rPr spc="-15" dirty="0">
                <a:cs typeface="Calibri"/>
              </a:rPr>
              <a:t>ă</a:t>
            </a:r>
            <a:r>
              <a:rPr dirty="0">
                <a:cs typeface="Calibri"/>
              </a:rPr>
              <a:t>mi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te,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</a:t>
            </a:r>
            <a:r>
              <a:rPr spc="-20" dirty="0">
                <a:cs typeface="Times New Roman"/>
              </a:rPr>
              <a:t> </a:t>
            </a:r>
            <a:r>
              <a:rPr spc="-5" dirty="0">
                <a:cs typeface="Calibri"/>
              </a:rPr>
              <a:t>ș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-</a:t>
            </a:r>
            <a:r>
              <a:rPr dirty="0">
                <a:cs typeface="Calibri"/>
              </a:rPr>
              <a:t>a pă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tr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me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si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nea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ției ni</a:t>
            </a:r>
            <a:r>
              <a:rPr spc="-25" dirty="0">
                <a:cs typeface="Calibri"/>
              </a:rPr>
              <a:t>c</a:t>
            </a:r>
            <a:r>
              <a:rPr dirty="0">
                <a:cs typeface="Calibri"/>
              </a:rPr>
              <a:t>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o</a:t>
            </a:r>
            <a:r>
              <a:rPr dirty="0">
                <a:cs typeface="Times New Roman"/>
              </a:rPr>
              <a:t> </a:t>
            </a:r>
            <a:r>
              <a:rPr spc="-5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oca</a:t>
            </a:r>
            <a:r>
              <a:rPr dirty="0">
                <a:cs typeface="Calibri"/>
              </a:rPr>
              <a:t>lit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te</a:t>
            </a:r>
            <a:r>
              <a:rPr dirty="0">
                <a:cs typeface="Calibri"/>
              </a:rPr>
              <a:t>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871913" y="10094193"/>
            <a:ext cx="88486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09E04124-22A2-2462-0A4B-B5CE03E61ACA}"/>
              </a:ext>
            </a:extLst>
          </p:cNvPr>
          <p:cNvSpPr/>
          <p:nvPr/>
        </p:nvSpPr>
        <p:spPr>
          <a:xfrm>
            <a:off x="14768512" y="244475"/>
            <a:ext cx="3886198" cy="104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7A77364-EE8F-87D5-C9B2-EEEE5F73C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68275"/>
            <a:ext cx="3962401" cy="10462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47712" y="2073275"/>
            <a:ext cx="17678400" cy="7335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cs typeface="Calibri"/>
              </a:rPr>
              <a:t>S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25" dirty="0">
                <a:cs typeface="Calibri"/>
              </a:rPr>
              <a:t> </a:t>
            </a:r>
            <a:r>
              <a:rPr b="1" spc="145" dirty="0">
                <a:cs typeface="Calibri"/>
              </a:rPr>
              <a:t>r</a:t>
            </a:r>
            <a:r>
              <a:rPr b="1" spc="-10" dirty="0">
                <a:cs typeface="Calibri"/>
              </a:rPr>
              <a:t>u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30" dirty="0">
                <a:cs typeface="Calibri"/>
              </a:rPr>
              <a:t> </a:t>
            </a:r>
            <a:r>
              <a:rPr b="1" spc="145" dirty="0">
                <a:cs typeface="Calibri"/>
              </a:rPr>
              <a:t>t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25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spc="145" dirty="0">
                <a:cs typeface="Calibri"/>
              </a:rPr>
              <a:t>tni</a:t>
            </a:r>
            <a:r>
              <a:rPr b="1" dirty="0">
                <a:cs typeface="Calibri"/>
              </a:rPr>
              <a:t>c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ă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ș</a:t>
            </a:r>
            <a:r>
              <a:rPr b="1" spc="-130" dirty="0">
                <a:cs typeface="Calibri"/>
              </a:rPr>
              <a:t> </a:t>
            </a:r>
            <a:r>
              <a:rPr b="1" dirty="0">
                <a:cs typeface="Calibri"/>
              </a:rPr>
              <a:t>i </a:t>
            </a:r>
            <a:r>
              <a:rPr b="1" spc="20" dirty="0">
                <a:cs typeface="Calibri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14" dirty="0">
                <a:cs typeface="Calibri"/>
              </a:rPr>
              <a:t> </a:t>
            </a:r>
            <a:r>
              <a:rPr b="1" spc="145" dirty="0">
                <a:cs typeface="Calibri"/>
              </a:rPr>
              <a:t>on</a:t>
            </a:r>
            <a:r>
              <a:rPr b="1" dirty="0">
                <a:cs typeface="Calibri"/>
              </a:rPr>
              <a:t>f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spc="140" dirty="0">
                <a:cs typeface="Calibri"/>
              </a:rPr>
              <a:t>s</a:t>
            </a:r>
            <a:r>
              <a:rPr b="1" spc="145" dirty="0">
                <a:cs typeface="Calibri"/>
              </a:rPr>
              <a:t>i</a:t>
            </a:r>
            <a:r>
              <a:rPr b="1" dirty="0">
                <a:cs typeface="Calibri"/>
              </a:rPr>
              <a:t>o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n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a</a:t>
            </a:r>
            <a:r>
              <a:rPr b="1" spc="-135" dirty="0">
                <a:cs typeface="Calibri"/>
              </a:rPr>
              <a:t> </a:t>
            </a:r>
            <a:r>
              <a:rPr b="1" dirty="0">
                <a:cs typeface="Calibri"/>
              </a:rPr>
              <a:t>l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ă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25" dirty="0">
                <a:cs typeface="Calibri"/>
              </a:rPr>
              <a:t> </a:t>
            </a:r>
            <a:r>
              <a:rPr b="1" spc="130" dirty="0">
                <a:cs typeface="Calibri"/>
              </a:rPr>
              <a:t>p</a:t>
            </a:r>
            <a:r>
              <a:rPr b="1" spc="145" dirty="0">
                <a:cs typeface="Calibri"/>
              </a:rPr>
              <a:t>o</a:t>
            </a:r>
            <a:r>
              <a:rPr b="1" spc="130" dirty="0">
                <a:cs typeface="Calibri"/>
              </a:rPr>
              <a:t>pu</a:t>
            </a:r>
            <a:r>
              <a:rPr b="1" dirty="0">
                <a:cs typeface="Calibri"/>
              </a:rPr>
              <a:t>l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ț</a:t>
            </a:r>
            <a:r>
              <a:rPr b="1" dirty="0">
                <a:cs typeface="Calibri"/>
              </a:rPr>
              <a:t>i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i </a:t>
            </a:r>
            <a:r>
              <a:rPr b="1" spc="20" dirty="0">
                <a:cs typeface="Calibri"/>
              </a:rPr>
              <a:t> 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z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25" dirty="0">
                <a:cs typeface="Calibri"/>
              </a:rPr>
              <a:t> </a:t>
            </a:r>
            <a:r>
              <a:rPr b="1" spc="-10" dirty="0">
                <a:cs typeface="Calibri"/>
              </a:rPr>
              <a:t>d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spc="145" dirty="0">
                <a:cs typeface="Calibri"/>
              </a:rPr>
              <a:t>n</a:t>
            </a:r>
            <a:r>
              <a:rPr b="1" dirty="0">
                <a:cs typeface="Calibri"/>
              </a:rPr>
              <a:t>t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10" dirty="0">
                <a:cs typeface="Calibri"/>
              </a:rPr>
              <a:t> </a:t>
            </a:r>
            <a:r>
              <a:rPr b="1" dirty="0">
                <a:cs typeface="Calibri"/>
              </a:rPr>
              <a:t>R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o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m</a:t>
            </a:r>
            <a:r>
              <a:rPr b="1" spc="-120" dirty="0">
                <a:cs typeface="Calibri"/>
              </a:rPr>
              <a:t> </a:t>
            </a:r>
            <a:r>
              <a:rPr b="1" spc="135" dirty="0">
                <a:cs typeface="Calibri"/>
              </a:rPr>
              <a:t>â</a:t>
            </a:r>
            <a:r>
              <a:rPr b="1" spc="145" dirty="0">
                <a:cs typeface="Calibri"/>
              </a:rPr>
              <a:t>n</a:t>
            </a:r>
            <a:r>
              <a:rPr b="1" dirty="0">
                <a:cs typeface="Calibri"/>
              </a:rPr>
              <a:t>i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i</a:t>
            </a:r>
            <a:endParaRPr dirty="0"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 marL="12700" marR="5080" indent="457200" algn="just">
              <a:lnSpc>
                <a:spcPct val="125000"/>
              </a:lnSpc>
              <a:spcBef>
                <a:spcPts val="1019"/>
              </a:spcBef>
            </a:pPr>
            <a:r>
              <a:rPr dirty="0">
                <a:cs typeface="Calibri"/>
              </a:rPr>
              <a:t>La</a:t>
            </a:r>
            <a:r>
              <a:rPr spc="110" dirty="0">
                <a:cs typeface="Calibri"/>
              </a:rPr>
              <a:t> </a:t>
            </a:r>
            <a:r>
              <a:rPr spc="-10" dirty="0">
                <a:cs typeface="Calibri"/>
              </a:rPr>
              <a:t>RPL2</a:t>
            </a:r>
            <a:r>
              <a:rPr spc="-5" dirty="0">
                <a:cs typeface="Calibri"/>
              </a:rPr>
              <a:t>0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1</a:t>
            </a:r>
            <a:r>
              <a:rPr dirty="0">
                <a:cs typeface="Calibri"/>
              </a:rPr>
              <a:t>,</a:t>
            </a:r>
            <a:r>
              <a:rPr spc="95" dirty="0">
                <a:cs typeface="Calibri"/>
              </a:rPr>
              <a:t> </a:t>
            </a:r>
            <a:r>
              <a:rPr dirty="0">
                <a:cs typeface="Calibri"/>
              </a:rPr>
              <a:t>înregi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trar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a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n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ei,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li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bii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ter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e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religiei</a:t>
            </a:r>
            <a:r>
              <a:rPr spc="110" dirty="0">
                <a:cs typeface="Calibri"/>
              </a:rPr>
              <a:t> </a:t>
            </a:r>
            <a:r>
              <a:rPr spc="30" dirty="0">
                <a:cs typeface="Calibri"/>
              </a:rPr>
              <a:t>s</a:t>
            </a:r>
            <a:r>
              <a:rPr dirty="0">
                <a:cs typeface="Calibri"/>
              </a:rPr>
              <a:t>-a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făc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t</a:t>
            </a:r>
            <a:r>
              <a:rPr spc="114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e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ba</a:t>
            </a:r>
            <a:r>
              <a:rPr spc="5" dirty="0">
                <a:cs typeface="Calibri"/>
              </a:rPr>
              <a:t>z</a:t>
            </a:r>
            <a:r>
              <a:rPr dirty="0">
                <a:cs typeface="Calibri"/>
              </a:rPr>
              <a:t>a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berei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declar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ții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nel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 re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te.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pers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ele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fu</a:t>
            </a:r>
            <a:r>
              <a:rPr spc="-10" dirty="0">
                <a:cs typeface="Calibri"/>
              </a:rPr>
              <a:t>z</a:t>
            </a:r>
            <a:r>
              <a:rPr dirty="0">
                <a:cs typeface="Calibri"/>
              </a:rPr>
              <a:t>at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să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declare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aceste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ei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ara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teristi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i,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ecum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și pe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nele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for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iile</a:t>
            </a:r>
            <a:r>
              <a:rPr spc="6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fo</a:t>
            </a:r>
            <a:r>
              <a:rPr spc="-10" dirty="0">
                <a:cs typeface="Calibri"/>
              </a:rPr>
              <a:t>s</a:t>
            </a:r>
            <a:r>
              <a:rPr dirty="0">
                <a:cs typeface="Calibri"/>
              </a:rPr>
              <a:t>t</a:t>
            </a:r>
            <a:r>
              <a:rPr spc="5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ole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ta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65" dirty="0">
                <a:cs typeface="Calibri"/>
              </a:rPr>
              <a:t> 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ndire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t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65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rse</a:t>
            </a:r>
            <a:r>
              <a:rPr spc="7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dmi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tra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v</a:t>
            </a:r>
            <a:r>
              <a:rPr dirty="0">
                <a:cs typeface="Calibri"/>
              </a:rPr>
              <a:t>e,</a:t>
            </a:r>
            <a:r>
              <a:rPr spc="75" dirty="0">
                <a:cs typeface="Calibri"/>
              </a:rPr>
              <a:t> 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o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ma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ia</a:t>
            </a:r>
            <a:r>
              <a:rPr spc="60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es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6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isp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ni</a:t>
            </a:r>
            <a:r>
              <a:rPr spc="55" dirty="0">
                <a:cs typeface="Calibri"/>
              </a:rPr>
              <a:t>b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ă</a:t>
            </a:r>
            <a:r>
              <a:rPr spc="75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tru</a:t>
            </a:r>
            <a:r>
              <a:rPr spc="70" dirty="0">
                <a:cs typeface="Calibri"/>
              </a:rPr>
              <a:t> </a:t>
            </a:r>
            <a:r>
              <a:rPr dirty="0">
                <a:cs typeface="Calibri"/>
              </a:rPr>
              <a:t>aces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trei </a:t>
            </a:r>
            <a:r>
              <a:rPr spc="-10" dirty="0">
                <a:cs typeface="Calibri"/>
              </a:rPr>
              <a:t>carac</a:t>
            </a:r>
            <a:r>
              <a:rPr dirty="0">
                <a:cs typeface="Calibri"/>
              </a:rPr>
              <a:t>t</a:t>
            </a:r>
            <a:r>
              <a:rPr spc="-5" dirty="0">
                <a:cs typeface="Calibri"/>
              </a:rPr>
              <a:t>er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s</a:t>
            </a:r>
            <a:r>
              <a:rPr dirty="0">
                <a:cs typeface="Calibri"/>
              </a:rPr>
              <a:t>ti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i.</a:t>
            </a:r>
          </a:p>
          <a:p>
            <a:pPr marL="12700" marR="6350" indent="457200" algn="just">
              <a:lnSpc>
                <a:spcPct val="125000"/>
              </a:lnSpc>
              <a:spcBef>
                <a:spcPts val="600"/>
              </a:spcBef>
            </a:pP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rma</a:t>
            </a:r>
            <a:r>
              <a:rPr spc="-20" dirty="0">
                <a:cs typeface="Calibri"/>
              </a:rPr>
              <a:t>r</a:t>
            </a:r>
            <a:r>
              <a:rPr spc="-5" dirty="0">
                <a:cs typeface="Calibri"/>
              </a:rPr>
              <a:t>e,</a:t>
            </a:r>
            <a:r>
              <a:rPr spc="145" dirty="0">
                <a:cs typeface="Times New Roman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dirty="0">
                <a:cs typeface="Calibri"/>
              </a:rPr>
              <a:t>t</a:t>
            </a:r>
            <a:r>
              <a:rPr spc="-20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uri</a:t>
            </a:r>
            <a:r>
              <a:rPr spc="-15" dirty="0">
                <a:cs typeface="Calibri"/>
              </a:rPr>
              <a:t>l</a:t>
            </a:r>
            <a:r>
              <a:rPr spc="-10" dirty="0">
                <a:cs typeface="Calibri"/>
              </a:rPr>
              <a:t>e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z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te</a:t>
            </a:r>
            <a:r>
              <a:rPr spc="145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ont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nu</a:t>
            </a:r>
            <a:r>
              <a:rPr dirty="0">
                <a:cs typeface="Calibri"/>
              </a:rPr>
              <a:t>a</a:t>
            </a:r>
            <a:r>
              <a:rPr spc="-5" dirty="0">
                <a:cs typeface="Calibri"/>
              </a:rPr>
              <a:t>re</a:t>
            </a:r>
            <a:r>
              <a:rPr spc="1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spc="-15"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ru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el</a:t>
            </a:r>
            <a:r>
              <a:rPr spc="-10" dirty="0">
                <a:cs typeface="Calibri"/>
              </a:rPr>
              <a:t>e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carac</a:t>
            </a:r>
            <a:r>
              <a:rPr spc="-15" dirty="0">
                <a:cs typeface="Calibri"/>
              </a:rPr>
              <a:t>t</a:t>
            </a:r>
            <a:r>
              <a:rPr spc="-5" dirty="0">
                <a:cs typeface="Calibri"/>
              </a:rPr>
              <a:t>er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i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spc="-20" dirty="0">
                <a:cs typeface="Calibri"/>
              </a:rPr>
              <a:t>e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n</a:t>
            </a:r>
            <a:r>
              <a:rPr spc="45" dirty="0">
                <a:cs typeface="Calibri"/>
              </a:rPr>
              <a:t>o</a:t>
            </a:r>
            <a:r>
              <a:rPr dirty="0">
                <a:cs typeface="Calibri"/>
              </a:rPr>
              <a:t>-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ura</a:t>
            </a:r>
            <a:r>
              <a:rPr spc="-10" dirty="0">
                <a:cs typeface="Calibri"/>
              </a:rPr>
              <a:t>le</a:t>
            </a:r>
            <a:r>
              <a:rPr dirty="0">
                <a:cs typeface="Times New Roman"/>
              </a:rPr>
              <a:t> </a:t>
            </a:r>
            <a:r>
              <a:rPr spc="-145" dirty="0">
                <a:cs typeface="Times New Roman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spc="14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alcul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e</a:t>
            </a:r>
            <a:r>
              <a:rPr spc="14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fun</a:t>
            </a:r>
            <a:r>
              <a:rPr spc="-20" dirty="0">
                <a:cs typeface="Calibri"/>
              </a:rPr>
              <a:t>c</a:t>
            </a:r>
            <a:r>
              <a:rPr dirty="0">
                <a:cs typeface="Calibri"/>
              </a:rPr>
              <a:t>ție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90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umă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ul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tal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9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10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ș</a:t>
            </a:r>
            <a:r>
              <a:rPr spc="15" dirty="0">
                <a:cs typeface="Calibri"/>
              </a:rPr>
              <a:t>i</a:t>
            </a:r>
            <a:r>
              <a:rPr dirty="0">
                <a:cs typeface="Calibri"/>
              </a:rPr>
              <a:t>-au</a:t>
            </a:r>
            <a:r>
              <a:rPr spc="80" dirty="0">
                <a:cs typeface="Calibri"/>
              </a:rPr>
              <a:t> </a:t>
            </a:r>
            <a:r>
              <a:rPr dirty="0">
                <a:cs typeface="Calibri"/>
              </a:rPr>
              <a:t>declarat</a:t>
            </a:r>
            <a:r>
              <a:rPr spc="95" dirty="0">
                <a:cs typeface="Calibri"/>
              </a:rPr>
              <a:t> 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tnia,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li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ba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ternă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res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ectiv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religia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95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</a:t>
            </a:r>
            <a:r>
              <a:rPr spc="100" dirty="0">
                <a:cs typeface="Calibri"/>
              </a:rPr>
              <a:t> </a:t>
            </a:r>
            <a:r>
              <a:rPr spc="20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ție</a:t>
            </a:r>
            <a:r>
              <a:rPr spc="8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 numă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ul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total al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ei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nte.</a:t>
            </a:r>
          </a:p>
          <a:p>
            <a:pPr marL="192405">
              <a:spcBef>
                <a:spcPts val="960"/>
              </a:spcBef>
            </a:pPr>
            <a:r>
              <a:rPr dirty="0">
                <a:cs typeface="Calibri"/>
              </a:rPr>
              <a:t>Inform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ția 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privi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d 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etnia 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30" dirty="0">
                <a:cs typeface="Calibri"/>
              </a:rPr>
              <a:t> 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ost 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dis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n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bilă 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pe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tru </a:t>
            </a:r>
            <a:r>
              <a:rPr spc="55" dirty="0">
                <a:cs typeface="Calibri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7</a:t>
            </a:r>
            <a:r>
              <a:rPr spc="-10" dirty="0">
                <a:cs typeface="Calibri"/>
              </a:rPr>
              <a:t>0</a:t>
            </a:r>
            <a:r>
              <a:rPr dirty="0">
                <a:cs typeface="Times New Roman"/>
              </a:rPr>
              <a:t> 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dirty="0">
                <a:cs typeface="Times New Roman"/>
              </a:rPr>
              <a:t> 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(</a:t>
            </a:r>
            <a:r>
              <a:rPr dirty="0">
                <a:cs typeface="Calibri"/>
              </a:rPr>
              <a:t>din</a:t>
            </a:r>
            <a:r>
              <a:rPr dirty="0">
                <a:cs typeface="Times New Roman"/>
              </a:rPr>
              <a:t> 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dirty="0">
                <a:cs typeface="Times New Roman"/>
              </a:rPr>
              <a:t> </a:t>
            </a:r>
            <a:r>
              <a:rPr spc="-4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elo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Times New Roman"/>
              </a:rPr>
              <a:t> 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-15" dirty="0">
                <a:cs typeface="Calibri"/>
              </a:rPr>
              <a:t>3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6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8</a:t>
            </a:r>
            <a:r>
              <a:rPr dirty="0">
                <a:cs typeface="Times New Roman"/>
              </a:rPr>
              <a:t> </a:t>
            </a:r>
            <a:r>
              <a:rPr spc="-20" dirty="0">
                <a:cs typeface="Times New Roman"/>
              </a:rPr>
              <a:t> </a:t>
            </a:r>
            <a:r>
              <a:rPr dirty="0" err="1">
                <a:cs typeface="Calibri"/>
              </a:rPr>
              <a:t>p</a:t>
            </a:r>
            <a:r>
              <a:rPr spc="-20" dirty="0" err="1">
                <a:cs typeface="Calibri"/>
              </a:rPr>
              <a:t>e</a:t>
            </a:r>
            <a:r>
              <a:rPr dirty="0" err="1">
                <a:cs typeface="Calibri"/>
              </a:rPr>
              <a:t>rsoa</a:t>
            </a:r>
            <a:r>
              <a:rPr spc="-10" dirty="0" err="1">
                <a:cs typeface="Calibri"/>
              </a:rPr>
              <a:t>ne</a:t>
            </a:r>
            <a:r>
              <a:rPr dirty="0">
                <a:cs typeface="Times New Roman"/>
              </a:rPr>
              <a:t> 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 </a:t>
            </a:r>
            <a:r>
              <a:rPr dirty="0" err="1">
                <a:cs typeface="Calibri"/>
              </a:rPr>
              <a:t>forme</a:t>
            </a:r>
            <a:r>
              <a:rPr spc="-10" dirty="0" err="1">
                <a:cs typeface="Calibri"/>
              </a:rPr>
              <a:t>a</a:t>
            </a:r>
            <a:r>
              <a:rPr dirty="0" err="1">
                <a:cs typeface="Calibri"/>
              </a:rPr>
              <a:t>ză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popul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ția 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tă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ui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-35" dirty="0">
                <a:cs typeface="Times New Roman"/>
              </a:rPr>
              <a:t> </a:t>
            </a:r>
            <a:r>
              <a:rPr spc="-15" dirty="0">
                <a:cs typeface="Calibri"/>
              </a:rPr>
              <a:t>Ma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)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fii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tr</a:t>
            </a:r>
            <a:r>
              <a:rPr spc="5" dirty="0">
                <a:cs typeface="Calibri"/>
              </a:rPr>
              <a:t>u</a:t>
            </a:r>
            <a:r>
              <a:rPr spc="-20" dirty="0">
                <a:cs typeface="Calibri"/>
              </a:rPr>
              <a:t>c</a:t>
            </a:r>
            <a:r>
              <a:rPr dirty="0">
                <a:cs typeface="Calibri"/>
              </a:rPr>
              <a:t>tur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tă </a:t>
            </a:r>
            <a:r>
              <a:rPr dirty="0" err="1">
                <a:cs typeface="Calibri"/>
              </a:rPr>
              <a:t>a</a:t>
            </a:r>
            <a:r>
              <a:rPr spc="-15" dirty="0" err="1">
                <a:cs typeface="Calibri"/>
              </a:rPr>
              <a:t>s</a:t>
            </a:r>
            <a:r>
              <a:rPr dirty="0" err="1">
                <a:cs typeface="Calibri"/>
              </a:rPr>
              <a:t>tf</a:t>
            </a:r>
            <a:r>
              <a:rPr spc="-10" dirty="0" err="1">
                <a:cs typeface="Calibri"/>
              </a:rPr>
              <a:t>e</a:t>
            </a:r>
            <a:r>
              <a:rPr dirty="0" err="1">
                <a:cs typeface="Calibri"/>
              </a:rPr>
              <a:t>l</a:t>
            </a:r>
            <a:r>
              <a:rPr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1500" algn="l"/>
              </a:tabLst>
            </a:pPr>
            <a:r>
              <a:rPr spc="-10" dirty="0" err="1">
                <a:cs typeface="Calibri"/>
              </a:rPr>
              <a:t>româ</a:t>
            </a:r>
            <a:r>
              <a:rPr spc="5" dirty="0" err="1">
                <a:cs typeface="Calibri"/>
              </a:rPr>
              <a:t>n</a:t>
            </a:r>
            <a:r>
              <a:rPr dirty="0" err="1">
                <a:cs typeface="Calibri"/>
              </a:rPr>
              <a:t>i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8</a:t>
            </a:r>
            <a:r>
              <a:rPr spc="-5" dirty="0">
                <a:cs typeface="Calibri"/>
              </a:rPr>
              <a:t>2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50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</a:t>
            </a:r>
            <a:r>
              <a:rPr spc="-5" dirty="0">
                <a:cs typeface="Calibri"/>
              </a:rPr>
              <a:t>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(61,</a:t>
            </a:r>
            <a:r>
              <a:rPr spc="-10" dirty="0">
                <a:cs typeface="Calibri"/>
              </a:rPr>
              <a:t>33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spc="-10" dirty="0">
                <a:cs typeface="Calibri"/>
              </a:rPr>
              <a:t>mag</a:t>
            </a:r>
            <a:r>
              <a:rPr spc="-5" dirty="0">
                <a:cs typeface="Calibri"/>
              </a:rPr>
              <a:t>h</a:t>
            </a:r>
            <a:r>
              <a:rPr dirty="0">
                <a:cs typeface="Calibri"/>
              </a:rPr>
              <a:t>iari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20" dirty="0">
                <a:cs typeface="Calibri"/>
              </a:rPr>
              <a:t>9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4</a:t>
            </a:r>
            <a:r>
              <a:rPr spc="-10" dirty="0">
                <a:cs typeface="Calibri"/>
              </a:rPr>
              <a:t>91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(31,</a:t>
            </a:r>
            <a:r>
              <a:rPr spc="-10" dirty="0">
                <a:cs typeface="Calibri"/>
              </a:rPr>
              <a:t>38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1500" algn="l"/>
              </a:tabLst>
            </a:pPr>
            <a:r>
              <a:rPr spc="-10" dirty="0" err="1">
                <a:cs typeface="Calibri"/>
              </a:rPr>
              <a:t>romi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6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40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(5,48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spc="-10" dirty="0">
                <a:cs typeface="Calibri"/>
              </a:rPr>
              <a:t>germa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7</a:t>
            </a:r>
            <a:r>
              <a:rPr spc="-5" dirty="0">
                <a:cs typeface="Calibri"/>
              </a:rPr>
              <a:t>2</a:t>
            </a:r>
            <a:r>
              <a:rPr spc="-10" dirty="0">
                <a:cs typeface="Calibri"/>
              </a:rPr>
              <a:t>2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(1,25</a:t>
            </a:r>
            <a:r>
              <a:rPr spc="-3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rai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ni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3</a:t>
            </a:r>
            <a:r>
              <a:rPr spc="-10" dirty="0">
                <a:cs typeface="Calibri"/>
              </a:rPr>
              <a:t>61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(0,</a:t>
            </a:r>
            <a:r>
              <a:rPr spc="-20" dirty="0">
                <a:cs typeface="Calibri"/>
              </a:rPr>
              <a:t>4</a:t>
            </a:r>
            <a:r>
              <a:rPr spc="-10" dirty="0">
                <a:cs typeface="Calibri"/>
              </a:rPr>
              <a:t>6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spc="-10" dirty="0">
                <a:cs typeface="Calibri"/>
              </a:rPr>
              <a:t>evrei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77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(0,</a:t>
            </a:r>
            <a:r>
              <a:rPr spc="-20" dirty="0">
                <a:cs typeface="Calibri"/>
              </a:rPr>
              <a:t>0</a:t>
            </a:r>
            <a:r>
              <a:rPr spc="-10" dirty="0">
                <a:cs typeface="Calibri"/>
              </a:rPr>
              <a:t>26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spc="-5" dirty="0">
                <a:cs typeface="Calibri"/>
              </a:rPr>
              <a:t>s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ovac</a:t>
            </a:r>
            <a:r>
              <a:rPr dirty="0">
                <a:cs typeface="Calibri"/>
              </a:rPr>
              <a:t>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61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(0</a:t>
            </a:r>
            <a:r>
              <a:rPr spc="-20" dirty="0">
                <a:cs typeface="Calibri"/>
              </a:rPr>
              <a:t>,</a:t>
            </a:r>
            <a:r>
              <a:rPr spc="-10" dirty="0">
                <a:cs typeface="Calibri"/>
              </a:rPr>
              <a:t>02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tali</a:t>
            </a:r>
            <a:r>
              <a:rPr spc="-10" dirty="0">
                <a:cs typeface="Calibri"/>
              </a:rPr>
              <a:t>eni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45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(0</a:t>
            </a:r>
            <a:r>
              <a:rPr spc="-20" dirty="0">
                <a:cs typeface="Calibri"/>
              </a:rPr>
              <a:t>,</a:t>
            </a:r>
            <a:r>
              <a:rPr spc="-10" dirty="0">
                <a:cs typeface="Calibri"/>
              </a:rPr>
              <a:t>02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dirty="0">
                <a:cs typeface="Calibri"/>
              </a:rPr>
              <a:t>r</a:t>
            </a:r>
            <a:r>
              <a:rPr spc="5" dirty="0">
                <a:cs typeface="Calibri"/>
              </a:rPr>
              <a:t>u</a:t>
            </a:r>
            <a:r>
              <a:rPr spc="-5" dirty="0">
                <a:cs typeface="Calibri"/>
              </a:rPr>
              <a:t>s</a:t>
            </a:r>
            <a:r>
              <a:rPr dirty="0">
                <a:cs typeface="Calibri"/>
              </a:rPr>
              <a:t>i-li</a:t>
            </a:r>
            <a:r>
              <a:rPr spc="-10" dirty="0">
                <a:cs typeface="Calibri"/>
              </a:rPr>
              <a:t>p</a:t>
            </a:r>
            <a:r>
              <a:rPr spc="-15" dirty="0">
                <a:cs typeface="Calibri"/>
              </a:rPr>
              <a:t>ov</a:t>
            </a:r>
            <a:r>
              <a:rPr spc="-5" dirty="0">
                <a:cs typeface="Calibri"/>
              </a:rPr>
              <a:t>e</a:t>
            </a:r>
            <a:r>
              <a:rPr dirty="0">
                <a:cs typeface="Calibri"/>
              </a:rPr>
              <a:t>ni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8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ane</a:t>
            </a:r>
            <a:endParaRPr dirty="0">
              <a:cs typeface="Calibri"/>
            </a:endParaRP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spc="-5" dirty="0">
                <a:cs typeface="Calibri"/>
              </a:rPr>
              <a:t>turci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898650" indent="-285750">
              <a:spcBef>
                <a:spcPts val="960"/>
              </a:spcBef>
              <a:buFont typeface="Arial" panose="020B0604020202020204" pitchFamily="34" charset="0"/>
              <a:buChar char="•"/>
              <a:tabLst>
                <a:tab pos="1842135" algn="l"/>
              </a:tabLst>
            </a:pPr>
            <a:r>
              <a:rPr dirty="0">
                <a:cs typeface="Calibri"/>
              </a:rPr>
              <a:t>al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ă 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tn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0,</a:t>
            </a:r>
            <a:r>
              <a:rPr spc="-15" dirty="0">
                <a:cs typeface="Calibri"/>
              </a:rPr>
              <a:t>0</a:t>
            </a:r>
            <a:r>
              <a:rPr spc="-10" dirty="0">
                <a:cs typeface="Calibri"/>
              </a:rPr>
              <a:t>3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endParaRPr dirty="0"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643313" y="10094193"/>
            <a:ext cx="90772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FB804E63-C2CF-CC61-51C4-43237C95F9BF}"/>
              </a:ext>
            </a:extLst>
          </p:cNvPr>
          <p:cNvSpPr/>
          <p:nvPr/>
        </p:nvSpPr>
        <p:spPr>
          <a:xfrm>
            <a:off x="14235114" y="455441"/>
            <a:ext cx="3886198" cy="104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F16176ED-EC54-D29B-9E87-481E1B39A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417401"/>
            <a:ext cx="3962401" cy="10462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95912" y="2271367"/>
            <a:ext cx="8839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cs typeface="Calibri"/>
              </a:rPr>
              <a:t>S</a:t>
            </a:r>
            <a:r>
              <a:rPr b="1" spc="5" dirty="0">
                <a:cs typeface="Calibri"/>
              </a:rPr>
              <a:t>t</a:t>
            </a:r>
            <a:r>
              <a:rPr b="1" dirty="0">
                <a:cs typeface="Calibri"/>
              </a:rPr>
              <a:t>r</a:t>
            </a:r>
            <a:r>
              <a:rPr b="1" spc="5" dirty="0">
                <a:cs typeface="Calibri"/>
              </a:rPr>
              <a:t>u</a:t>
            </a:r>
            <a:r>
              <a:rPr b="1" spc="-5" dirty="0">
                <a:cs typeface="Calibri"/>
              </a:rPr>
              <a:t>c</a:t>
            </a:r>
            <a:r>
              <a:rPr b="1" spc="-10" dirty="0">
                <a:cs typeface="Calibri"/>
              </a:rPr>
              <a:t>t</a:t>
            </a:r>
            <a:r>
              <a:rPr b="1" dirty="0">
                <a:cs typeface="Calibri"/>
              </a:rPr>
              <a:t>ura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p</a:t>
            </a:r>
            <a:r>
              <a:rPr b="1" spc="-10" dirty="0">
                <a:cs typeface="Calibri"/>
              </a:rPr>
              <a:t>o</a:t>
            </a:r>
            <a:r>
              <a:rPr b="1" dirty="0">
                <a:cs typeface="Calibri"/>
              </a:rPr>
              <a:t>pul</a:t>
            </a:r>
            <a:r>
              <a:rPr b="1" spc="-15" dirty="0">
                <a:cs typeface="Calibri"/>
              </a:rPr>
              <a:t>a</a:t>
            </a:r>
            <a:r>
              <a:rPr b="1" dirty="0">
                <a:cs typeface="Calibri"/>
              </a:rPr>
              <a:t>ției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din</a:t>
            </a:r>
            <a:r>
              <a:rPr b="1" spc="-5" dirty="0">
                <a:cs typeface="Calibri"/>
              </a:rPr>
              <a:t> </a:t>
            </a:r>
            <a:r>
              <a:rPr b="1" spc="-15" dirty="0">
                <a:cs typeface="Calibri"/>
              </a:rPr>
              <a:t>j</a:t>
            </a:r>
            <a:r>
              <a:rPr b="1" dirty="0">
                <a:cs typeface="Calibri"/>
              </a:rPr>
              <a:t>ud</a:t>
            </a:r>
            <a:r>
              <a:rPr b="1" spc="-10" dirty="0">
                <a:cs typeface="Calibri"/>
              </a:rPr>
              <a:t>e</a:t>
            </a:r>
            <a:r>
              <a:rPr b="1" dirty="0">
                <a:cs typeface="Calibri"/>
              </a:rPr>
              <a:t>țul</a:t>
            </a:r>
            <a:r>
              <a:rPr b="1" spc="10" dirty="0">
                <a:cs typeface="Calibri"/>
              </a:rPr>
              <a:t> </a:t>
            </a:r>
            <a:r>
              <a:rPr b="1" spc="-5" dirty="0">
                <a:cs typeface="Calibri"/>
              </a:rPr>
              <a:t>Sat</a:t>
            </a:r>
            <a:r>
              <a:rPr b="1" dirty="0">
                <a:cs typeface="Calibri"/>
              </a:rPr>
              <a:t>u</a:t>
            </a:r>
            <a:r>
              <a:rPr b="1" spc="-35" dirty="0">
                <a:cs typeface="Times New Roman"/>
              </a:rPr>
              <a:t> </a:t>
            </a:r>
            <a:r>
              <a:rPr b="1" spc="-10" dirty="0">
                <a:cs typeface="Calibri"/>
              </a:rPr>
              <a:t>Mare</a:t>
            </a:r>
            <a:r>
              <a:rPr b="1" spc="-30" dirty="0">
                <a:cs typeface="Times New Roman"/>
              </a:rPr>
              <a:t> </a:t>
            </a:r>
            <a:r>
              <a:rPr b="1" dirty="0">
                <a:cs typeface="Calibri"/>
              </a:rPr>
              <a:t>d</a:t>
            </a:r>
            <a:r>
              <a:rPr b="1" spc="-10" dirty="0">
                <a:cs typeface="Calibri"/>
              </a:rPr>
              <a:t>u</a:t>
            </a:r>
            <a:r>
              <a:rPr b="1" dirty="0">
                <a:cs typeface="Calibri"/>
              </a:rPr>
              <a:t>pă</a:t>
            </a:r>
            <a:r>
              <a:rPr b="1" spc="-10" dirty="0">
                <a:cs typeface="Calibri"/>
              </a:rPr>
              <a:t> p</a:t>
            </a:r>
            <a:r>
              <a:rPr b="1" dirty="0">
                <a:cs typeface="Calibri"/>
              </a:rPr>
              <a:t>o</a:t>
            </a:r>
            <a:r>
              <a:rPr b="1" spc="5" dirty="0">
                <a:cs typeface="Calibri"/>
              </a:rPr>
              <a:t>n</a:t>
            </a:r>
            <a:r>
              <a:rPr b="1" dirty="0">
                <a:cs typeface="Calibri"/>
              </a:rPr>
              <a:t>d</a:t>
            </a:r>
            <a:r>
              <a:rPr b="1" spc="-10" dirty="0">
                <a:cs typeface="Calibri"/>
              </a:rPr>
              <a:t>e</a:t>
            </a:r>
            <a:r>
              <a:rPr b="1" dirty="0">
                <a:cs typeface="Calibri"/>
              </a:rPr>
              <a:t>rea</a:t>
            </a:r>
            <a:r>
              <a:rPr b="1" spc="-10" dirty="0">
                <a:cs typeface="Calibri"/>
              </a:rPr>
              <a:t> </a:t>
            </a:r>
            <a:r>
              <a:rPr b="1" dirty="0">
                <a:cs typeface="Calibri"/>
              </a:rPr>
              <a:t>pri</a:t>
            </a:r>
            <a:r>
              <a:rPr b="1" spc="5" dirty="0">
                <a:cs typeface="Calibri"/>
              </a:rPr>
              <a:t>n</a:t>
            </a:r>
            <a:r>
              <a:rPr b="1" spc="-5" dirty="0">
                <a:cs typeface="Calibri"/>
              </a:rPr>
              <a:t>c</a:t>
            </a:r>
            <a:r>
              <a:rPr b="1" spc="-15" dirty="0">
                <a:cs typeface="Calibri"/>
              </a:rPr>
              <a:t>i</a:t>
            </a:r>
            <a:r>
              <a:rPr b="1" dirty="0">
                <a:cs typeface="Calibri"/>
              </a:rPr>
              <a:t>palelor</a:t>
            </a:r>
            <a:r>
              <a:rPr b="1" spc="-5" dirty="0">
                <a:cs typeface="Calibri"/>
              </a:rPr>
              <a:t> </a:t>
            </a:r>
            <a:r>
              <a:rPr b="1" spc="-10" dirty="0">
                <a:cs typeface="Calibri"/>
              </a:rPr>
              <a:t>et</a:t>
            </a:r>
            <a:r>
              <a:rPr b="1" dirty="0">
                <a:cs typeface="Calibri"/>
              </a:rPr>
              <a:t>nii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100513" y="10094193"/>
            <a:ext cx="10439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52759"/>
              </p:ext>
            </p:extLst>
          </p:nvPr>
        </p:nvGraphicFramePr>
        <p:xfrm>
          <a:off x="709611" y="3203988"/>
          <a:ext cx="17449800" cy="22274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52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4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1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07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05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45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3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497840" marR="488315" algn="ctr">
                        <a:lnSpc>
                          <a:spcPts val="930"/>
                        </a:lnSpc>
                      </a:pPr>
                      <a:r>
                        <a:rPr lang="en-US" sz="1600" b="1" dirty="0">
                          <a:latin typeface="+mn-lt"/>
                          <a:cs typeface="Arial"/>
                        </a:rPr>
                        <a:t>J</a:t>
                      </a:r>
                      <a:r>
                        <a:rPr lang="en-US" sz="1600" b="1" spc="-5" dirty="0">
                          <a:latin typeface="+mn-lt"/>
                          <a:cs typeface="Arial"/>
                        </a:rPr>
                        <a:t>UD</a:t>
                      </a:r>
                      <a:r>
                        <a:rPr lang="en-US" sz="1600" b="1" dirty="0">
                          <a:latin typeface="+mn-lt"/>
                          <a:cs typeface="Arial"/>
                        </a:rPr>
                        <a:t>ET</a:t>
                      </a:r>
                      <a:r>
                        <a:rPr lang="en-US" sz="1600" b="1" spc="-5" dirty="0">
                          <a:latin typeface="+mn-lt"/>
                          <a:cs typeface="Arial"/>
                        </a:rPr>
                        <a:t>U</a:t>
                      </a:r>
                      <a:r>
                        <a:rPr lang="en-US" sz="1600" b="1" dirty="0">
                          <a:latin typeface="+mn-lt"/>
                          <a:cs typeface="Arial"/>
                        </a:rPr>
                        <a:t>L</a:t>
                      </a:r>
                      <a:r>
                        <a:rPr lang="ro-RO" sz="1600" b="1" dirty="0"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1600" b="1" dirty="0">
                          <a:latin typeface="+mn-lt"/>
                          <a:cs typeface="Arial"/>
                        </a:rPr>
                        <a:t>SE</a:t>
                      </a:r>
                      <a:r>
                        <a:rPr lang="en-US" sz="1600" b="1" spc="-20" dirty="0">
                          <a:latin typeface="+mn-lt"/>
                          <a:cs typeface="Arial"/>
                        </a:rPr>
                        <a:t>X</a:t>
                      </a:r>
                      <a:r>
                        <a:rPr lang="en-US" sz="1600" b="1" spc="-5" dirty="0">
                          <a:latin typeface="+mn-lt"/>
                          <a:cs typeface="Arial"/>
                        </a:rPr>
                        <a:t>U</a:t>
                      </a:r>
                      <a:r>
                        <a:rPr lang="en-US" sz="1600" b="1" dirty="0">
                          <a:latin typeface="+mn-lt"/>
                          <a:cs typeface="Arial"/>
                        </a:rPr>
                        <a:t>L</a:t>
                      </a:r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69" marR="5651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POPU</a:t>
                      </a:r>
                      <a:r>
                        <a:rPr sz="1600" b="1" spc="-20" dirty="0">
                          <a:latin typeface="+mn-lt"/>
                          <a:cs typeface="Arial"/>
                        </a:rPr>
                        <a:t>L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AT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EZ</a:t>
                      </a:r>
                      <a:r>
                        <a:rPr sz="1600" b="1" spc="5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spc="-20" dirty="0">
                          <a:latin typeface="+mn-lt"/>
                          <a:cs typeface="Arial"/>
                        </a:rPr>
                        <a:t>D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60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139700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  <a:r>
                        <a:rPr sz="1600" b="1" spc="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T</a:t>
                      </a:r>
                      <a:r>
                        <a:rPr sz="1600" b="1" spc="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spc="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spc="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4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om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â</a:t>
                      </a:r>
                      <a:r>
                        <a:rPr sz="1600" b="1" spc="-15" dirty="0"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spc="10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2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gh</a:t>
                      </a:r>
                      <a:r>
                        <a:rPr sz="1600" b="1" spc="5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-1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omi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Ucra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ineni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G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er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-15" dirty="0"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S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lo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v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ci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It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al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en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v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re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755" indent="22860" algn="ctr">
                        <a:lnSpc>
                          <a:spcPts val="910"/>
                        </a:lnSpc>
                      </a:pPr>
                      <a:r>
                        <a:rPr sz="1600" b="1" spc="-3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15" dirty="0">
                          <a:latin typeface="+mn-lt"/>
                          <a:cs typeface="Arial"/>
                        </a:rPr>
                        <a:t>l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et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spc="5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4" algn="ctr">
                        <a:lnSpc>
                          <a:spcPct val="100000"/>
                        </a:lnSpc>
                      </a:pPr>
                      <a:r>
                        <a:rPr sz="1600" b="1" dirty="0" err="1">
                          <a:latin typeface="+mn-lt"/>
                          <a:cs typeface="Arial"/>
                        </a:rPr>
                        <a:t>In</a:t>
                      </a:r>
                      <a:r>
                        <a:rPr sz="1600" b="1" spc="-5" dirty="0" err="1">
                          <a:latin typeface="+mn-lt"/>
                          <a:cs typeface="Arial"/>
                        </a:rPr>
                        <a:t>f</a:t>
                      </a:r>
                      <a:r>
                        <a:rPr sz="1600" b="1" dirty="0" err="1">
                          <a:latin typeface="+mn-lt"/>
                          <a:cs typeface="Arial"/>
                        </a:rPr>
                        <a:t>o</a:t>
                      </a:r>
                      <a:r>
                        <a:rPr sz="1600" b="1" spc="-15" dirty="0" err="1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 err="1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5" dirty="0" err="1">
                          <a:latin typeface="+mn-lt"/>
                          <a:cs typeface="Arial"/>
                        </a:rPr>
                        <a:t>at</a:t>
                      </a:r>
                      <a:r>
                        <a:rPr sz="1600" b="1" dirty="0" err="1">
                          <a:latin typeface="+mn-lt"/>
                          <a:cs typeface="Arial"/>
                        </a:rPr>
                        <a:t>ie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 err="1">
                          <a:latin typeface="+mn-lt"/>
                          <a:cs typeface="Arial"/>
                        </a:rPr>
                        <a:t>nedi</a:t>
                      </a:r>
                      <a:r>
                        <a:rPr sz="1600" b="1" spc="-5" dirty="0" err="1">
                          <a:latin typeface="+mn-lt"/>
                          <a:cs typeface="Arial"/>
                        </a:rPr>
                        <a:t>s</a:t>
                      </a:r>
                      <a:r>
                        <a:rPr sz="1600" b="1" dirty="0" err="1">
                          <a:latin typeface="+mn-lt"/>
                          <a:cs typeface="Arial"/>
                        </a:rPr>
                        <a:t>pon</a:t>
                      </a:r>
                      <a:r>
                        <a:rPr sz="1600" b="1" spc="5" dirty="0" err="1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spc="-15" dirty="0" err="1">
                          <a:latin typeface="+mn-lt"/>
                          <a:cs typeface="Arial"/>
                        </a:rPr>
                        <a:t>b</a:t>
                      </a:r>
                      <a:r>
                        <a:rPr sz="1600" b="1" dirty="0" err="1">
                          <a:latin typeface="+mn-lt"/>
                          <a:cs typeface="Arial"/>
                        </a:rPr>
                        <a:t>ila</a:t>
                      </a:r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96">
                <a:tc gridSpan="1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18">
                <a:tc>
                  <a:txBody>
                    <a:bodyPr/>
                    <a:lstStyle/>
                    <a:p>
                      <a:pPr marL="4806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SATU</a:t>
                      </a:r>
                      <a:r>
                        <a:rPr sz="1600" b="1" spc="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18"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10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bel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  <a:r>
                        <a:rPr sz="1600" b="1" spc="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s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e</a:t>
                      </a:r>
                      <a:r>
                        <a:rPr sz="1600" b="1" spc="-20" dirty="0">
                          <a:latin typeface="+mn-lt"/>
                          <a:cs typeface="Arial"/>
                        </a:rPr>
                        <a:t>x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  <a:endParaRPr sz="1600" b="1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330668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182750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93491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16340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1361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3722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61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45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77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90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32698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18"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sc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ul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in</a:t>
                      </a:r>
                      <a:endParaRPr sz="1600" b="1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160182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89193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44138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8298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670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1733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33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33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39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62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15959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18"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Arial"/>
                        </a:rPr>
                        <a:t>F</a:t>
                      </a:r>
                      <a:r>
                        <a:rPr sz="1600" b="1" spc="-15" dirty="0">
                          <a:latin typeface="+mn-lt"/>
                          <a:cs typeface="Arial"/>
                        </a:rPr>
                        <a:t>e</a:t>
                      </a:r>
                      <a:r>
                        <a:rPr sz="1600" b="1" spc="10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inin</a:t>
                      </a:r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170486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93557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49353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8042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691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1989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28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12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38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28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16739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6504"/>
              </p:ext>
            </p:extLst>
          </p:nvPr>
        </p:nvGraphicFramePr>
        <p:xfrm>
          <a:off x="709612" y="6492875"/>
          <a:ext cx="17449799" cy="136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4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3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5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14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7095">
                <a:tc>
                  <a:txBody>
                    <a:bodyPr/>
                    <a:lstStyle/>
                    <a:p>
                      <a:pPr algn="ctr"/>
                      <a:endParaRPr sz="1600" b="1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Români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spc="5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h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ari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Romi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Uc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neni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ermani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</a:pPr>
                      <a:r>
                        <a:rPr sz="1600" b="1" spc="-5" dirty="0" err="1">
                          <a:latin typeface="+mn-lt"/>
                          <a:cs typeface="Calibri"/>
                        </a:rPr>
                        <a:t>Al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tă</a:t>
                      </a:r>
                      <a:r>
                        <a:rPr lang="en-US" sz="16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et</a:t>
                      </a:r>
                      <a:r>
                        <a:rPr sz="1600" b="1" spc="5" dirty="0" err="1">
                          <a:latin typeface="+mn-lt"/>
                          <a:cs typeface="Calibri"/>
                        </a:rPr>
                        <a:t>n</a:t>
                      </a:r>
                      <a:r>
                        <a:rPr sz="1600" b="1" spc="-5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e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53035" indent="74295" algn="ctr">
                        <a:lnSpc>
                          <a:spcPct val="102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Info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rm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ație ned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spon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ă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1992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234541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140392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9823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1362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14351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311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lang="ro-RO" sz="1600" dirty="0">
                          <a:latin typeface="+mn-lt"/>
                          <a:cs typeface="Calibri"/>
                        </a:rPr>
                        <a:t>            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9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63"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2002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216085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129258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13478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1556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6417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451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lang="ro-RO" sz="1600" spc="-5" dirty="0">
                          <a:latin typeface="+mn-lt"/>
                          <a:cs typeface="Calibri"/>
                        </a:rPr>
                        <a:t>            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36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883"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2011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188155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112580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17388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1340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5006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396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19495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163"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2021</a:t>
                      </a:r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182750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93491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16340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1361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3722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306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32698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C4BEEAB7-783E-3F23-B600-779584EE2E85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6352AAE9-564D-BA39-A114-C694087D4CE2}"/>
              </a:ext>
            </a:extLst>
          </p:cNvPr>
          <p:cNvSpPr/>
          <p:nvPr/>
        </p:nvSpPr>
        <p:spPr>
          <a:xfrm>
            <a:off x="14768512" y="168275"/>
            <a:ext cx="3886198" cy="104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5AA9CB39-619F-1D37-0115-5097BFA86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68275"/>
            <a:ext cx="3962401" cy="104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ABD1D7EC-1F15-4589-FEE0-68A02DD8F405}"/>
              </a:ext>
            </a:extLst>
          </p:cNvPr>
          <p:cNvSpPr/>
          <p:nvPr/>
        </p:nvSpPr>
        <p:spPr>
          <a:xfrm>
            <a:off x="3643312" y="1920876"/>
            <a:ext cx="12039600" cy="7543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435785E-FA91-C9AD-32D4-3D69C5306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4" y="163540"/>
            <a:ext cx="3962401" cy="1046274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6C5313E1-9D1B-2978-2512-B8858D724648}"/>
              </a:ext>
            </a:extLst>
          </p:cNvPr>
          <p:cNvSpPr/>
          <p:nvPr/>
        </p:nvSpPr>
        <p:spPr>
          <a:xfrm>
            <a:off x="14768512" y="92075"/>
            <a:ext cx="3886198" cy="104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7FDEDA5A-D779-A32D-0F1E-CE2B10067E2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100513" y="10094193"/>
            <a:ext cx="10439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5"/>
              </a:rPr>
              <a:t>w</a:t>
            </a:r>
            <a:r>
              <a:rPr sz="1400" spc="-5" dirty="0">
                <a:latin typeface="+mn-lt"/>
                <a:hlinkClick r:id="rId5"/>
              </a:rPr>
              <a:t>w</a:t>
            </a:r>
            <a:r>
              <a:rPr sz="1400" spc="-10" dirty="0">
                <a:latin typeface="+mn-lt"/>
                <a:hlinkClick r:id="rId5"/>
              </a:rPr>
              <a:t>w.</a:t>
            </a:r>
            <a:r>
              <a:rPr sz="1400" dirty="0">
                <a:latin typeface="+mn-lt"/>
                <a:hlinkClick r:id="rId5"/>
              </a:rPr>
              <a:t>s</a:t>
            </a:r>
            <a:r>
              <a:rPr sz="1400" spc="-10" dirty="0">
                <a:latin typeface="+mn-lt"/>
                <a:hlinkClick r:id="rId5"/>
              </a:rPr>
              <a:t>a</a:t>
            </a:r>
            <a:r>
              <a:rPr sz="1400" spc="-5" dirty="0">
                <a:latin typeface="+mn-lt"/>
                <a:hlinkClick r:id="rId5"/>
              </a:rPr>
              <a:t>t</a:t>
            </a:r>
            <a:r>
              <a:rPr sz="1400" spc="-10" dirty="0">
                <a:latin typeface="+mn-lt"/>
                <a:hlinkClick r:id="rId5"/>
              </a:rPr>
              <a:t>u</a:t>
            </a:r>
            <a:r>
              <a:rPr sz="1400" dirty="0">
                <a:latin typeface="+mn-lt"/>
                <a:hlinkClick r:id="rId5"/>
              </a:rPr>
              <a:t>ma</a:t>
            </a:r>
            <a:r>
              <a:rPr sz="1400" spc="-10" dirty="0">
                <a:latin typeface="+mn-lt"/>
                <a:hlinkClick r:id="rId5"/>
              </a:rPr>
              <a:t>re</a:t>
            </a:r>
            <a:r>
              <a:rPr sz="1400" spc="-5" dirty="0">
                <a:latin typeface="+mn-lt"/>
                <a:hlinkClick r:id="rId5"/>
              </a:rPr>
              <a:t>.</a:t>
            </a:r>
            <a:r>
              <a:rPr sz="1400" dirty="0">
                <a:latin typeface="+mn-lt"/>
                <a:hlinkClick r:id="rId5"/>
              </a:rPr>
              <a:t>i</a:t>
            </a:r>
            <a:r>
              <a:rPr sz="1400" spc="-10" dirty="0">
                <a:latin typeface="+mn-lt"/>
                <a:hlinkClick r:id="rId5"/>
              </a:rPr>
              <a:t>n</a:t>
            </a:r>
            <a:r>
              <a:rPr sz="1400" spc="-5" dirty="0">
                <a:latin typeface="+mn-lt"/>
                <a:hlinkClick r:id="rId5"/>
              </a:rPr>
              <a:t>s</a:t>
            </a:r>
            <a:r>
              <a:rPr sz="1400" dirty="0">
                <a:latin typeface="+mn-lt"/>
                <a:hlinkClick r:id="rId5"/>
              </a:rPr>
              <a:t>s</a:t>
            </a:r>
            <a:r>
              <a:rPr sz="1400" spc="-10" dirty="0">
                <a:latin typeface="+mn-lt"/>
                <a:hlinkClick r:id="rId5"/>
              </a:rPr>
              <a:t>e</a:t>
            </a:r>
            <a:r>
              <a:rPr sz="1400" spc="-5" dirty="0">
                <a:latin typeface="+mn-lt"/>
                <a:hlinkClick r:id="rId5"/>
              </a:rPr>
              <a:t>.</a:t>
            </a:r>
            <a:r>
              <a:rPr sz="1400" dirty="0">
                <a:latin typeface="+mn-lt"/>
                <a:hlinkClick r:id="rId5"/>
              </a:rPr>
              <a:t>r</a:t>
            </a:r>
            <a:r>
              <a:rPr sz="1400" spc="-5" dirty="0">
                <a:latin typeface="+mn-lt"/>
                <a:hlinkClick r:id="rId5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1344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0111" y="2461035"/>
            <a:ext cx="17449799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/>
            <a:r>
              <a:rPr dirty="0">
                <a:cs typeface="Calibri"/>
              </a:rPr>
              <a:t>P</a:t>
            </a:r>
            <a:r>
              <a:rPr spc="5" dirty="0">
                <a:cs typeface="Calibri"/>
              </a:rPr>
              <a:t>o</a:t>
            </a:r>
            <a:r>
              <a:rPr dirty="0">
                <a:cs typeface="Calibri"/>
              </a:rPr>
              <a:t>triv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libe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ei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declar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ții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6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elor</a:t>
            </a:r>
            <a:r>
              <a:rPr spc="55" dirty="0">
                <a:cs typeface="Calibri"/>
              </a:rPr>
              <a:t> </a:t>
            </a:r>
            <a:r>
              <a:rPr spc="-10" dirty="0">
                <a:cs typeface="Calibri"/>
              </a:rPr>
              <a:t>297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37</a:t>
            </a:r>
            <a:r>
              <a:rPr spc="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e</a:t>
            </a:r>
            <a:r>
              <a:rPr spc="5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declar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</a:t>
            </a:r>
            <a:r>
              <a:rPr spc="65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a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ma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nă,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st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tura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pop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iei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55" dirty="0">
                <a:cs typeface="Calibri"/>
              </a:rPr>
              <a:t> </a:t>
            </a:r>
            <a:r>
              <a:rPr dirty="0" err="1">
                <a:cs typeface="Calibri"/>
              </a:rPr>
              <a:t>j</a:t>
            </a:r>
            <a:r>
              <a:rPr spc="-5" dirty="0" err="1">
                <a:cs typeface="Calibri"/>
              </a:rPr>
              <a:t>u</a:t>
            </a:r>
            <a:r>
              <a:rPr dirty="0" err="1">
                <a:cs typeface="Calibri"/>
              </a:rPr>
              <a:t>dețul</a:t>
            </a:r>
            <a:r>
              <a:rPr lang="en-US" dirty="0">
                <a:cs typeface="Calibri"/>
              </a:rPr>
              <a:t> </a:t>
            </a:r>
            <a:r>
              <a:rPr spc="-5" dirty="0">
                <a:cs typeface="Calibri"/>
              </a:rPr>
              <a:t>Sa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upă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lim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 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er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ă se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tă a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tf</a:t>
            </a:r>
            <a:r>
              <a:rPr spc="5" dirty="0">
                <a:cs typeface="Calibri"/>
              </a:rPr>
              <a:t>e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:</a:t>
            </a:r>
            <a:endParaRPr dirty="0">
              <a:cs typeface="Calibri"/>
            </a:endParaRPr>
          </a:p>
          <a:p>
            <a:pPr marL="876935" indent="-227329">
              <a:spcBef>
                <a:spcPts val="960"/>
              </a:spcBef>
              <a:buFont typeface="Symbol"/>
              <a:buChar char=""/>
              <a:tabLst>
                <a:tab pos="877569" algn="l"/>
              </a:tabLst>
            </a:pP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8</a:t>
            </a:r>
            <a:r>
              <a:rPr spc="-10" dirty="0">
                <a:cs typeface="Calibri"/>
              </a:rPr>
              <a:t>2</a:t>
            </a:r>
            <a:r>
              <a:rPr spc="-15" dirty="0">
                <a:cs typeface="Calibri"/>
              </a:rPr>
              <a:t>7</a:t>
            </a:r>
            <a:r>
              <a:rPr spc="-10" dirty="0">
                <a:cs typeface="Calibri"/>
              </a:rPr>
              <a:t>72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5" dirty="0">
                <a:cs typeface="Calibri"/>
              </a:rPr>
              <a:t>r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6</a:t>
            </a:r>
            <a:r>
              <a:rPr spc="-5" dirty="0">
                <a:cs typeface="Calibri"/>
              </a:rPr>
              <a:t>1</a:t>
            </a:r>
            <a:r>
              <a:rPr spc="-20" dirty="0">
                <a:cs typeface="Calibri"/>
              </a:rPr>
              <a:t>,</a:t>
            </a:r>
            <a:r>
              <a:rPr spc="-10" dirty="0">
                <a:cs typeface="Calibri"/>
              </a:rPr>
              <a:t>4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li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ba r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mâ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ă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pr</a:t>
            </a:r>
            <a:r>
              <a:rPr spc="-10" dirty="0">
                <a:cs typeface="Calibri"/>
              </a:rPr>
              <a:t>i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a lim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vor</a:t>
            </a:r>
            <a:r>
              <a:rPr spc="5" dirty="0">
                <a:cs typeface="Calibri"/>
              </a:rPr>
              <a:t>b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tă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famili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876935" indent="-228600">
              <a:spcBef>
                <a:spcPts val="960"/>
              </a:spcBef>
              <a:buFont typeface="Symbol"/>
              <a:buChar char=""/>
              <a:tabLst>
                <a:tab pos="877569" algn="l"/>
              </a:tabLst>
            </a:pP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0</a:t>
            </a:r>
            <a:r>
              <a:rPr spc="-10" dirty="0">
                <a:cs typeface="Calibri"/>
              </a:rPr>
              <a:t>9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78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5" dirty="0">
                <a:cs typeface="Calibri"/>
              </a:rPr>
              <a:t>r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-40" dirty="0">
                <a:cs typeface="Times New Roman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6</a:t>
            </a:r>
            <a:r>
              <a:rPr spc="-20" dirty="0">
                <a:cs typeface="Calibri"/>
              </a:rPr>
              <a:t>,</a:t>
            </a:r>
            <a:r>
              <a:rPr spc="-10" dirty="0">
                <a:cs typeface="Calibri"/>
              </a:rPr>
              <a:t>9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li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ba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ma</a:t>
            </a:r>
            <a:r>
              <a:rPr spc="-15" dirty="0">
                <a:cs typeface="Calibri"/>
              </a:rPr>
              <a:t>g</a:t>
            </a:r>
            <a:r>
              <a:rPr dirty="0">
                <a:cs typeface="Calibri"/>
              </a:rPr>
              <a:t>hiară</a:t>
            </a:r>
            <a:r>
              <a:rPr spc="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 pr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ma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lim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vor</a:t>
            </a:r>
            <a:r>
              <a:rPr spc="5" dirty="0">
                <a:cs typeface="Calibri"/>
              </a:rPr>
              <a:t>b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tă în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fami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876935" indent="-228600">
              <a:spcBef>
                <a:spcPts val="960"/>
              </a:spcBef>
              <a:buFont typeface="Symbol"/>
              <a:buChar char=""/>
              <a:tabLst>
                <a:tab pos="877569" algn="l"/>
              </a:tabLst>
            </a:pP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2</a:t>
            </a:r>
            <a:r>
              <a:rPr spc="-10" dirty="0">
                <a:cs typeface="Calibri"/>
              </a:rPr>
              <a:t>43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care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1,1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Times New Roman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a</a:t>
            </a:r>
            <a:r>
              <a:rPr spc="-25" dirty="0">
                <a:cs typeface="Times New Roman"/>
              </a:rPr>
              <a:t> </a:t>
            </a:r>
            <a:r>
              <a:rPr spc="-5" dirty="0">
                <a:cs typeface="Calibri"/>
              </a:rPr>
              <a:t>r</a:t>
            </a:r>
            <a:r>
              <a:rPr spc="-20" dirty="0">
                <a:cs typeface="Calibri"/>
              </a:rPr>
              <a:t>o</a:t>
            </a:r>
            <a:r>
              <a:rPr dirty="0">
                <a:cs typeface="Calibri"/>
              </a:rPr>
              <a:t>ma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-4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pr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ma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ă vo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bită în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fami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876935" indent="-228600">
              <a:spcBef>
                <a:spcPts val="960"/>
              </a:spcBef>
              <a:buFont typeface="Symbol"/>
              <a:buChar char=""/>
              <a:tabLst>
                <a:tab pos="877569" algn="l"/>
              </a:tabLst>
            </a:pP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1</a:t>
            </a:r>
            <a:r>
              <a:rPr spc="-10" dirty="0">
                <a:cs typeface="Calibri"/>
              </a:rPr>
              <a:t>39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spc="5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care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0,4</a:t>
            </a:r>
            <a:r>
              <a:rPr spc="-5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spc="-45" dirty="0">
                <a:cs typeface="Times New Roman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Times New Roman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a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u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rai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e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nă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 pri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a lim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vor</a:t>
            </a:r>
            <a:r>
              <a:rPr spc="5" dirty="0">
                <a:cs typeface="Calibri"/>
              </a:rPr>
              <a:t>b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tă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famili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876935" indent="-228600">
              <a:spcBef>
                <a:spcPts val="960"/>
              </a:spcBef>
              <a:buFont typeface="Symbol"/>
              <a:buChar char=""/>
              <a:tabLst>
                <a:tab pos="877569" algn="l"/>
              </a:tabLst>
            </a:pP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3</a:t>
            </a:r>
            <a:r>
              <a:rPr spc="-10" dirty="0">
                <a:cs typeface="Calibri"/>
              </a:rPr>
              <a:t>1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5" dirty="0">
                <a:cs typeface="Calibri"/>
              </a:rPr>
              <a:t>r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r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0</a:t>
            </a:r>
            <a:r>
              <a:rPr spc="-15" dirty="0">
                <a:cs typeface="Calibri"/>
              </a:rPr>
              <a:t>,</a:t>
            </a:r>
            <a:r>
              <a:rPr spc="-10" dirty="0">
                <a:cs typeface="Calibri"/>
              </a:rPr>
              <a:t>1</a:t>
            </a:r>
            <a:r>
              <a:rPr spc="-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a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ger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pri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a l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ă vo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bită în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fami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876935" indent="-228600">
              <a:spcBef>
                <a:spcPts val="960"/>
              </a:spcBef>
              <a:buFont typeface="Symbol"/>
              <a:buChar char=""/>
              <a:tabLst>
                <a:tab pos="877569" algn="l"/>
              </a:tabLst>
            </a:pP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2</a:t>
            </a:r>
            <a:r>
              <a:rPr spc="-10" dirty="0">
                <a:cs typeface="Calibri"/>
              </a:rPr>
              <a:t>9</a:t>
            </a:r>
            <a:r>
              <a:rPr spc="-15" dirty="0">
                <a:cs typeface="Calibri"/>
              </a:rPr>
              <a:t>2</a:t>
            </a:r>
            <a:r>
              <a:rPr spc="-10" dirty="0">
                <a:cs typeface="Calibri"/>
              </a:rPr>
              <a:t>1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care</a:t>
            </a:r>
            <a:r>
              <a:rPr spc="-35" dirty="0">
                <a:cs typeface="Times New Roman"/>
              </a:rPr>
              <a:t> </a:t>
            </a:r>
            <a:r>
              <a:rPr spc="-5" dirty="0">
                <a:cs typeface="Calibri"/>
              </a:rPr>
              <a:t>r</a:t>
            </a:r>
            <a:r>
              <a:rPr spc="-20" dirty="0">
                <a:cs typeface="Calibri"/>
              </a:rPr>
              <a:t>e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re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n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1,1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t</a:t>
            </a:r>
            <a:r>
              <a:rPr spc="-5" dirty="0">
                <a:cs typeface="Calibri"/>
              </a:rPr>
              <a:t>o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-40" dirty="0">
                <a:cs typeface="Times New Roman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5" dirty="0">
                <a:cs typeface="Calibri"/>
              </a:rPr>
              <a:t>ecla</a:t>
            </a:r>
            <a:r>
              <a:rPr spc="-20" dirty="0">
                <a:cs typeface="Calibri"/>
              </a:rPr>
              <a:t>r</a:t>
            </a:r>
            <a:r>
              <a:rPr spc="-5" dirty="0">
                <a:cs typeface="Calibri"/>
              </a:rPr>
              <a:t>at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nimi</a:t>
            </a:r>
            <a:r>
              <a:rPr spc="-5" dirty="0">
                <a:cs typeface="Calibri"/>
              </a:rPr>
              <a:t>c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pr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ma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lim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vor</a:t>
            </a:r>
            <a:r>
              <a:rPr spc="5" dirty="0">
                <a:cs typeface="Calibri"/>
              </a:rPr>
              <a:t>b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tă în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fami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795712" y="10072856"/>
            <a:ext cx="99059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54288"/>
              </p:ext>
            </p:extLst>
          </p:nvPr>
        </p:nvGraphicFramePr>
        <p:xfrm>
          <a:off x="900111" y="5730875"/>
          <a:ext cx="17602200" cy="1647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3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8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9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87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193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616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7582">
                <a:tc>
                  <a:txBody>
                    <a:bodyPr/>
                    <a:lstStyle/>
                    <a:p>
                      <a:pPr algn="ctr"/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Româ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ă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Maghiară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Roma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crai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ă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ă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Italiană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Slo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acă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Ru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ă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77470" indent="1905" algn="ctr">
                        <a:lnSpc>
                          <a:spcPct val="102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Altă li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bă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ă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9690" indent="73025" algn="ctr">
                        <a:lnSpc>
                          <a:spcPct val="102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ație n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ponibilă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1992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235913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156668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1458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834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994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5535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      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96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2002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218187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143457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2520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1208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1625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2011</a:t>
                      </a:r>
                      <a:endParaRPr sz="18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190645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129887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2283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1214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810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19344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88"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2021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182772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109978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3243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431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32921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2">
            <a:extLst>
              <a:ext uri="{FF2B5EF4-FFF2-40B4-BE49-F238E27FC236}">
                <a16:creationId xmlns:a16="http://schemas.microsoft.com/office/drawing/2014/main" id="{D676EDC6-6975-129A-3FEB-1BCDAF26C024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7BD13F3B-4EA5-E494-707C-048B38A47FF2}"/>
              </a:ext>
            </a:extLst>
          </p:cNvPr>
          <p:cNvSpPr/>
          <p:nvPr/>
        </p:nvSpPr>
        <p:spPr>
          <a:xfrm>
            <a:off x="14768512" y="129087"/>
            <a:ext cx="3886198" cy="1008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B842B114-D416-74F7-A423-40017572F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16013"/>
            <a:ext cx="3962401" cy="112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D34B0972-D0B6-AEDF-873F-54B2E14F2233}"/>
              </a:ext>
            </a:extLst>
          </p:cNvPr>
          <p:cNvSpPr/>
          <p:nvPr/>
        </p:nvSpPr>
        <p:spPr>
          <a:xfrm>
            <a:off x="3795712" y="2149475"/>
            <a:ext cx="113537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CA78989-A6B7-8C9A-CEAB-130F4E474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16013"/>
            <a:ext cx="3962401" cy="1122474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6629073B-B962-4C1B-1A83-6A29385A1CBB}"/>
              </a:ext>
            </a:extLst>
          </p:cNvPr>
          <p:cNvSpPr/>
          <p:nvPr/>
        </p:nvSpPr>
        <p:spPr>
          <a:xfrm>
            <a:off x="14768512" y="129087"/>
            <a:ext cx="3886198" cy="1008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AB3CDF4-96F8-38A1-8970-C26DABD1B2F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795712" y="10072856"/>
            <a:ext cx="99059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5"/>
              </a:rPr>
              <a:t>w</a:t>
            </a:r>
            <a:r>
              <a:rPr sz="1400" spc="-5" dirty="0">
                <a:latin typeface="+mn-lt"/>
                <a:hlinkClick r:id="rId5"/>
              </a:rPr>
              <a:t>w</a:t>
            </a:r>
            <a:r>
              <a:rPr sz="1400" spc="-10" dirty="0">
                <a:latin typeface="+mn-lt"/>
                <a:hlinkClick r:id="rId5"/>
              </a:rPr>
              <a:t>w.</a:t>
            </a:r>
            <a:r>
              <a:rPr sz="1400" dirty="0">
                <a:latin typeface="+mn-lt"/>
                <a:hlinkClick r:id="rId5"/>
              </a:rPr>
              <a:t>s</a:t>
            </a:r>
            <a:r>
              <a:rPr sz="1400" spc="-10" dirty="0">
                <a:latin typeface="+mn-lt"/>
                <a:hlinkClick r:id="rId5"/>
              </a:rPr>
              <a:t>a</a:t>
            </a:r>
            <a:r>
              <a:rPr sz="1400" spc="-5" dirty="0">
                <a:latin typeface="+mn-lt"/>
                <a:hlinkClick r:id="rId5"/>
              </a:rPr>
              <a:t>t</a:t>
            </a:r>
            <a:r>
              <a:rPr sz="1400" spc="-10" dirty="0">
                <a:latin typeface="+mn-lt"/>
                <a:hlinkClick r:id="rId5"/>
              </a:rPr>
              <a:t>u</a:t>
            </a:r>
            <a:r>
              <a:rPr sz="1400" dirty="0">
                <a:latin typeface="+mn-lt"/>
                <a:hlinkClick r:id="rId5"/>
              </a:rPr>
              <a:t>ma</a:t>
            </a:r>
            <a:r>
              <a:rPr sz="1400" spc="-10" dirty="0">
                <a:latin typeface="+mn-lt"/>
                <a:hlinkClick r:id="rId5"/>
              </a:rPr>
              <a:t>re</a:t>
            </a:r>
            <a:r>
              <a:rPr sz="1400" spc="-5" dirty="0">
                <a:latin typeface="+mn-lt"/>
                <a:hlinkClick r:id="rId5"/>
              </a:rPr>
              <a:t>.</a:t>
            </a:r>
            <a:r>
              <a:rPr sz="1400" dirty="0">
                <a:latin typeface="+mn-lt"/>
                <a:hlinkClick r:id="rId5"/>
              </a:rPr>
              <a:t>i</a:t>
            </a:r>
            <a:r>
              <a:rPr sz="1400" spc="-10" dirty="0">
                <a:latin typeface="+mn-lt"/>
                <a:hlinkClick r:id="rId5"/>
              </a:rPr>
              <a:t>n</a:t>
            </a:r>
            <a:r>
              <a:rPr sz="1400" spc="-5" dirty="0">
                <a:latin typeface="+mn-lt"/>
                <a:hlinkClick r:id="rId5"/>
              </a:rPr>
              <a:t>s</a:t>
            </a:r>
            <a:r>
              <a:rPr sz="1400" dirty="0">
                <a:latin typeface="+mn-lt"/>
                <a:hlinkClick r:id="rId5"/>
              </a:rPr>
              <a:t>s</a:t>
            </a:r>
            <a:r>
              <a:rPr sz="1400" spc="-10" dirty="0">
                <a:latin typeface="+mn-lt"/>
                <a:hlinkClick r:id="rId5"/>
              </a:rPr>
              <a:t>e</a:t>
            </a:r>
            <a:r>
              <a:rPr sz="1400" spc="-5" dirty="0">
                <a:latin typeface="+mn-lt"/>
                <a:hlinkClick r:id="rId5"/>
              </a:rPr>
              <a:t>.</a:t>
            </a:r>
            <a:r>
              <a:rPr sz="1400" dirty="0">
                <a:latin typeface="+mn-lt"/>
                <a:hlinkClick r:id="rId5"/>
              </a:rPr>
              <a:t>r</a:t>
            </a:r>
            <a:r>
              <a:rPr sz="1400" spc="-5" dirty="0">
                <a:latin typeface="+mn-lt"/>
                <a:hlinkClick r:id="rId5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4529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47712" y="1844674"/>
            <a:ext cx="17297400" cy="630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7200">
              <a:lnSpc>
                <a:spcPct val="125200"/>
              </a:lnSpc>
            </a:pPr>
            <a:r>
              <a:rPr dirty="0">
                <a:cs typeface="Calibri"/>
              </a:rPr>
              <a:t>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r</a:t>
            </a:r>
            <a:r>
              <a:rPr spc="5" dirty="0">
                <a:cs typeface="Calibri"/>
              </a:rPr>
              <a:t>u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ura</a:t>
            </a:r>
            <a:r>
              <a:rPr spc="11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onfesi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nală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110" dirty="0">
                <a:cs typeface="Calibri"/>
              </a:rPr>
              <a:t> 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ost</a:t>
            </a:r>
            <a:r>
              <a:rPr spc="12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eclara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85" dirty="0">
                <a:cs typeface="Times New Roman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8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3</a:t>
            </a:r>
            <a:r>
              <a:rPr spc="90" dirty="0">
                <a:cs typeface="Times New Roman"/>
              </a:rPr>
              <a:t>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ta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ul</a:t>
            </a:r>
            <a:r>
              <a:rPr spc="11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dirty="0">
                <a:cs typeface="Calibri"/>
              </a:rPr>
              <a:t>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ției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te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ui </a:t>
            </a:r>
            <a:r>
              <a:rPr spc="-130" dirty="0">
                <a:cs typeface="Calibri"/>
              </a:rPr>
              <a:t> </a:t>
            </a:r>
            <a:r>
              <a:rPr spc="-5" dirty="0">
                <a:cs typeface="Calibri"/>
              </a:rPr>
              <a:t>Sat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Mare</a:t>
            </a:r>
            <a:r>
              <a:rPr spc="-20" dirty="0">
                <a:cs typeface="Times New Roman"/>
              </a:rPr>
              <a:t> </a:t>
            </a:r>
            <a:r>
              <a:rPr spc="-5" dirty="0">
                <a:cs typeface="Calibri"/>
              </a:rPr>
              <a:t>ș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ar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tă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upă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um</a:t>
            </a:r>
            <a:r>
              <a:rPr spc="-20" dirty="0">
                <a:cs typeface="Calibri"/>
              </a:rPr>
              <a:t> </a:t>
            </a:r>
            <a:r>
              <a:rPr dirty="0">
                <a:cs typeface="Calibri"/>
              </a:rPr>
              <a:t>urme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ză: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ort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doxă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5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4</a:t>
            </a:r>
            <a:r>
              <a:rPr spc="-20" dirty="0">
                <a:cs typeface="Calibri"/>
              </a:rPr>
              <a:t>9</a:t>
            </a:r>
            <a:r>
              <a:rPr spc="-10" dirty="0">
                <a:cs typeface="Calibri"/>
              </a:rPr>
              <a:t>6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(5</a:t>
            </a:r>
            <a:r>
              <a:rPr spc="-20" dirty="0">
                <a:cs typeface="Calibri"/>
              </a:rPr>
              <a:t>1</a:t>
            </a:r>
            <a:r>
              <a:rPr spc="-5" dirty="0">
                <a:cs typeface="Calibri"/>
              </a:rPr>
              <a:t>,5</a:t>
            </a:r>
            <a:r>
              <a:rPr lang="ro-RO" spc="-5" dirty="0">
                <a:cs typeface="Calibri"/>
              </a:rPr>
              <a:t>5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reform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tă 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5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7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1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(1</a:t>
            </a:r>
            <a:r>
              <a:rPr spc="-20" dirty="0">
                <a:cs typeface="Calibri"/>
              </a:rPr>
              <a:t>7</a:t>
            </a:r>
            <a:r>
              <a:rPr spc="-5" dirty="0">
                <a:cs typeface="Calibri"/>
              </a:rPr>
              <a:t>,</a:t>
            </a:r>
            <a:r>
              <a:rPr lang="ro-RO" spc="-5" dirty="0">
                <a:cs typeface="Calibri"/>
              </a:rPr>
              <a:t>16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spc="-10" dirty="0">
                <a:cs typeface="Calibri"/>
              </a:rPr>
              <a:t>roma</a:t>
            </a:r>
            <a:r>
              <a:rPr spc="5" dirty="0">
                <a:cs typeface="Calibri"/>
              </a:rPr>
              <a:t>n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-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olică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4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9</a:t>
            </a:r>
            <a:r>
              <a:rPr spc="-20" dirty="0">
                <a:cs typeface="Calibri"/>
              </a:rPr>
              <a:t>4</a:t>
            </a:r>
            <a:r>
              <a:rPr spc="-10" dirty="0">
                <a:cs typeface="Calibri"/>
              </a:rPr>
              <a:t>6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(1</a:t>
            </a:r>
            <a:r>
              <a:rPr lang="ro-RO" spc="-10" dirty="0">
                <a:cs typeface="Calibri"/>
              </a:rPr>
              <a:t>6</a:t>
            </a:r>
            <a:r>
              <a:rPr spc="-10" dirty="0">
                <a:cs typeface="Calibri"/>
              </a:rPr>
              <a:t>,</a:t>
            </a:r>
            <a:r>
              <a:rPr lang="ro-RO" spc="-10" dirty="0">
                <a:cs typeface="Calibri"/>
              </a:rPr>
              <a:t>88</a:t>
            </a:r>
            <a:r>
              <a:rPr spc="-30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41500" indent="-228600">
              <a:lnSpc>
                <a:spcPct val="150000"/>
              </a:lnSpc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spc="-10" dirty="0">
                <a:cs typeface="Calibri"/>
              </a:rPr>
              <a:t>grec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-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olică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9</a:t>
            </a:r>
            <a:r>
              <a:rPr spc="-5" dirty="0">
                <a:cs typeface="Calibri"/>
              </a:rPr>
              <a:t>2</a:t>
            </a:r>
            <a:r>
              <a:rPr spc="-20" dirty="0">
                <a:cs typeface="Calibri"/>
              </a:rPr>
              <a:t>4</a:t>
            </a:r>
            <a:r>
              <a:rPr spc="-10" dirty="0">
                <a:cs typeface="Calibri"/>
              </a:rPr>
              <a:t>1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(</a:t>
            </a:r>
            <a:r>
              <a:rPr spc="-5" dirty="0">
                <a:cs typeface="Calibri"/>
              </a:rPr>
              <a:t>6,5</a:t>
            </a:r>
            <a:r>
              <a:rPr lang="ro-RO" spc="-5" dirty="0">
                <a:cs typeface="Calibri"/>
              </a:rPr>
              <a:t>0</a:t>
            </a:r>
            <a:r>
              <a:rPr spc="-25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pe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ală 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2</a:t>
            </a:r>
            <a:r>
              <a:rPr spc="-20" dirty="0">
                <a:cs typeface="Calibri"/>
              </a:rPr>
              <a:t>7</a:t>
            </a:r>
            <a:r>
              <a:rPr spc="-10" dirty="0">
                <a:cs typeface="Calibri"/>
              </a:rPr>
              <a:t>67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spc="-15" dirty="0">
                <a:cs typeface="Calibri"/>
              </a:rPr>
              <a:t>r</a:t>
            </a:r>
            <a:r>
              <a:rPr spc="-5" dirty="0">
                <a:cs typeface="Calibri"/>
              </a:rPr>
              <a:t>so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(</a:t>
            </a:r>
            <a:r>
              <a:rPr spc="-10" dirty="0">
                <a:cs typeface="Calibri"/>
              </a:rPr>
              <a:t>4</a:t>
            </a:r>
            <a:r>
              <a:rPr spc="-15" dirty="0">
                <a:cs typeface="Calibri"/>
              </a:rPr>
              <a:t>,</a:t>
            </a:r>
            <a:r>
              <a:rPr spc="-10" dirty="0">
                <a:cs typeface="Calibri"/>
              </a:rPr>
              <a:t>3</a:t>
            </a:r>
            <a:r>
              <a:rPr lang="ro-RO" spc="-10" dirty="0">
                <a:cs typeface="Calibri"/>
              </a:rPr>
              <a:t>2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%)</a:t>
            </a:r>
            <a:endParaRPr dirty="0">
              <a:cs typeface="Calibri"/>
            </a:endParaRP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spc="-10" dirty="0">
                <a:cs typeface="Calibri"/>
              </a:rPr>
              <a:t>mart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ii</a:t>
            </a:r>
            <a:r>
              <a:rPr spc="-40" dirty="0">
                <a:cs typeface="Times New Roman"/>
              </a:rPr>
              <a:t> </a:t>
            </a:r>
            <a:r>
              <a:rPr dirty="0">
                <a:cs typeface="Calibri"/>
              </a:rPr>
              <a:t>lui</a:t>
            </a:r>
            <a:r>
              <a:rPr spc="-40" dirty="0">
                <a:cs typeface="Times New Roman"/>
              </a:rPr>
              <a:t> </a:t>
            </a:r>
            <a:r>
              <a:rPr spc="-10" dirty="0">
                <a:cs typeface="Calibri"/>
              </a:rPr>
              <a:t>Ieh</a:t>
            </a:r>
            <a:r>
              <a:rPr spc="-5" dirty="0">
                <a:cs typeface="Calibri"/>
              </a:rPr>
              <a:t>ov</a:t>
            </a:r>
            <a:r>
              <a:rPr dirty="0">
                <a:cs typeface="Calibri"/>
              </a:rPr>
              <a:t>a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4</a:t>
            </a:r>
            <a:r>
              <a:rPr spc="-20" dirty="0">
                <a:cs typeface="Calibri"/>
              </a:rPr>
              <a:t>8</a:t>
            </a:r>
            <a:r>
              <a:rPr spc="-10" dirty="0">
                <a:cs typeface="Calibri"/>
              </a:rPr>
              <a:t>9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(1,</a:t>
            </a:r>
            <a:r>
              <a:rPr lang="ro-RO" spc="-10" dirty="0">
                <a:cs typeface="Calibri"/>
              </a:rPr>
              <a:t>18</a:t>
            </a:r>
            <a:r>
              <a:rPr spc="-35" dirty="0">
                <a:cs typeface="Times New Roman"/>
              </a:rPr>
              <a:t> </a:t>
            </a:r>
            <a:r>
              <a:rPr spc="-20" dirty="0">
                <a:cs typeface="Calibri"/>
              </a:rPr>
              <a:t>%</a:t>
            </a:r>
            <a:r>
              <a:rPr dirty="0">
                <a:cs typeface="Calibri"/>
              </a:rPr>
              <a:t>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ba</a:t>
            </a:r>
            <a:r>
              <a:rPr spc="-5" dirty="0">
                <a:cs typeface="Calibri"/>
              </a:rPr>
              <a:t>p</a:t>
            </a:r>
            <a:r>
              <a:rPr dirty="0">
                <a:cs typeface="Calibri"/>
              </a:rPr>
              <a:t>tistă 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2</a:t>
            </a:r>
            <a:r>
              <a:rPr spc="-10" dirty="0">
                <a:cs typeface="Calibri"/>
              </a:rPr>
              <a:t>7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(0,</a:t>
            </a:r>
            <a:r>
              <a:rPr lang="ro-RO" spc="-10" dirty="0">
                <a:cs typeface="Calibri"/>
              </a:rPr>
              <a:t>79</a:t>
            </a:r>
            <a:r>
              <a:rPr spc="-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%)</a:t>
            </a:r>
            <a:endParaRPr lang="ro-RO" spc="-10" dirty="0">
              <a:cs typeface="Calibri"/>
            </a:endParaRP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lang="ro-RO" spc="-10" dirty="0">
                <a:cs typeface="Calibri"/>
              </a:rPr>
              <a:t>alte religii – 1906 persoane (0,64%)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lang="ro-RO" spc="-10" dirty="0">
                <a:cs typeface="Calibri"/>
              </a:rPr>
              <a:t>fără religie – 1566 persoane (0,53%)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lang="ro-RO" spc="-10" dirty="0">
                <a:cs typeface="Calibri"/>
              </a:rPr>
              <a:t>adventist de ziua a 7-a – 806 persoane (0,27%)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lang="ro-RO" spc="-10" dirty="0">
                <a:cs typeface="Calibri"/>
              </a:rPr>
              <a:t>atei – 423 persoane (0,17%)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r>
              <a:rPr lang="ro-RO" spc="-10" dirty="0">
                <a:cs typeface="Calibri"/>
              </a:rPr>
              <a:t>agnostic – 105 persoane (0,04%)</a:t>
            </a:r>
          </a:p>
          <a:p>
            <a:pPr marL="1841500" indent="-228600">
              <a:spcBef>
                <a:spcPts val="960"/>
              </a:spcBef>
              <a:buFont typeface="Symbol"/>
              <a:buChar char=""/>
              <a:tabLst>
                <a:tab pos="1842135" algn="l"/>
              </a:tabLst>
            </a:pPr>
            <a:endParaRPr dirty="0"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spcBef>
                <a:spcPts val="25"/>
              </a:spcBef>
            </a:pPr>
            <a:endParaRPr dirty="0"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024313" y="10094193"/>
            <a:ext cx="86962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486944B3-42D6-997C-AC58-567202F6B735}"/>
              </a:ext>
            </a:extLst>
          </p:cNvPr>
          <p:cNvSpPr/>
          <p:nvPr/>
        </p:nvSpPr>
        <p:spPr>
          <a:xfrm>
            <a:off x="14692312" y="168275"/>
            <a:ext cx="3886198" cy="1084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0986B20-CA07-A7C5-066E-35DFB943F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68275"/>
            <a:ext cx="3962401" cy="104627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14184DC-39E5-4462-89F9-2CBF2078C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72463"/>
              </p:ext>
            </p:extLst>
          </p:nvPr>
        </p:nvGraphicFramePr>
        <p:xfrm>
          <a:off x="7224711" y="2759075"/>
          <a:ext cx="11049001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00513" y="4511675"/>
            <a:ext cx="9905999" cy="5449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481512" y="10372131"/>
            <a:ext cx="89248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2325E9D-5299-C5E9-82D8-19A6FCFB7043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E2BFDB07-905A-93EF-24CA-C86BBD272AD5}"/>
              </a:ext>
            </a:extLst>
          </p:cNvPr>
          <p:cNvSpPr/>
          <p:nvPr/>
        </p:nvSpPr>
        <p:spPr>
          <a:xfrm>
            <a:off x="14844712" y="148167"/>
            <a:ext cx="3886198" cy="1084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21A75629-CA97-2F96-5E01-6CA97C269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48167"/>
            <a:ext cx="3962401" cy="970074"/>
          </a:xfrm>
          <a:prstGeom prst="rect">
            <a:avLst/>
          </a:prstGeom>
        </p:spPr>
      </p:pic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7D19E0A5-A697-4BB9-8533-31929F9AC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73202"/>
              </p:ext>
            </p:extLst>
          </p:nvPr>
        </p:nvGraphicFramePr>
        <p:xfrm>
          <a:off x="862012" y="1564067"/>
          <a:ext cx="17297400" cy="2743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90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07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84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68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441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6712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38280">
                <a:tc>
                  <a:txBody>
                    <a:bodyPr/>
                    <a:lstStyle/>
                    <a:p>
                      <a:pPr algn="l"/>
                      <a:endParaRPr sz="16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6675" algn="ctr">
                        <a:lnSpc>
                          <a:spcPct val="101699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odoxă (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ca</a:t>
                      </a:r>
                      <a:r>
                        <a:rPr sz="1600" b="1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odoxă Rom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â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nă)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Rom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no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marL="736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0" dirty="0" err="1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 err="1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10" dirty="0" err="1">
                          <a:latin typeface="+mn-lt"/>
                          <a:cs typeface="Calibri"/>
                        </a:rPr>
                        <a:t>li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că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Ref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ă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0645" indent="1270" algn="ctr">
                        <a:lnSpc>
                          <a:spcPct val="101699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Pen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al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ă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(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ul 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reș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 Pen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al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marL="66040" marR="62865" algn="ctr">
                        <a:lnSpc>
                          <a:spcPct val="101299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b="1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is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er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ui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z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eu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Apos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că)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1915" indent="39370" algn="ctr">
                        <a:lnSpc>
                          <a:spcPct val="1018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Gre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o-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că (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ca</a:t>
                      </a:r>
                      <a:r>
                        <a:rPr sz="1600" b="1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Rom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â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nă Un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ă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cu Rom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)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74930" algn="ctr">
                        <a:lnSpc>
                          <a:spcPct val="101899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Martor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ui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Ieho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marR="82550" algn="ctr">
                        <a:lnSpc>
                          <a:spcPct val="101699"/>
                        </a:lnSpc>
                      </a:pPr>
                      <a:r>
                        <a:rPr sz="1600" b="1" dirty="0" err="1">
                          <a:latin typeface="+mn-lt"/>
                          <a:cs typeface="Calibri"/>
                        </a:rPr>
                        <a:t>Bap</a:t>
                      </a:r>
                      <a:r>
                        <a:rPr sz="1600" b="1" spc="-5" dirty="0" err="1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stă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 (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ul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reș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Bap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)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marR="78740" algn="ctr">
                        <a:lnSpc>
                          <a:spcPct val="101899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Ad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v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en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ă de</a:t>
                      </a:r>
                      <a:r>
                        <a:rPr sz="16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Z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ua</a:t>
                      </a:r>
                      <a:r>
                        <a:rPr sz="16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Șap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ea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16205" indent="30480" algn="ctr">
                        <a:lnSpc>
                          <a:spcPct val="101299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i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Fără</a:t>
                      </a:r>
                      <a:endParaRPr sz="1600">
                        <a:latin typeface="+mn-lt"/>
                        <a:cs typeface="Calibri"/>
                      </a:endParaRPr>
                    </a:p>
                    <a:p>
                      <a:pPr marL="749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li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ei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Agn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c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3500" indent="59055" algn="ctr">
                        <a:lnSpc>
                          <a:spcPct val="101299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Info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ț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 ned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sp</a:t>
                      </a:r>
                      <a:r>
                        <a:rPr sz="1600" b="1" spc="-15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ă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58"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1992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199695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74862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76614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6062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35429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1299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1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513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4667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1079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131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latin typeface="+mn-lt"/>
                          <a:cs typeface="Calibri"/>
                        </a:rPr>
                        <a:t>         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438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81"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2002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185900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66247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68619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8517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29200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1721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1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903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5202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522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128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latin typeface="+mn-lt"/>
                          <a:cs typeface="Calibri"/>
                        </a:rPr>
                        <a:t>         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322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90"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2011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160776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59550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60343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9993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24568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3841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1937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1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863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1440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505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164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20380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90"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152496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49946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50761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12767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19241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3489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2327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1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806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1906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1566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423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105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60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34835</a:t>
                      </a: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6B15D28-710F-4ED2-9968-E307351737C3}"/>
              </a:ext>
            </a:extLst>
          </p:cNvPr>
          <p:cNvSpPr/>
          <p:nvPr/>
        </p:nvSpPr>
        <p:spPr>
          <a:xfrm>
            <a:off x="4481512" y="990326"/>
            <a:ext cx="843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01775"/>
            <a:r>
              <a:rPr lang="en-GB" b="1" dirty="0" err="1">
                <a:cs typeface="Calibri"/>
              </a:rPr>
              <a:t>S</a:t>
            </a:r>
            <a:r>
              <a:rPr lang="en-GB" b="1" spc="5" dirty="0" err="1">
                <a:cs typeface="Calibri"/>
              </a:rPr>
              <a:t>t</a:t>
            </a:r>
            <a:r>
              <a:rPr lang="en-GB" b="1" dirty="0" err="1">
                <a:cs typeface="Calibri"/>
              </a:rPr>
              <a:t>r</a:t>
            </a:r>
            <a:r>
              <a:rPr lang="en-GB" b="1" spc="5" dirty="0" err="1">
                <a:cs typeface="Calibri"/>
              </a:rPr>
              <a:t>u</a:t>
            </a:r>
            <a:r>
              <a:rPr lang="en-GB" b="1" spc="-5" dirty="0" err="1">
                <a:cs typeface="Calibri"/>
              </a:rPr>
              <a:t>c</a:t>
            </a:r>
            <a:r>
              <a:rPr lang="en-GB" b="1" spc="-10" dirty="0" err="1">
                <a:cs typeface="Calibri"/>
              </a:rPr>
              <a:t>t</a:t>
            </a:r>
            <a:r>
              <a:rPr lang="en-GB" b="1" dirty="0" err="1">
                <a:cs typeface="Calibri"/>
              </a:rPr>
              <a:t>ura</a:t>
            </a:r>
            <a:r>
              <a:rPr lang="en-GB" b="1" spc="-5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p</a:t>
            </a:r>
            <a:r>
              <a:rPr lang="en-GB" b="1" spc="-10" dirty="0" err="1">
                <a:cs typeface="Calibri"/>
              </a:rPr>
              <a:t>o</a:t>
            </a:r>
            <a:r>
              <a:rPr lang="en-GB" b="1" dirty="0" err="1">
                <a:cs typeface="Calibri"/>
              </a:rPr>
              <a:t>pul</a:t>
            </a:r>
            <a:r>
              <a:rPr lang="en-GB" b="1" spc="-15" dirty="0" err="1">
                <a:cs typeface="Calibri"/>
              </a:rPr>
              <a:t>a</a:t>
            </a:r>
            <a:r>
              <a:rPr lang="en-GB" b="1" dirty="0" err="1">
                <a:cs typeface="Calibri"/>
              </a:rPr>
              <a:t>ției</a:t>
            </a:r>
            <a:r>
              <a:rPr lang="en-GB" b="1" spc="-5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j</a:t>
            </a:r>
            <a:r>
              <a:rPr lang="en-GB" b="1" spc="5" dirty="0" err="1">
                <a:cs typeface="Calibri"/>
              </a:rPr>
              <a:t>u</a:t>
            </a:r>
            <a:r>
              <a:rPr lang="en-GB" b="1" spc="-10" dirty="0" err="1">
                <a:cs typeface="Calibri"/>
              </a:rPr>
              <a:t>de</a:t>
            </a:r>
            <a:r>
              <a:rPr lang="en-GB" b="1" dirty="0" err="1">
                <a:cs typeface="Calibri"/>
              </a:rPr>
              <a:t>țul</a:t>
            </a:r>
            <a:r>
              <a:rPr lang="ro-RO" b="1" dirty="0">
                <a:cs typeface="Calibri"/>
              </a:rPr>
              <a:t>ui</a:t>
            </a:r>
            <a:r>
              <a:rPr lang="en-GB" b="1" spc="20" dirty="0">
                <a:cs typeface="Calibri"/>
              </a:rPr>
              <a:t> </a:t>
            </a:r>
            <a:r>
              <a:rPr lang="en-GB" b="1" spc="-15" dirty="0">
                <a:cs typeface="Calibri"/>
              </a:rPr>
              <a:t>S</a:t>
            </a:r>
            <a:r>
              <a:rPr lang="en-GB" b="1" spc="-10" dirty="0">
                <a:cs typeface="Calibri"/>
              </a:rPr>
              <a:t>at</a:t>
            </a:r>
            <a:r>
              <a:rPr lang="en-GB" b="1" dirty="0">
                <a:cs typeface="Calibri"/>
              </a:rPr>
              <a:t>u</a:t>
            </a:r>
            <a:r>
              <a:rPr lang="en-GB" b="1" spc="-25" dirty="0">
                <a:cs typeface="Times New Roman"/>
              </a:rPr>
              <a:t> </a:t>
            </a:r>
            <a:r>
              <a:rPr lang="en-GB" b="1" spc="-15" dirty="0">
                <a:cs typeface="Calibri"/>
              </a:rPr>
              <a:t>Ma</a:t>
            </a:r>
            <a:r>
              <a:rPr lang="en-GB" b="1" spc="-5" dirty="0">
                <a:cs typeface="Calibri"/>
              </a:rPr>
              <a:t>re</a:t>
            </a:r>
            <a:r>
              <a:rPr lang="en-GB" b="1" spc="-30" dirty="0">
                <a:cs typeface="Times New Roman"/>
              </a:rPr>
              <a:t> </a:t>
            </a:r>
            <a:r>
              <a:rPr lang="en-GB" b="1" dirty="0">
                <a:cs typeface="Calibri"/>
              </a:rPr>
              <a:t>p</a:t>
            </a:r>
            <a:r>
              <a:rPr lang="en-GB" b="1" spc="-10" dirty="0">
                <a:cs typeface="Calibri"/>
              </a:rPr>
              <a:t>e</a:t>
            </a:r>
            <a:r>
              <a:rPr lang="en-GB" b="1" spc="-35" dirty="0">
                <a:cs typeface="Times New Roman"/>
              </a:rPr>
              <a:t> </a:t>
            </a:r>
            <a:r>
              <a:rPr lang="en-GB" b="1" dirty="0" err="1">
                <a:cs typeface="Calibri"/>
              </a:rPr>
              <a:t>pri</a:t>
            </a:r>
            <a:r>
              <a:rPr lang="en-GB" b="1" spc="5" dirty="0" err="1">
                <a:cs typeface="Calibri"/>
              </a:rPr>
              <a:t>n</a:t>
            </a:r>
            <a:r>
              <a:rPr lang="en-GB" b="1" spc="-10" dirty="0" err="1">
                <a:cs typeface="Calibri"/>
              </a:rPr>
              <a:t>c</a:t>
            </a:r>
            <a:r>
              <a:rPr lang="en-GB" b="1" spc="-15" dirty="0" err="1">
                <a:cs typeface="Calibri"/>
              </a:rPr>
              <a:t>i</a:t>
            </a:r>
            <a:r>
              <a:rPr lang="en-GB" b="1" spc="-10" dirty="0" err="1">
                <a:cs typeface="Calibri"/>
              </a:rPr>
              <a:t>p</a:t>
            </a:r>
            <a:r>
              <a:rPr lang="en-GB" b="1" dirty="0" err="1">
                <a:cs typeface="Calibri"/>
              </a:rPr>
              <a:t>al</a:t>
            </a:r>
            <a:r>
              <a:rPr lang="en-GB" b="1" spc="-10" dirty="0" err="1">
                <a:cs typeface="Calibri"/>
              </a:rPr>
              <a:t>e</a:t>
            </a:r>
            <a:r>
              <a:rPr lang="en-GB" b="1" dirty="0" err="1">
                <a:cs typeface="Calibri"/>
              </a:rPr>
              <a:t>l</a:t>
            </a:r>
            <a:r>
              <a:rPr lang="en-GB" b="1" spc="-10" dirty="0" err="1">
                <a:cs typeface="Calibri"/>
              </a:rPr>
              <a:t>e</a:t>
            </a:r>
            <a:r>
              <a:rPr lang="en-GB" b="1" spc="-25" dirty="0">
                <a:cs typeface="Times New Roman"/>
              </a:rPr>
              <a:t> </a:t>
            </a:r>
            <a:r>
              <a:rPr lang="en-GB" b="1" spc="-5" dirty="0" err="1">
                <a:cs typeface="Calibri"/>
              </a:rPr>
              <a:t>re</a:t>
            </a:r>
            <a:r>
              <a:rPr lang="en-GB" b="1" spc="-15" dirty="0" err="1">
                <a:cs typeface="Calibri"/>
              </a:rPr>
              <a:t>l</a:t>
            </a:r>
            <a:r>
              <a:rPr lang="en-GB" b="1" dirty="0" err="1">
                <a:cs typeface="Calibri"/>
              </a:rPr>
              <a:t>igii</a:t>
            </a:r>
            <a:r>
              <a:rPr lang="en-GB" b="1" spc="-30" dirty="0">
                <a:cs typeface="Times New Roman"/>
              </a:rPr>
              <a:t> </a:t>
            </a:r>
            <a:r>
              <a:rPr lang="en-GB" b="1" spc="-10" dirty="0" err="1">
                <a:cs typeface="Calibri"/>
              </a:rPr>
              <a:t>d</a:t>
            </a:r>
            <a:r>
              <a:rPr lang="en-GB" b="1" spc="-5" dirty="0" err="1">
                <a:cs typeface="Calibri"/>
              </a:rPr>
              <a:t>eclara</a:t>
            </a:r>
            <a:r>
              <a:rPr lang="en-GB" b="1" dirty="0" err="1">
                <a:cs typeface="Calibri"/>
              </a:rPr>
              <a:t>t</a:t>
            </a:r>
            <a:r>
              <a:rPr lang="en-GB" b="1" spc="-10" dirty="0" err="1">
                <a:cs typeface="Calibri"/>
              </a:rPr>
              <a:t>e</a:t>
            </a:r>
            <a:endParaRPr lang="en-GB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16002" y="1409448"/>
            <a:ext cx="19812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endParaRPr sz="1200" dirty="0">
              <a:latin typeface="Wingdings"/>
              <a:cs typeface="Wingdings"/>
            </a:endParaRPr>
          </a:p>
          <a:p>
            <a:pPr marL="12700">
              <a:spcBef>
                <a:spcPts val="25"/>
              </a:spcBef>
            </a:pPr>
            <a:endParaRPr sz="1200" dirty="0">
              <a:latin typeface="Wingdings"/>
              <a:cs typeface="Wingdings"/>
            </a:endParaRPr>
          </a:p>
          <a:p>
            <a:pPr marL="12700">
              <a:spcBef>
                <a:spcPts val="25"/>
              </a:spcBef>
            </a:pPr>
            <a:endParaRPr sz="1200" dirty="0">
              <a:latin typeface="Webdings"/>
              <a:cs typeface="Webdings"/>
            </a:endParaRPr>
          </a:p>
          <a:p>
            <a:pPr marL="12700">
              <a:spcBef>
                <a:spcPts val="25"/>
              </a:spcBef>
            </a:pPr>
            <a:endParaRPr sz="1200" dirty="0">
              <a:latin typeface="Webdings"/>
              <a:cs typeface="Web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512" y="1804340"/>
            <a:ext cx="85229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15" dirty="0">
                <a:cs typeface="Calibri"/>
              </a:rPr>
              <a:t>Ca</a:t>
            </a:r>
            <a:r>
              <a:rPr sz="2400" b="1" spc="-5" dirty="0">
                <a:cs typeface="Calibri"/>
              </a:rPr>
              <a:t>le</a:t>
            </a:r>
            <a:r>
              <a:rPr sz="2400" b="1" spc="-10" dirty="0">
                <a:cs typeface="Calibri"/>
              </a:rPr>
              <a:t>nd</a:t>
            </a:r>
            <a:r>
              <a:rPr sz="2400" b="1" spc="-15" dirty="0">
                <a:cs typeface="Calibri"/>
              </a:rPr>
              <a:t>a</a:t>
            </a:r>
            <a:r>
              <a:rPr sz="2400" b="1" dirty="0">
                <a:cs typeface="Calibri"/>
              </a:rPr>
              <a:t>r</a:t>
            </a:r>
            <a:r>
              <a:rPr sz="2400" b="1" spc="-5" dirty="0">
                <a:cs typeface="Calibri"/>
              </a:rPr>
              <a:t>ul</a:t>
            </a:r>
            <a:r>
              <a:rPr sz="2400" b="1" spc="-35" dirty="0">
                <a:cs typeface="Times New Roman"/>
              </a:rPr>
              <a:t> </a:t>
            </a:r>
            <a:r>
              <a:rPr sz="2400" b="1" spc="-10" dirty="0">
                <a:cs typeface="Calibri"/>
              </a:rPr>
              <a:t>pr</a:t>
            </a:r>
            <a:r>
              <a:rPr sz="2400" b="1" spc="-5" dirty="0">
                <a:cs typeface="Calibri"/>
              </a:rPr>
              <a:t>in</a:t>
            </a:r>
            <a:r>
              <a:rPr sz="2400" b="1" spc="-15" dirty="0">
                <a:cs typeface="Calibri"/>
              </a:rPr>
              <a:t>c</a:t>
            </a:r>
            <a:r>
              <a:rPr sz="2400" b="1" spc="-5" dirty="0">
                <a:cs typeface="Calibri"/>
              </a:rPr>
              <a:t>ip</a:t>
            </a:r>
            <a:r>
              <a:rPr sz="2400" b="1" spc="-15" dirty="0">
                <a:cs typeface="Calibri"/>
              </a:rPr>
              <a:t>a</a:t>
            </a:r>
            <a:r>
              <a:rPr sz="2400" b="1" spc="-5" dirty="0">
                <a:cs typeface="Calibri"/>
              </a:rPr>
              <a:t>le</a:t>
            </a:r>
            <a:r>
              <a:rPr sz="2400" b="1" spc="-15" dirty="0">
                <a:cs typeface="Calibri"/>
              </a:rPr>
              <a:t>l</a:t>
            </a:r>
            <a:r>
              <a:rPr sz="2400" b="1" dirty="0">
                <a:cs typeface="Calibri"/>
              </a:rPr>
              <a:t>or</a:t>
            </a:r>
            <a:r>
              <a:rPr sz="2400" b="1" spc="-30" dirty="0">
                <a:cs typeface="Times New Roman"/>
              </a:rPr>
              <a:t> </a:t>
            </a:r>
            <a:r>
              <a:rPr sz="2400" b="1" spc="-5" dirty="0">
                <a:cs typeface="Calibri"/>
              </a:rPr>
              <a:t>e</a:t>
            </a:r>
            <a:r>
              <a:rPr sz="2400" b="1" spc="-10" dirty="0">
                <a:cs typeface="Calibri"/>
              </a:rPr>
              <a:t>tape</a:t>
            </a:r>
            <a:r>
              <a:rPr sz="2400" b="1" spc="-35" dirty="0">
                <a:cs typeface="Times New Roman"/>
              </a:rPr>
              <a:t> </a:t>
            </a:r>
            <a:r>
              <a:rPr sz="2400" b="1" spc="-5" dirty="0">
                <a:cs typeface="Calibri"/>
              </a:rPr>
              <a:t>ale</a:t>
            </a:r>
            <a:r>
              <a:rPr sz="2400" b="1" spc="-30" dirty="0">
                <a:cs typeface="Times New Roman"/>
              </a:rPr>
              <a:t> </a:t>
            </a:r>
            <a:r>
              <a:rPr sz="2400" b="1" spc="-15" dirty="0">
                <a:cs typeface="Calibri"/>
              </a:rPr>
              <a:t>R</a:t>
            </a:r>
            <a:r>
              <a:rPr sz="2400" b="1" spc="-5" dirty="0">
                <a:cs typeface="Calibri"/>
              </a:rPr>
              <a:t>P</a:t>
            </a:r>
            <a:r>
              <a:rPr sz="2400" b="1" dirty="0">
                <a:cs typeface="Calibri"/>
              </a:rPr>
              <a:t>L</a:t>
            </a:r>
            <a:r>
              <a:rPr sz="2400" b="1" spc="-35" dirty="0">
                <a:cs typeface="Times New Roman"/>
              </a:rPr>
              <a:t> </a:t>
            </a:r>
            <a:r>
              <a:rPr sz="2400" b="1" spc="-10" dirty="0">
                <a:cs typeface="Calibri"/>
              </a:rPr>
              <a:t>2</a:t>
            </a:r>
            <a:r>
              <a:rPr sz="2400" b="1" spc="-5" dirty="0">
                <a:cs typeface="Calibri"/>
              </a:rPr>
              <a:t>0</a:t>
            </a:r>
            <a:r>
              <a:rPr sz="2400" b="1" spc="-10" dirty="0">
                <a:cs typeface="Calibri"/>
              </a:rPr>
              <a:t>21</a:t>
            </a:r>
            <a:endParaRPr sz="2400" dirty="0"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024313" y="9971084"/>
            <a:ext cx="11582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spc="-10" dirty="0" err="1">
                <a:latin typeface="+mn-lt"/>
              </a:rPr>
              <a:t>D</a:t>
            </a:r>
            <a:r>
              <a:rPr lang="en-US" sz="1400" spc="-5" dirty="0" err="1">
                <a:latin typeface="+mn-lt"/>
              </a:rPr>
              <a:t>i</a:t>
            </a:r>
            <a:r>
              <a:rPr lang="en-US" sz="1400" spc="-10" dirty="0" err="1">
                <a:latin typeface="+mn-lt"/>
              </a:rPr>
              <a:t>re</a:t>
            </a:r>
            <a:r>
              <a:rPr lang="en-US" sz="1400" spc="-5" dirty="0" err="1">
                <a:latin typeface="+mn-lt"/>
              </a:rPr>
              <a:t>cţ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spc="-5" dirty="0" err="1">
                <a:latin typeface="+mn-lt"/>
              </a:rPr>
              <a:t>a</a:t>
            </a:r>
            <a:r>
              <a:rPr lang="en-US" sz="1400" spc="-5" dirty="0">
                <a:latin typeface="+mn-lt"/>
              </a:rPr>
              <a:t> </a:t>
            </a:r>
            <a:r>
              <a:rPr lang="en-US" sz="1400" dirty="0" err="1">
                <a:latin typeface="+mn-lt"/>
                <a:cs typeface="Arial"/>
              </a:rPr>
              <a:t>J</a:t>
            </a:r>
            <a:r>
              <a:rPr lang="en-US" sz="1400" spc="-10" dirty="0" err="1">
                <a:latin typeface="+mn-lt"/>
              </a:rPr>
              <a:t>ud</a:t>
            </a:r>
            <a:r>
              <a:rPr lang="en-US" sz="1400" dirty="0" err="1">
                <a:latin typeface="+mn-lt"/>
                <a:cs typeface="Arial"/>
              </a:rPr>
              <a:t>e</a:t>
            </a:r>
            <a:r>
              <a:rPr lang="en-US" sz="1400" spc="-5" dirty="0" err="1">
                <a:latin typeface="+mn-lt"/>
              </a:rPr>
              <a:t>ţ</a:t>
            </a:r>
            <a:r>
              <a:rPr lang="en-US" sz="1400" dirty="0" err="1">
                <a:latin typeface="+mn-lt"/>
                <a:cs typeface="Arial"/>
              </a:rPr>
              <a:t>e</a:t>
            </a:r>
            <a:r>
              <a:rPr lang="en-US" sz="1400" spc="-10" dirty="0" err="1">
                <a:latin typeface="+mn-lt"/>
              </a:rPr>
              <a:t>an</a:t>
            </a:r>
            <a:r>
              <a:rPr lang="en-US" sz="1400" spc="-5" dirty="0" err="1">
                <a:latin typeface="+mn-lt"/>
              </a:rPr>
              <a:t>ă</a:t>
            </a:r>
            <a:r>
              <a:rPr lang="en-US" sz="1400" spc="5" dirty="0">
                <a:latin typeface="+mn-lt"/>
              </a:rPr>
              <a:t> </a:t>
            </a:r>
            <a:r>
              <a:rPr lang="en-US" sz="1400" dirty="0">
                <a:latin typeface="+mn-lt"/>
                <a:cs typeface="Arial"/>
              </a:rPr>
              <a:t>d</a:t>
            </a:r>
            <a:r>
              <a:rPr lang="en-US" sz="1400" spc="-5" dirty="0">
                <a:latin typeface="+mn-lt"/>
              </a:rPr>
              <a:t>e </a:t>
            </a:r>
            <a:r>
              <a:rPr lang="en-US" sz="1400" spc="-5" dirty="0" err="1">
                <a:latin typeface="+mn-lt"/>
              </a:rPr>
              <a:t>St</a:t>
            </a:r>
            <a:r>
              <a:rPr lang="en-US" sz="1400" dirty="0" err="1">
                <a:latin typeface="+mn-lt"/>
                <a:cs typeface="Arial"/>
              </a:rPr>
              <a:t>a</a:t>
            </a:r>
            <a:r>
              <a:rPr lang="en-US" sz="1400" spc="-5" dirty="0" err="1">
                <a:latin typeface="+mn-lt"/>
              </a:rPr>
              <a:t>tistică</a:t>
            </a:r>
            <a:r>
              <a:rPr lang="en-US" sz="1400" spc="5" dirty="0">
                <a:latin typeface="+mn-lt"/>
              </a:rPr>
              <a:t> </a:t>
            </a:r>
            <a:r>
              <a:rPr lang="en-US" sz="1400" spc="-5" dirty="0">
                <a:latin typeface="+mn-lt"/>
              </a:rPr>
              <a:t>S</a:t>
            </a:r>
            <a:r>
              <a:rPr lang="en-US" sz="1400" spc="-10" dirty="0">
                <a:latin typeface="+mn-lt"/>
              </a:rPr>
              <a:t>a</a:t>
            </a:r>
            <a:r>
              <a:rPr lang="en-US" sz="1400" dirty="0">
                <a:latin typeface="+mn-lt"/>
                <a:cs typeface="Arial"/>
              </a:rPr>
              <a:t>t</a:t>
            </a:r>
            <a:r>
              <a:rPr lang="en-US" sz="1400" spc="-5" dirty="0">
                <a:latin typeface="+mn-lt"/>
              </a:rPr>
              <a:t>u</a:t>
            </a:r>
            <a:r>
              <a:rPr lang="en-US" sz="1400" spc="5" dirty="0">
                <a:latin typeface="+mn-lt"/>
              </a:rPr>
              <a:t> </a:t>
            </a:r>
            <a:r>
              <a:rPr lang="en-US" sz="1400" spc="-10" dirty="0">
                <a:latin typeface="+mn-lt"/>
              </a:rPr>
              <a:t>Mar</a:t>
            </a:r>
            <a:r>
              <a:rPr lang="en-US" sz="1400" dirty="0">
                <a:latin typeface="+mn-lt"/>
                <a:cs typeface="Arial"/>
              </a:rPr>
              <a:t>e</a:t>
            </a:r>
            <a:r>
              <a:rPr lang="en-US" sz="1400" spc="-5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B-</a:t>
            </a:r>
            <a:r>
              <a:rPr lang="en-US" sz="1400" spc="-10" dirty="0" err="1">
                <a:latin typeface="+mn-lt"/>
              </a:rPr>
              <a:t>du</a:t>
            </a:r>
            <a:r>
              <a:rPr lang="en-US" sz="1400" spc="-5" dirty="0" err="1">
                <a:latin typeface="+mn-lt"/>
              </a:rPr>
              <a:t>l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spc="-5" dirty="0">
                <a:latin typeface="+mn-lt"/>
              </a:rPr>
              <a:t>V</a:t>
            </a:r>
            <a:r>
              <a:rPr lang="en-US" sz="1400" dirty="0">
                <a:latin typeface="+mn-lt"/>
              </a:rPr>
              <a:t>a</a:t>
            </a:r>
            <a:r>
              <a:rPr lang="en-US" sz="1400" spc="-5" dirty="0">
                <a:latin typeface="+mn-lt"/>
              </a:rPr>
              <a:t>sile</a:t>
            </a:r>
            <a:r>
              <a:rPr lang="en-US" sz="1400" spc="25" dirty="0">
                <a:latin typeface="+mn-lt"/>
                <a:cs typeface="Times New Roman"/>
              </a:rPr>
              <a:t> </a:t>
            </a:r>
            <a:r>
              <a:rPr lang="en-US" sz="1400" spc="-10" dirty="0" err="1">
                <a:latin typeface="+mn-lt"/>
              </a:rPr>
              <a:t>Lu</a:t>
            </a:r>
            <a:r>
              <a:rPr lang="en-US" sz="1400" dirty="0" err="1">
                <a:latin typeface="+mn-lt"/>
              </a:rPr>
              <a:t>c</a:t>
            </a:r>
            <a:r>
              <a:rPr lang="en-US" sz="1400" spc="-10" dirty="0" err="1">
                <a:latin typeface="+mn-lt"/>
              </a:rPr>
              <a:t>a</a:t>
            </a:r>
            <a:r>
              <a:rPr lang="en-US" sz="1400" spc="-5" dirty="0" err="1">
                <a:latin typeface="+mn-lt"/>
              </a:rPr>
              <a:t>ci</a:t>
            </a:r>
            <a:r>
              <a:rPr lang="en-US" sz="1400" dirty="0" err="1">
                <a:latin typeface="+mn-lt"/>
              </a:rPr>
              <a:t>u</a:t>
            </a:r>
            <a:r>
              <a:rPr lang="en-US" sz="1400" spc="-5" dirty="0">
                <a:latin typeface="+mn-lt"/>
              </a:rPr>
              <a:t>,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dirty="0">
                <a:latin typeface="+mn-lt"/>
              </a:rPr>
              <a:t>n</a:t>
            </a:r>
            <a:r>
              <a:rPr lang="en-US" sz="1400" spc="-10" dirty="0">
                <a:latin typeface="+mn-lt"/>
              </a:rPr>
              <a:t>r</a:t>
            </a:r>
            <a:r>
              <a:rPr lang="en-US" sz="1400" spc="-5" dirty="0">
                <a:latin typeface="+mn-lt"/>
              </a:rPr>
              <a:t>.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dirty="0">
                <a:latin typeface="+mn-lt"/>
              </a:rPr>
              <a:t>3</a:t>
            </a:r>
            <a:r>
              <a:rPr lang="en-US" sz="1400" spc="-10" dirty="0">
                <a:latin typeface="+mn-lt"/>
              </a:rPr>
              <a:t>5</a:t>
            </a:r>
            <a:r>
              <a:rPr lang="en-US" sz="1400" spc="-5" dirty="0">
                <a:latin typeface="+mn-lt"/>
              </a:rPr>
              <a:t>,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spc="5" dirty="0">
                <a:latin typeface="+mn-lt"/>
              </a:rPr>
              <a:t>S</a:t>
            </a:r>
            <a:r>
              <a:rPr lang="en-US" sz="1400" spc="-10" dirty="0">
                <a:latin typeface="+mn-lt"/>
              </a:rPr>
              <a:t>a</a:t>
            </a:r>
            <a:r>
              <a:rPr lang="en-US" sz="1400" spc="-5" dirty="0">
                <a:latin typeface="+mn-lt"/>
              </a:rPr>
              <a:t>tu</a:t>
            </a:r>
            <a:r>
              <a:rPr lang="en-US" sz="1400" spc="35" dirty="0">
                <a:latin typeface="+mn-lt"/>
                <a:cs typeface="Times New Roman"/>
              </a:rPr>
              <a:t> </a:t>
            </a:r>
            <a:r>
              <a:rPr lang="en-US" sz="1400" spc="-10" dirty="0">
                <a:latin typeface="+mn-lt"/>
              </a:rPr>
              <a:t>Ma</a:t>
            </a:r>
            <a:r>
              <a:rPr lang="en-US" sz="1400" dirty="0">
                <a:latin typeface="+mn-lt"/>
              </a:rPr>
              <a:t>r</a:t>
            </a:r>
            <a:r>
              <a:rPr lang="en-US" sz="1400" spc="-10" dirty="0">
                <a:latin typeface="+mn-lt"/>
              </a:rPr>
              <a:t>e</a:t>
            </a:r>
            <a:r>
              <a:rPr lang="en-US" sz="1400" spc="-5" dirty="0">
                <a:latin typeface="+mn-lt"/>
              </a:rPr>
              <a:t>,</a:t>
            </a:r>
            <a:r>
              <a:rPr lang="en-US" sz="1400" spc="25" dirty="0">
                <a:latin typeface="+mn-lt"/>
                <a:cs typeface="Times New Roman"/>
              </a:rPr>
              <a:t> </a:t>
            </a:r>
            <a:r>
              <a:rPr lang="en-US" sz="1400" spc="-10" dirty="0">
                <a:latin typeface="+mn-lt"/>
                <a:hlinkClick r:id="rId3"/>
              </a:rPr>
              <a:t>w</a:t>
            </a:r>
            <a:r>
              <a:rPr lang="en-US" sz="1400" spc="-5" dirty="0">
                <a:latin typeface="+mn-lt"/>
                <a:hlinkClick r:id="rId3"/>
              </a:rPr>
              <a:t>w</a:t>
            </a:r>
            <a:r>
              <a:rPr lang="en-US" sz="1400" spc="-10" dirty="0">
                <a:latin typeface="+mn-lt"/>
                <a:hlinkClick r:id="rId3"/>
              </a:rPr>
              <a:t>w.</a:t>
            </a:r>
            <a:r>
              <a:rPr lang="en-US" sz="1400" dirty="0">
                <a:latin typeface="+mn-lt"/>
                <a:hlinkClick r:id="rId3"/>
              </a:rPr>
              <a:t>s</a:t>
            </a:r>
            <a:r>
              <a:rPr lang="en-US" sz="1400" spc="-10" dirty="0">
                <a:latin typeface="+mn-lt"/>
                <a:hlinkClick r:id="rId3"/>
              </a:rPr>
              <a:t>a</a:t>
            </a:r>
            <a:r>
              <a:rPr lang="en-US" sz="1400" spc="-5" dirty="0">
                <a:latin typeface="+mn-lt"/>
                <a:hlinkClick r:id="rId3"/>
              </a:rPr>
              <a:t>t</a:t>
            </a:r>
            <a:r>
              <a:rPr lang="en-US" sz="1400" spc="-10" dirty="0">
                <a:latin typeface="+mn-lt"/>
                <a:hlinkClick r:id="rId3"/>
              </a:rPr>
              <a:t>u</a:t>
            </a:r>
            <a:r>
              <a:rPr lang="en-US" sz="1400" dirty="0">
                <a:latin typeface="+mn-lt"/>
                <a:hlinkClick r:id="rId3"/>
              </a:rPr>
              <a:t>ma</a:t>
            </a:r>
            <a:r>
              <a:rPr lang="en-US" sz="1400" spc="-10" dirty="0">
                <a:latin typeface="+mn-lt"/>
                <a:hlinkClick r:id="rId3"/>
              </a:rPr>
              <a:t>re</a:t>
            </a:r>
            <a:r>
              <a:rPr lang="en-US" sz="1400" spc="-5" dirty="0">
                <a:latin typeface="+mn-lt"/>
                <a:hlinkClick r:id="rId3"/>
              </a:rPr>
              <a:t>.</a:t>
            </a:r>
            <a:r>
              <a:rPr lang="en-US" sz="1400" dirty="0">
                <a:latin typeface="+mn-lt"/>
                <a:hlinkClick r:id="rId3"/>
              </a:rPr>
              <a:t>i</a:t>
            </a:r>
            <a:r>
              <a:rPr lang="en-US" sz="1400" spc="-10" dirty="0">
                <a:latin typeface="+mn-lt"/>
                <a:hlinkClick r:id="rId3"/>
              </a:rPr>
              <a:t>n</a:t>
            </a:r>
            <a:r>
              <a:rPr lang="en-US" sz="1400" spc="-5" dirty="0">
                <a:latin typeface="+mn-lt"/>
                <a:hlinkClick r:id="rId3"/>
              </a:rPr>
              <a:t>s</a:t>
            </a:r>
            <a:r>
              <a:rPr lang="en-US" sz="1400" dirty="0">
                <a:latin typeface="+mn-lt"/>
                <a:hlinkClick r:id="rId3"/>
              </a:rPr>
              <a:t>s</a:t>
            </a:r>
            <a:r>
              <a:rPr lang="en-US" sz="1400" spc="-10" dirty="0">
                <a:latin typeface="+mn-lt"/>
                <a:hlinkClick r:id="rId3"/>
              </a:rPr>
              <a:t>e</a:t>
            </a:r>
            <a:r>
              <a:rPr lang="en-US" sz="1400" spc="-5" dirty="0">
                <a:latin typeface="+mn-lt"/>
                <a:hlinkClick r:id="rId3"/>
              </a:rPr>
              <a:t>.</a:t>
            </a:r>
            <a:r>
              <a:rPr lang="en-US" sz="1400" dirty="0">
                <a:latin typeface="+mn-lt"/>
                <a:hlinkClick r:id="rId3"/>
              </a:rPr>
              <a:t>r</a:t>
            </a:r>
            <a:r>
              <a:rPr lang="en-US" sz="1400" spc="-5" dirty="0">
                <a:latin typeface="+mn-lt"/>
                <a:hlinkClick r:id="rId3"/>
              </a:rPr>
              <a:t>o</a:t>
            </a:r>
          </a:p>
          <a:p>
            <a:pPr marL="12700"/>
            <a:endParaRPr sz="1600" spc="-5" dirty="0">
              <a:latin typeface="+mn-lt"/>
              <a:hlinkClick r:id="rId3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312" y="5734209"/>
            <a:ext cx="17830800" cy="34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>
              <a:lnSpc>
                <a:spcPct val="150000"/>
              </a:lnSpc>
            </a:pPr>
            <a:r>
              <a:rPr spc="-10" dirty="0">
                <a:cs typeface="Calibri"/>
              </a:rPr>
              <a:t>Pen</a:t>
            </a:r>
            <a:r>
              <a:rPr dirty="0">
                <a:cs typeface="Calibri"/>
              </a:rPr>
              <a:t>tru</a:t>
            </a:r>
            <a:r>
              <a:rPr spc="-5" dirty="0">
                <a:cs typeface="Calibri"/>
              </a:rPr>
              <a:t> c</a:t>
            </a:r>
            <a:r>
              <a:rPr dirty="0">
                <a:cs typeface="Calibri"/>
              </a:rPr>
              <a:t>ulege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ea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or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ren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fo</a:t>
            </a:r>
            <a:r>
              <a:rPr spc="-10" dirty="0">
                <a:cs typeface="Calibri"/>
              </a:rPr>
              <a:t>s</a:t>
            </a:r>
            <a:r>
              <a:rPr dirty="0">
                <a:cs typeface="Calibri"/>
              </a:rPr>
              <a:t>t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ngaja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și in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tr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te</a:t>
            </a:r>
            <a:r>
              <a:rPr spc="-10" dirty="0">
                <a:cs typeface="Calibri"/>
              </a:rPr>
              <a:t> u</a:t>
            </a:r>
            <a:r>
              <a:rPr dirty="0">
                <a:cs typeface="Calibri"/>
              </a:rPr>
              <a:t>n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umăr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2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și a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e:</a:t>
            </a:r>
          </a:p>
          <a:p>
            <a:pPr marL="469265" indent="-228600">
              <a:lnSpc>
                <a:spcPct val="150000"/>
              </a:lnSpc>
              <a:spcBef>
                <a:spcPts val="960"/>
              </a:spcBef>
              <a:buFont typeface="Calibri"/>
              <a:buChar char="-"/>
              <a:tabLst>
                <a:tab pos="469900" algn="l"/>
              </a:tabLst>
            </a:pPr>
            <a:r>
              <a:rPr spc="-10" dirty="0">
                <a:cs typeface="Calibri"/>
              </a:rPr>
              <a:t>1</a:t>
            </a:r>
            <a:r>
              <a:rPr spc="-20" dirty="0">
                <a:cs typeface="Times New Roman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o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do</a:t>
            </a:r>
            <a:r>
              <a:rPr spc="5" dirty="0">
                <a:cs typeface="Calibri"/>
              </a:rPr>
              <a:t>n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tor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dețean</a:t>
            </a:r>
          </a:p>
          <a:p>
            <a:pPr marL="469265" indent="-228600">
              <a:lnSpc>
                <a:spcPct val="150000"/>
              </a:lnSpc>
              <a:spcBef>
                <a:spcPts val="960"/>
              </a:spcBef>
              <a:buFont typeface="Calibri"/>
              <a:buChar char="-"/>
              <a:tabLst>
                <a:tab pos="469900" algn="l"/>
              </a:tabLst>
            </a:pPr>
            <a:r>
              <a:rPr spc="-10" dirty="0">
                <a:cs typeface="Calibri"/>
              </a:rPr>
              <a:t>65</a:t>
            </a:r>
            <a:r>
              <a:rPr spc="-20" dirty="0">
                <a:cs typeface="Times New Roman"/>
              </a:rPr>
              <a:t> </a:t>
            </a:r>
            <a:r>
              <a:rPr spc="-10" dirty="0" err="1">
                <a:cs typeface="Calibri"/>
              </a:rPr>
              <a:t>c</a:t>
            </a:r>
            <a:r>
              <a:rPr spc="-5" dirty="0" err="1">
                <a:cs typeface="Calibri"/>
              </a:rPr>
              <a:t>o</a:t>
            </a:r>
            <a:r>
              <a:rPr spc="5" dirty="0" err="1">
                <a:cs typeface="Calibri"/>
              </a:rPr>
              <a:t>o</a:t>
            </a:r>
            <a:r>
              <a:rPr spc="-20" dirty="0" err="1">
                <a:cs typeface="Calibri"/>
              </a:rPr>
              <a:t>r</a:t>
            </a:r>
            <a:r>
              <a:rPr dirty="0" err="1">
                <a:cs typeface="Calibri"/>
              </a:rPr>
              <a:t>d</a:t>
            </a:r>
            <a:r>
              <a:rPr spc="-10" dirty="0" err="1">
                <a:cs typeface="Calibri"/>
              </a:rPr>
              <a:t>o</a:t>
            </a:r>
            <a:r>
              <a:rPr dirty="0" err="1">
                <a:cs typeface="Calibri"/>
              </a:rPr>
              <a:t>n</a:t>
            </a:r>
            <a:r>
              <a:rPr spc="-10" dirty="0" err="1">
                <a:cs typeface="Calibri"/>
              </a:rPr>
              <a:t>a</a:t>
            </a:r>
            <a:r>
              <a:rPr dirty="0" err="1">
                <a:cs typeface="Calibri"/>
              </a:rPr>
              <a:t>t</a:t>
            </a:r>
            <a:r>
              <a:rPr spc="-10" dirty="0" err="1">
                <a:cs typeface="Calibri"/>
              </a:rPr>
              <a:t>o</a:t>
            </a:r>
            <a:r>
              <a:rPr dirty="0" err="1">
                <a:cs typeface="Calibri"/>
              </a:rPr>
              <a:t>ri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UAT</a:t>
            </a:r>
            <a:r>
              <a:rPr lang="ro-RO" spc="-10" dirty="0">
                <a:cs typeface="Calibri"/>
              </a:rPr>
              <a:t> </a:t>
            </a:r>
            <a:endParaRPr dirty="0">
              <a:cs typeface="Calibri"/>
            </a:endParaRPr>
          </a:p>
          <a:p>
            <a:pPr marL="469265" indent="-228600">
              <a:lnSpc>
                <a:spcPct val="150000"/>
              </a:lnSpc>
              <a:spcBef>
                <a:spcPts val="960"/>
              </a:spcBef>
              <a:buFont typeface="Calibri"/>
              <a:buChar char="-"/>
              <a:tabLst>
                <a:tab pos="469900" algn="l"/>
              </a:tabLst>
            </a:pPr>
            <a:r>
              <a:rPr spc="-10" dirty="0">
                <a:cs typeface="Calibri"/>
              </a:rPr>
              <a:t>13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z</a:t>
            </a:r>
            <a:r>
              <a:rPr dirty="0">
                <a:cs typeface="Calibri"/>
              </a:rPr>
              <a:t>ori ș</a:t>
            </a:r>
            <a:r>
              <a:rPr spc="-15" dirty="0">
                <a:cs typeface="Calibri"/>
              </a:rPr>
              <a:t>e</a:t>
            </a:r>
            <a:r>
              <a:rPr dirty="0">
                <a:cs typeface="Calibri"/>
              </a:rPr>
              <a:t>fi </a:t>
            </a:r>
            <a:r>
              <a:rPr spc="-5" dirty="0">
                <a:cs typeface="Calibri"/>
              </a:rPr>
              <a:t>(9</a:t>
            </a:r>
            <a:r>
              <a:rPr spc="-10" dirty="0">
                <a:cs typeface="Calibri"/>
              </a:rPr>
              <a:t> </a:t>
            </a:r>
            <a:r>
              <a:rPr spc="10" dirty="0">
                <a:cs typeface="Calibri"/>
              </a:rPr>
              <a:t>S</a:t>
            </a:r>
            <a:r>
              <a:rPr spc="-10" dirty="0">
                <a:cs typeface="Calibri"/>
              </a:rPr>
              <a:t>at</a:t>
            </a:r>
            <a:r>
              <a:rPr dirty="0">
                <a:cs typeface="Calibri"/>
              </a:rPr>
              <a:t>u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</a:t>
            </a:r>
            <a:r>
              <a:rPr dirty="0">
                <a:cs typeface="Calibri"/>
              </a:rPr>
              <a:t>e,</a:t>
            </a:r>
            <a:r>
              <a:rPr spc="-10" dirty="0">
                <a:cs typeface="Calibri"/>
              </a:rPr>
              <a:t> 3</a:t>
            </a:r>
            <a:r>
              <a:rPr spc="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arei,</a:t>
            </a:r>
            <a:r>
              <a:rPr spc="-10" dirty="0">
                <a:cs typeface="Calibri"/>
              </a:rPr>
              <a:t> 1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Negre</a:t>
            </a:r>
            <a:r>
              <a:rPr spc="-15" dirty="0">
                <a:cs typeface="Calibri"/>
              </a:rPr>
              <a:t>ș</a:t>
            </a:r>
            <a:r>
              <a:rPr dirty="0">
                <a:cs typeface="Calibri"/>
              </a:rPr>
              <a:t>ti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Oaș,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Tășn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d)</a:t>
            </a:r>
          </a:p>
          <a:p>
            <a:pPr marL="469900" indent="-228600">
              <a:lnSpc>
                <a:spcPct val="150000"/>
              </a:lnSpc>
              <a:spcBef>
                <a:spcPts val="960"/>
              </a:spcBef>
              <a:buFont typeface="Calibri"/>
              <a:buChar char="-"/>
              <a:tabLst>
                <a:tab pos="469900" algn="l"/>
              </a:tabLst>
            </a:pP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3</a:t>
            </a:r>
            <a:r>
              <a:rPr spc="-10" dirty="0">
                <a:cs typeface="Calibri"/>
              </a:rPr>
              <a:t>9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ece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zori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ARA ( re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nzar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a asist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tă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un</a:t>
            </a:r>
            <a:r>
              <a:rPr spc="-20" dirty="0">
                <a:cs typeface="Calibri"/>
              </a:rPr>
              <a:t>c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le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fi</a:t>
            </a:r>
            <a:r>
              <a:rPr spc="-5" dirty="0">
                <a:cs typeface="Calibri"/>
              </a:rPr>
              <a:t>x</a:t>
            </a:r>
            <a:r>
              <a:rPr dirty="0">
                <a:cs typeface="Calibri"/>
              </a:rPr>
              <a:t>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imărie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pr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me</a:t>
            </a:r>
            <a:r>
              <a:rPr spc="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da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AWI)</a:t>
            </a:r>
          </a:p>
          <a:p>
            <a:pPr marL="469900" indent="-228600">
              <a:lnSpc>
                <a:spcPct val="150000"/>
              </a:lnSpc>
              <a:spcBef>
                <a:spcPts val="960"/>
              </a:spcBef>
              <a:buFont typeface="Calibri"/>
              <a:buChar char="-"/>
              <a:tabLst>
                <a:tab pos="469900" algn="l"/>
              </a:tabLst>
            </a:pP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0</a:t>
            </a:r>
            <a:r>
              <a:rPr spc="-10" dirty="0">
                <a:cs typeface="Calibri"/>
              </a:rPr>
              <a:t>8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ece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zori </a:t>
            </a:r>
            <a:r>
              <a:rPr spc="-5" dirty="0">
                <a:cs typeface="Calibri"/>
              </a:rPr>
              <a:t>C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PI ( m</a:t>
            </a:r>
            <a:r>
              <a:rPr spc="-10" dirty="0">
                <a:cs typeface="Calibri"/>
              </a:rPr>
              <a:t>et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d</a:t>
            </a:r>
            <a:r>
              <a:rPr dirty="0">
                <a:cs typeface="Calibri"/>
              </a:rPr>
              <a:t>a 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rviului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ță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-5" dirty="0">
                <a:cs typeface="Calibri"/>
              </a:rPr>
              <a:t>ț</a:t>
            </a:r>
            <a:r>
              <a:rPr dirty="0">
                <a:cs typeface="Calibri"/>
              </a:rPr>
              <a:t>ă)</a:t>
            </a:r>
          </a:p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57536"/>
              </p:ext>
            </p:extLst>
          </p:nvPr>
        </p:nvGraphicFramePr>
        <p:xfrm>
          <a:off x="595312" y="3032454"/>
          <a:ext cx="17830800" cy="176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0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In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tr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ea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ece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z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rilor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fe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b</a:t>
                      </a:r>
                      <a:r>
                        <a:rPr sz="1800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uarie</a:t>
                      </a:r>
                      <a:r>
                        <a:rPr sz="1800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ie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spc="-5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Prel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te</a:t>
                      </a:r>
                      <a:r>
                        <a:rPr sz="1800" b="1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surse</a:t>
                      </a:r>
                      <a:r>
                        <a:rPr sz="1800" b="1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dmi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tra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ive</a:t>
                      </a:r>
                      <a:r>
                        <a:rPr sz="18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și</a:t>
                      </a:r>
                      <a:r>
                        <a:rPr sz="1800" b="1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popular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ba</a:t>
                      </a:r>
                      <a:r>
                        <a:rPr sz="1800" b="1" spc="5" dirty="0" err="1">
                          <a:latin typeface="+mn-lt"/>
                          <a:cs typeface="Calibri"/>
                        </a:rPr>
                        <a:t>z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ei</a:t>
                      </a:r>
                      <a:r>
                        <a:rPr sz="1800" b="1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8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RPL</a:t>
                      </a:r>
                      <a:r>
                        <a:rPr sz="18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</a:t>
                      </a:r>
                      <a:r>
                        <a:rPr sz="18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br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arie</a:t>
                      </a:r>
                      <a:r>
                        <a:rPr sz="1800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ma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tie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spc="-5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22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to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ece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zare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și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nz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asist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tă (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m</a:t>
                      </a:r>
                      <a:r>
                        <a:rPr sz="1800" b="1" spc="-15" dirty="0" err="1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spc="-10" dirty="0" err="1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da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W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</a:t>
                      </a:r>
                      <a:r>
                        <a:rPr lang="en-GB" sz="1800" b="1" dirty="0">
                          <a:latin typeface="+mn-lt"/>
                          <a:cs typeface="Calibri"/>
                        </a:rPr>
                        <a:t> – puncta fixe </a:t>
                      </a:r>
                      <a:r>
                        <a:rPr lang="ro-RO" sz="1800" b="1" dirty="0">
                          <a:latin typeface="+mn-lt"/>
                          <a:cs typeface="Calibri"/>
                        </a:rPr>
                        <a:t>în sediile primăriilor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)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14</a:t>
                      </a:r>
                      <a:r>
                        <a:rPr sz="18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ma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tie</a:t>
                      </a:r>
                      <a:r>
                        <a:rPr sz="1800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1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8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mai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spc="-5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Ide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ifi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are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ese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nere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z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ece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za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pa</a:t>
                      </a:r>
                      <a:r>
                        <a:rPr sz="1800" b="1" spc="-10" dirty="0" err="1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țial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și</a:t>
                      </a:r>
                      <a:r>
                        <a:rPr lang="en-US" sz="18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înt</a:t>
                      </a:r>
                      <a:r>
                        <a:rPr sz="1800" b="1" spc="-5" dirty="0" err="1">
                          <a:latin typeface="+mn-lt"/>
                          <a:cs typeface="Calibri"/>
                        </a:rPr>
                        <a:t>ocm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spc="-10" dirty="0" err="1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li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dre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nt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fiecare</a:t>
                      </a:r>
                      <a:r>
                        <a:rPr sz="18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z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or</a:t>
                      </a:r>
                      <a:endParaRPr sz="18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15-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1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8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mai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spc="-5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1">
                <a:tc>
                  <a:txBody>
                    <a:bodyPr/>
                    <a:lstStyle/>
                    <a:p>
                      <a:pPr marL="64769" marR="297815">
                        <a:lnSpc>
                          <a:spcPct val="102499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ole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tare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da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ă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ece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z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 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rin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erm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diul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fa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ț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ă în fa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ț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ă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j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orul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bletel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 (met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da 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API)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16</a:t>
                      </a:r>
                      <a:r>
                        <a:rPr sz="18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mai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sz="18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17</a:t>
                      </a:r>
                      <a:r>
                        <a:rPr sz="18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spc="-15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800" dirty="0" err="1">
                          <a:latin typeface="+mn-lt"/>
                          <a:cs typeface="Calibri"/>
                        </a:rPr>
                        <a:t>ulie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lang="en-US" sz="1800" dirty="0">
                          <a:latin typeface="+mn-lt"/>
                          <a:cs typeface="Calibri"/>
                        </a:rPr>
                        <a:t> (</a:t>
                      </a:r>
                      <a:r>
                        <a:rPr sz="1800" dirty="0" err="1">
                          <a:latin typeface="+mn-lt"/>
                          <a:cs typeface="Calibri"/>
                        </a:rPr>
                        <a:t>prel</a:t>
                      </a:r>
                      <a:r>
                        <a:rPr sz="1800" spc="-10" dirty="0" err="1">
                          <a:latin typeface="+mn-lt"/>
                          <a:cs typeface="Calibri"/>
                        </a:rPr>
                        <a:t>u</a:t>
                      </a:r>
                      <a:r>
                        <a:rPr sz="1800" dirty="0" err="1">
                          <a:latin typeface="+mn-lt"/>
                          <a:cs typeface="Calibri"/>
                        </a:rPr>
                        <a:t>ngită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800" spc="-15" dirty="0">
                          <a:latin typeface="+mn-lt"/>
                          <a:cs typeface="Calibri"/>
                        </a:rPr>
                        <a:t>â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nă </a:t>
                      </a:r>
                      <a:r>
                        <a:rPr sz="1800" spc="-15" dirty="0">
                          <a:latin typeface="+mn-lt"/>
                          <a:cs typeface="Calibri"/>
                        </a:rPr>
                        <a:t>î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1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spc="-15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800" dirty="0" err="1">
                          <a:latin typeface="+mn-lt"/>
                          <a:cs typeface="Calibri"/>
                        </a:rPr>
                        <a:t>ul</a:t>
                      </a:r>
                      <a:r>
                        <a:rPr sz="1800" spc="-15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800" dirty="0" err="1">
                          <a:latin typeface="+mn-lt"/>
                          <a:cs typeface="Calibri"/>
                        </a:rPr>
                        <a:t>e</a:t>
                      </a:r>
                      <a:r>
                        <a:rPr lang="en-US" sz="1800" dirty="0">
                          <a:latin typeface="+mn-lt"/>
                          <a:cs typeface="Calibri"/>
                        </a:rPr>
                        <a:t> 2022)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Des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f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ă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ș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urarea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er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ării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ost</a:t>
                      </a:r>
                      <a:r>
                        <a:rPr sz="1800" b="1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nsământ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1-14</a:t>
                      </a:r>
                      <a:r>
                        <a:rPr sz="1800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spc="-15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spc="-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spc="5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object 7">
            <a:extLst>
              <a:ext uri="{FF2B5EF4-FFF2-40B4-BE49-F238E27FC236}">
                <a16:creationId xmlns:a16="http://schemas.microsoft.com/office/drawing/2014/main" id="{C2494A76-309F-FD81-4687-00D6CEADB801}"/>
              </a:ext>
            </a:extLst>
          </p:cNvPr>
          <p:cNvSpPr/>
          <p:nvPr/>
        </p:nvSpPr>
        <p:spPr>
          <a:xfrm>
            <a:off x="14920912" y="164706"/>
            <a:ext cx="3886198" cy="855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B68CE424-15A4-F37D-7E47-D78BB7E04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68275"/>
            <a:ext cx="3962401" cy="8938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443912" y="3673475"/>
            <a:ext cx="9677400" cy="6111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4912" y="5211375"/>
            <a:ext cx="7848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cs typeface="Calibri"/>
              </a:rPr>
              <a:t>S</a:t>
            </a:r>
            <a:r>
              <a:rPr b="1" spc="5" dirty="0">
                <a:cs typeface="Calibri"/>
              </a:rPr>
              <a:t>t</a:t>
            </a:r>
            <a:r>
              <a:rPr b="1" dirty="0">
                <a:cs typeface="Calibri"/>
              </a:rPr>
              <a:t>r</a:t>
            </a:r>
            <a:r>
              <a:rPr b="1" spc="5" dirty="0">
                <a:cs typeface="Calibri"/>
              </a:rPr>
              <a:t>u</a:t>
            </a:r>
            <a:r>
              <a:rPr b="1" spc="-5" dirty="0">
                <a:cs typeface="Calibri"/>
              </a:rPr>
              <a:t>c</a:t>
            </a:r>
            <a:r>
              <a:rPr b="1" spc="-10" dirty="0">
                <a:cs typeface="Calibri"/>
              </a:rPr>
              <a:t>t</a:t>
            </a:r>
            <a:r>
              <a:rPr b="1" dirty="0">
                <a:cs typeface="Calibri"/>
              </a:rPr>
              <a:t>ura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p</a:t>
            </a:r>
            <a:r>
              <a:rPr b="1" spc="-10" dirty="0">
                <a:cs typeface="Calibri"/>
              </a:rPr>
              <a:t>o</a:t>
            </a:r>
            <a:r>
              <a:rPr b="1" dirty="0">
                <a:cs typeface="Calibri"/>
              </a:rPr>
              <a:t>pul</a:t>
            </a:r>
            <a:r>
              <a:rPr b="1" spc="-15" dirty="0">
                <a:cs typeface="Calibri"/>
              </a:rPr>
              <a:t>a</a:t>
            </a:r>
            <a:r>
              <a:rPr b="1" dirty="0">
                <a:cs typeface="Calibri"/>
              </a:rPr>
              <a:t>ției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din</a:t>
            </a:r>
            <a:r>
              <a:rPr b="1" spc="-5" dirty="0">
                <a:cs typeface="Calibri"/>
              </a:rPr>
              <a:t> </a:t>
            </a:r>
            <a:r>
              <a:rPr b="1" spc="-15" dirty="0">
                <a:cs typeface="Calibri"/>
              </a:rPr>
              <a:t>j</a:t>
            </a:r>
            <a:r>
              <a:rPr b="1" dirty="0">
                <a:cs typeface="Calibri"/>
              </a:rPr>
              <a:t>ud</a:t>
            </a:r>
            <a:r>
              <a:rPr b="1" spc="-10" dirty="0">
                <a:cs typeface="Calibri"/>
              </a:rPr>
              <a:t>e</a:t>
            </a:r>
            <a:r>
              <a:rPr b="1" dirty="0">
                <a:cs typeface="Calibri"/>
              </a:rPr>
              <a:t>țul</a:t>
            </a:r>
            <a:r>
              <a:rPr b="1" spc="10" dirty="0">
                <a:cs typeface="Calibri"/>
              </a:rPr>
              <a:t> </a:t>
            </a:r>
            <a:r>
              <a:rPr b="1" spc="-5" dirty="0">
                <a:cs typeface="Calibri"/>
              </a:rPr>
              <a:t>Sat</a:t>
            </a:r>
            <a:r>
              <a:rPr b="1" dirty="0">
                <a:cs typeface="Calibri"/>
              </a:rPr>
              <a:t>u</a:t>
            </a:r>
            <a:r>
              <a:rPr b="1" spc="-35" dirty="0">
                <a:cs typeface="Times New Roman"/>
              </a:rPr>
              <a:t> </a:t>
            </a:r>
            <a:r>
              <a:rPr b="1" spc="-10" dirty="0">
                <a:cs typeface="Calibri"/>
              </a:rPr>
              <a:t>Mare</a:t>
            </a:r>
            <a:r>
              <a:rPr b="1" spc="-30" dirty="0">
                <a:cs typeface="Times New Roman"/>
              </a:rPr>
              <a:t> </a:t>
            </a:r>
            <a:r>
              <a:rPr b="1" dirty="0">
                <a:cs typeface="Calibri"/>
              </a:rPr>
              <a:t>d</a:t>
            </a:r>
            <a:r>
              <a:rPr b="1" spc="-10" dirty="0">
                <a:cs typeface="Calibri"/>
              </a:rPr>
              <a:t>u</a:t>
            </a:r>
            <a:r>
              <a:rPr b="1" dirty="0">
                <a:cs typeface="Calibri"/>
              </a:rPr>
              <a:t>pă </a:t>
            </a:r>
            <a:r>
              <a:rPr b="1" spc="-15" dirty="0">
                <a:cs typeface="Calibri"/>
              </a:rPr>
              <a:t>s</a:t>
            </a:r>
            <a:r>
              <a:rPr b="1" dirty="0">
                <a:cs typeface="Calibri"/>
              </a:rPr>
              <a:t>tarea </a:t>
            </a:r>
            <a:r>
              <a:rPr b="1" spc="-5" dirty="0">
                <a:cs typeface="Calibri"/>
              </a:rPr>
              <a:t>c</a:t>
            </a:r>
            <a:r>
              <a:rPr b="1" dirty="0">
                <a:cs typeface="Calibri"/>
              </a:rPr>
              <a:t>ivilă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019579" y="10226675"/>
            <a:ext cx="88486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54122"/>
              </p:ext>
            </p:extLst>
          </p:nvPr>
        </p:nvGraphicFramePr>
        <p:xfrm>
          <a:off x="494315" y="5718957"/>
          <a:ext cx="7239000" cy="1732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453">
                <a:tc>
                  <a:txBody>
                    <a:bodyPr/>
                    <a:lstStyle/>
                    <a:p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800" b="1" dirty="0" err="1">
                          <a:latin typeface="+mn-lt"/>
                          <a:cs typeface="Calibri"/>
                        </a:rPr>
                        <a:t>Căsăt</a:t>
                      </a:r>
                      <a:r>
                        <a:rPr sz="1800" b="1" spc="5" dirty="0" err="1">
                          <a:latin typeface="+mn-lt"/>
                          <a:cs typeface="Calibri"/>
                        </a:rPr>
                        <a:t>or</a:t>
                      </a:r>
                      <a:r>
                        <a:rPr sz="1800" b="1" spc="-5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/ă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800" b="1" dirty="0" err="1">
                          <a:latin typeface="+mn-lt"/>
                          <a:cs typeface="Calibri"/>
                        </a:rPr>
                        <a:t>Necăsăto</a:t>
                      </a:r>
                      <a:r>
                        <a:rPr sz="1800" b="1" spc="5" dirty="0" err="1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spc="-5" dirty="0" err="1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/ă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800" b="1" dirty="0" err="1">
                          <a:latin typeface="+mn-lt"/>
                          <a:cs typeface="Calibri"/>
                        </a:rPr>
                        <a:t>Văduv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/ă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800" b="1" spc="-5" dirty="0" err="1">
                          <a:latin typeface="+mn-lt"/>
                          <a:cs typeface="Calibri"/>
                        </a:rPr>
                        <a:t>Div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spc="5" dirty="0" err="1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țat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/ă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b="1" dirty="0" err="1">
                          <a:latin typeface="+mn-lt"/>
                          <a:cs typeface="Calibri"/>
                        </a:rPr>
                        <a:t>Nedec</a:t>
                      </a:r>
                      <a:r>
                        <a:rPr sz="1800" b="1" spc="-5" dirty="0" err="1">
                          <a:latin typeface="+mn-lt"/>
                          <a:cs typeface="Calibri"/>
                        </a:rPr>
                        <a:t>l</a:t>
                      </a:r>
                      <a:r>
                        <a:rPr sz="1800" b="1" dirty="0" err="1">
                          <a:latin typeface="+mn-lt"/>
                          <a:cs typeface="Calibri"/>
                        </a:rPr>
                        <a:t>arat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/ă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55"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1992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196748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163975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30515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7563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310" algn="l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1988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5"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2002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175564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145276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35136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11305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55"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2011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166452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129803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34524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13535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</a:pPr>
                      <a:r>
                        <a:rPr lang="en-US" sz="1800" spc="-5" dirty="0">
                          <a:latin typeface="+mn-lt"/>
                          <a:cs typeface="Calibri"/>
                        </a:rPr>
                        <a:t>                </a:t>
                      </a:r>
                      <a:r>
                        <a:rPr sz="1800" spc="-5" dirty="0">
                          <a:latin typeface="+mn-lt"/>
                          <a:cs typeface="Calibri"/>
                        </a:rPr>
                        <a:t>46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755"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2021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162053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13192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18469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18226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object 7">
            <a:extLst>
              <a:ext uri="{FF2B5EF4-FFF2-40B4-BE49-F238E27FC236}">
                <a16:creationId xmlns:a16="http://schemas.microsoft.com/office/drawing/2014/main" id="{0AF4112C-3F36-4F3C-6021-1CCEF1D03358}"/>
              </a:ext>
            </a:extLst>
          </p:cNvPr>
          <p:cNvSpPr/>
          <p:nvPr/>
        </p:nvSpPr>
        <p:spPr>
          <a:xfrm>
            <a:off x="14692312" y="132373"/>
            <a:ext cx="3886198" cy="1084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BF6F69EE-BEBA-E626-61AB-66BC694B7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4" y="132373"/>
            <a:ext cx="3962401" cy="1122474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017A0B5E-53F1-4210-82AE-7E997E765751}"/>
              </a:ext>
            </a:extLst>
          </p:cNvPr>
          <p:cNvSpPr txBox="1"/>
          <p:nvPr/>
        </p:nvSpPr>
        <p:spPr>
          <a:xfrm>
            <a:off x="635320" y="1574465"/>
            <a:ext cx="17297399" cy="243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cs typeface="Calibri"/>
              </a:rPr>
              <a:t>S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25" dirty="0">
                <a:cs typeface="Calibri"/>
              </a:rPr>
              <a:t> </a:t>
            </a:r>
            <a:r>
              <a:rPr b="1" spc="145" dirty="0">
                <a:cs typeface="Calibri"/>
              </a:rPr>
              <a:t>r</a:t>
            </a:r>
            <a:r>
              <a:rPr b="1" spc="-10" dirty="0">
                <a:cs typeface="Calibri"/>
              </a:rPr>
              <a:t>u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30" dirty="0">
                <a:cs typeface="Calibri"/>
              </a:rPr>
              <a:t> </a:t>
            </a:r>
            <a:r>
              <a:rPr b="1" spc="145" dirty="0">
                <a:cs typeface="Calibri"/>
              </a:rPr>
              <a:t>t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10" dirty="0">
                <a:cs typeface="Calibri"/>
              </a:rPr>
              <a:t> </a:t>
            </a:r>
            <a:r>
              <a:rPr b="1" spc="130" dirty="0">
                <a:cs typeface="Calibri"/>
              </a:rPr>
              <a:t>p</a:t>
            </a:r>
            <a:r>
              <a:rPr b="1" spc="145" dirty="0">
                <a:cs typeface="Calibri"/>
              </a:rPr>
              <a:t>o</a:t>
            </a:r>
            <a:r>
              <a:rPr b="1" spc="-10" dirty="0">
                <a:cs typeface="Calibri"/>
              </a:rPr>
              <a:t>p</a:t>
            </a:r>
            <a:r>
              <a:rPr b="1" spc="-114" dirty="0">
                <a:cs typeface="Calibri"/>
              </a:rPr>
              <a:t> </a:t>
            </a:r>
            <a:r>
              <a:rPr b="1" spc="-10" dirty="0">
                <a:cs typeface="Calibri"/>
              </a:rPr>
              <a:t>u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l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ți</a:t>
            </a:r>
            <a:r>
              <a:rPr b="1" dirty="0">
                <a:cs typeface="Calibri"/>
              </a:rPr>
              <a:t>e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i </a:t>
            </a:r>
            <a:r>
              <a:rPr b="1" spc="20" dirty="0">
                <a:cs typeface="Calibri"/>
              </a:rPr>
              <a:t> 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spc="145" dirty="0">
                <a:cs typeface="Calibri"/>
              </a:rPr>
              <a:t>zi</a:t>
            </a:r>
            <a:r>
              <a:rPr b="1" spc="-10" dirty="0">
                <a:cs typeface="Calibri"/>
              </a:rPr>
              <a:t>d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n</a:t>
            </a:r>
            <a:r>
              <a:rPr b="1" spc="-114" dirty="0">
                <a:cs typeface="Calibri"/>
              </a:rPr>
              <a:t> </a:t>
            </a:r>
            <a:r>
              <a:rPr b="1" spc="145" dirty="0">
                <a:cs typeface="Calibri"/>
              </a:rPr>
              <a:t>t</a:t>
            </a:r>
            <a:r>
              <a:rPr b="1" dirty="0">
                <a:cs typeface="Calibri"/>
              </a:rPr>
              <a:t>e </a:t>
            </a:r>
            <a:r>
              <a:rPr b="1" spc="25" dirty="0">
                <a:cs typeface="Calibri"/>
              </a:rPr>
              <a:t> </a:t>
            </a:r>
            <a:r>
              <a:rPr b="1" spc="-10" dirty="0">
                <a:cs typeface="Calibri"/>
              </a:rPr>
              <a:t>p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15" dirty="0">
                <a:cs typeface="Calibri"/>
              </a:rPr>
              <a:t> </a:t>
            </a:r>
            <a:r>
              <a:rPr b="1" dirty="0">
                <a:cs typeface="Calibri"/>
              </a:rPr>
              <a:t>s</a:t>
            </a:r>
            <a:r>
              <a:rPr b="1" spc="-130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ă</a:t>
            </a:r>
            <a:r>
              <a:rPr b="1" spc="145" dirty="0">
                <a:cs typeface="Calibri"/>
              </a:rPr>
              <a:t>r</a:t>
            </a:r>
            <a:r>
              <a:rPr b="1" dirty="0">
                <a:cs typeface="Calibri"/>
              </a:rPr>
              <a:t>i </a:t>
            </a:r>
            <a:r>
              <a:rPr b="1" spc="35" dirty="0">
                <a:cs typeface="Calibri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30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v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l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 marL="12700" marR="6985" indent="457200" algn="just">
              <a:lnSpc>
                <a:spcPct val="125099"/>
              </a:lnSpc>
              <a:spcBef>
                <a:spcPts val="1015"/>
              </a:spcBef>
            </a:pPr>
            <a:r>
              <a:rPr dirty="0">
                <a:cs typeface="Calibri"/>
              </a:rPr>
              <a:t>Din</a:t>
            </a:r>
            <a:r>
              <a:rPr spc="114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ția </a:t>
            </a:r>
            <a:r>
              <a:rPr spc="-13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ntă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-125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țul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i,  </a:t>
            </a:r>
            <a:r>
              <a:rPr spc="30" dirty="0">
                <a:cs typeface="Calibri"/>
              </a:rPr>
              <a:t> </a:t>
            </a:r>
            <a:r>
              <a:rPr spc="-20" dirty="0">
                <a:cs typeface="Calibri"/>
              </a:rPr>
              <a:t>4</a:t>
            </a:r>
            <a:r>
              <a:rPr spc="-5" dirty="0">
                <a:cs typeface="Calibri"/>
              </a:rPr>
              <a:t>9,0</a:t>
            </a:r>
            <a:r>
              <a:rPr spc="-10" dirty="0">
                <a:cs typeface="Calibri"/>
              </a:rPr>
              <a:t>0</a:t>
            </a:r>
            <a:r>
              <a:rPr spc="114" dirty="0">
                <a:cs typeface="Times New Roman"/>
              </a:rPr>
              <a:t> </a:t>
            </a:r>
            <a:r>
              <a:rPr dirty="0">
                <a:cs typeface="Calibri"/>
              </a:rPr>
              <a:t>% </a:t>
            </a:r>
            <a:r>
              <a:rPr spc="-13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pri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de </a:t>
            </a:r>
            <a:r>
              <a:rPr spc="-135" dirty="0">
                <a:cs typeface="Calibri"/>
              </a:rPr>
              <a:t> </a:t>
            </a:r>
            <a:r>
              <a:rPr dirty="0">
                <a:cs typeface="Calibri"/>
              </a:rPr>
              <a:t>pers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e </a:t>
            </a:r>
            <a:r>
              <a:rPr spc="-13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 </a:t>
            </a:r>
            <a:r>
              <a:rPr spc="-135" dirty="0">
                <a:cs typeface="Calibri"/>
              </a:rPr>
              <a:t> </a:t>
            </a:r>
            <a:r>
              <a:rPr dirty="0">
                <a:cs typeface="Calibri"/>
              </a:rPr>
              <a:t>au </a:t>
            </a:r>
            <a:r>
              <a:rPr spc="-130" dirty="0">
                <a:cs typeface="Calibri"/>
              </a:rPr>
              <a:t> </a:t>
            </a:r>
            <a:r>
              <a:rPr dirty="0">
                <a:cs typeface="Calibri"/>
              </a:rPr>
              <a:t>sta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ea </a:t>
            </a:r>
            <a:r>
              <a:rPr spc="-12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ivilă</a:t>
            </a:r>
            <a:r>
              <a:rPr spc="130" dirty="0">
                <a:cs typeface="Calibri"/>
              </a:rPr>
              <a:t> </a:t>
            </a:r>
            <a:r>
              <a:rPr dirty="0">
                <a:cs typeface="Calibri"/>
              </a:rPr>
              <a:t>legală </a:t>
            </a:r>
            <a:r>
              <a:rPr spc="-13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 </a:t>
            </a:r>
            <a:r>
              <a:rPr spc="-125" dirty="0">
                <a:cs typeface="Calibri"/>
              </a:rPr>
              <a:t> </a:t>
            </a:r>
            <a:r>
              <a:rPr spc="-20" dirty="0">
                <a:cs typeface="Calibri"/>
              </a:rPr>
              <a:t>c</a:t>
            </a:r>
            <a:r>
              <a:rPr dirty="0">
                <a:cs typeface="Calibri"/>
              </a:rPr>
              <a:t>ăsă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or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t(ă</a:t>
            </a:r>
            <a:r>
              <a:rPr spc="-10" dirty="0">
                <a:cs typeface="Calibri"/>
              </a:rPr>
              <a:t>)</a:t>
            </a:r>
            <a:r>
              <a:rPr dirty="0">
                <a:cs typeface="Calibri"/>
              </a:rPr>
              <a:t>. S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nt </a:t>
            </a:r>
            <a:r>
              <a:rPr spc="-6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ăsă</a:t>
            </a:r>
            <a:r>
              <a:rPr spc="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ri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 </a:t>
            </a:r>
            <a:r>
              <a:rPr spc="-55" dirty="0">
                <a:cs typeface="Calibri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5</a:t>
            </a:r>
            <a:r>
              <a:rPr spc="-5" dirty="0">
                <a:cs typeface="Calibri"/>
              </a:rPr>
              <a:t>1</a:t>
            </a:r>
            <a:r>
              <a:rPr spc="-10" dirty="0">
                <a:cs typeface="Calibri"/>
              </a:rPr>
              <a:t>4</a:t>
            </a:r>
            <a:r>
              <a:rPr dirty="0">
                <a:cs typeface="Times New Roman"/>
              </a:rPr>
              <a:t> </a:t>
            </a:r>
            <a:r>
              <a:rPr spc="-1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b</a:t>
            </a:r>
            <a:r>
              <a:rPr dirty="0">
                <a:cs typeface="Calibri"/>
              </a:rPr>
              <a:t>ăr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 </a:t>
            </a:r>
            <a:r>
              <a:rPr spc="-65" dirty="0">
                <a:cs typeface="Calibri"/>
              </a:rPr>
              <a:t> </a:t>
            </a:r>
            <a:r>
              <a:rPr dirty="0">
                <a:cs typeface="Calibri"/>
              </a:rPr>
              <a:t>și </a:t>
            </a:r>
            <a:r>
              <a:rPr spc="-60" dirty="0">
                <a:cs typeface="Calibri"/>
              </a:rPr>
              <a:t> </a:t>
            </a:r>
            <a:r>
              <a:rPr spc="-10" dirty="0">
                <a:cs typeface="Calibri"/>
              </a:rPr>
              <a:t>8</a:t>
            </a:r>
            <a:r>
              <a:rPr spc="-5" dirty="0">
                <a:cs typeface="Calibri"/>
              </a:rPr>
              <a:t>2</a:t>
            </a:r>
            <a:r>
              <a:rPr spc="-10" dirty="0">
                <a:cs typeface="Calibri"/>
              </a:rPr>
              <a:t>5</a:t>
            </a:r>
            <a:r>
              <a:rPr spc="-15" dirty="0">
                <a:cs typeface="Calibri"/>
              </a:rPr>
              <a:t>3</a:t>
            </a:r>
            <a:r>
              <a:rPr spc="-10" dirty="0">
                <a:cs typeface="Calibri"/>
              </a:rPr>
              <a:t>9</a:t>
            </a:r>
            <a:r>
              <a:rPr dirty="0">
                <a:cs typeface="Times New Roman"/>
              </a:rPr>
              <a:t> </a:t>
            </a:r>
            <a:r>
              <a:rPr spc="-114" dirty="0">
                <a:cs typeface="Times New Roman"/>
              </a:rPr>
              <a:t> </a:t>
            </a:r>
            <a:r>
              <a:rPr dirty="0">
                <a:cs typeface="Calibri"/>
              </a:rPr>
              <a:t>femei. </a:t>
            </a:r>
            <a:r>
              <a:rPr spc="-80" dirty="0">
                <a:cs typeface="Calibri"/>
              </a:rPr>
              <a:t> </a:t>
            </a:r>
            <a:r>
              <a:rPr dirty="0">
                <a:cs typeface="Calibri"/>
              </a:rPr>
              <a:t>Nu </a:t>
            </a:r>
            <a:r>
              <a:rPr spc="-50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 </a:t>
            </a:r>
            <a:r>
              <a:rPr spc="-60" dirty="0">
                <a:cs typeface="Calibri"/>
              </a:rPr>
              <a:t> </a:t>
            </a:r>
            <a:r>
              <a:rPr dirty="0">
                <a:cs typeface="Calibri"/>
              </a:rPr>
              <a:t>fo</a:t>
            </a:r>
            <a:r>
              <a:rPr spc="-10" dirty="0">
                <a:cs typeface="Calibri"/>
              </a:rPr>
              <a:t>s</a:t>
            </a:r>
            <a:r>
              <a:rPr dirty="0">
                <a:cs typeface="Calibri"/>
              </a:rPr>
              <a:t>t </a:t>
            </a:r>
            <a:r>
              <a:rPr spc="-50" dirty="0">
                <a:cs typeface="Calibri"/>
              </a:rPr>
              <a:t> </a:t>
            </a:r>
            <a:r>
              <a:rPr dirty="0">
                <a:cs typeface="Calibri"/>
              </a:rPr>
              <a:t>ni</a:t>
            </a:r>
            <a:r>
              <a:rPr spc="-5" dirty="0">
                <a:cs typeface="Calibri"/>
              </a:rPr>
              <a:t>c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d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tă </a:t>
            </a:r>
            <a:r>
              <a:rPr spc="-5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spc="-15" dirty="0">
                <a:cs typeface="Calibri"/>
              </a:rPr>
              <a:t>ă</a:t>
            </a:r>
            <a:r>
              <a:rPr dirty="0">
                <a:cs typeface="Calibri"/>
              </a:rPr>
              <a:t>sători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e </a:t>
            </a:r>
            <a:r>
              <a:rPr spc="-2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1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20</a:t>
            </a:r>
            <a:r>
              <a:rPr dirty="0">
                <a:cs typeface="Calibri"/>
              </a:rPr>
              <a:t> </a:t>
            </a:r>
            <a:r>
              <a:rPr spc="-60" dirty="0">
                <a:cs typeface="Calibri"/>
              </a:rPr>
              <a:t> </a:t>
            </a:r>
            <a:r>
              <a:rPr dirty="0">
                <a:cs typeface="Calibri"/>
              </a:rPr>
              <a:t>pers</a:t>
            </a:r>
            <a:r>
              <a:rPr spc="-10" dirty="0">
                <a:cs typeface="Calibri"/>
              </a:rPr>
              <a:t>o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ne </a:t>
            </a:r>
            <a:r>
              <a:rPr spc="-50" dirty="0">
                <a:cs typeface="Calibri"/>
              </a:rPr>
              <a:t> </a:t>
            </a:r>
            <a:r>
              <a:rPr dirty="0">
                <a:cs typeface="Calibri"/>
              </a:rPr>
              <a:t>și </a:t>
            </a:r>
            <a:r>
              <a:rPr spc="-6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ume: </a:t>
            </a:r>
            <a:r>
              <a:rPr spc="-60" dirty="0">
                <a:cs typeface="Calibri"/>
              </a:rPr>
              <a:t> </a:t>
            </a:r>
            <a:r>
              <a:rPr spc="-10" dirty="0">
                <a:cs typeface="Calibri"/>
              </a:rPr>
              <a:t>6</a:t>
            </a:r>
            <a:r>
              <a:rPr spc="-15" dirty="0">
                <a:cs typeface="Calibri"/>
              </a:rPr>
              <a:t>9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5</a:t>
            </a:r>
            <a:r>
              <a:rPr spc="-10" dirty="0">
                <a:cs typeface="Calibri"/>
              </a:rPr>
              <a:t>7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sex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mascul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și 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6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pers</a:t>
            </a:r>
            <a:r>
              <a:rPr spc="20" dirty="0">
                <a:cs typeface="Calibri"/>
              </a:rPr>
              <a:t>o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ex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0" dirty="0">
                <a:cs typeface="Calibri"/>
              </a:rPr>
              <a:t>em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nin.</a:t>
            </a:r>
          </a:p>
          <a:p>
            <a:pPr marL="469900">
              <a:spcBef>
                <a:spcPts val="960"/>
              </a:spcBef>
            </a:pPr>
            <a:r>
              <a:rPr dirty="0">
                <a:cs typeface="Calibri"/>
              </a:rPr>
              <a:t>Persoa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ele </a:t>
            </a:r>
            <a:r>
              <a:rPr spc="-75" dirty="0">
                <a:cs typeface="Calibri"/>
              </a:rPr>
              <a:t> </a:t>
            </a:r>
            <a:r>
              <a:rPr dirty="0">
                <a:cs typeface="Calibri"/>
              </a:rPr>
              <a:t>vă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uve </a:t>
            </a:r>
            <a:r>
              <a:rPr spc="-80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10" dirty="0">
                <a:cs typeface="Calibri"/>
              </a:rPr>
              <a:t>p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z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tă </a:t>
            </a:r>
            <a:r>
              <a:rPr spc="-60" dirty="0">
                <a:cs typeface="Calibri"/>
              </a:rPr>
              <a:t> </a:t>
            </a:r>
            <a:r>
              <a:rPr spc="-5" dirty="0">
                <a:cs typeface="Calibri"/>
              </a:rPr>
              <a:t>5,6</a:t>
            </a:r>
            <a:r>
              <a:rPr dirty="0">
                <a:cs typeface="Times New Roman"/>
              </a:rPr>
              <a:t> </a:t>
            </a:r>
            <a:r>
              <a:rPr spc="-130" dirty="0">
                <a:cs typeface="Times New Roman"/>
              </a:rPr>
              <a:t> </a:t>
            </a:r>
            <a:r>
              <a:rPr dirty="0">
                <a:cs typeface="Calibri"/>
              </a:rPr>
              <a:t>% </a:t>
            </a:r>
            <a:r>
              <a:rPr spc="-8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 </a:t>
            </a:r>
            <a:r>
              <a:rPr spc="-70" dirty="0">
                <a:cs typeface="Calibri"/>
              </a:rPr>
              <a:t> 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tal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 </a:t>
            </a:r>
            <a:r>
              <a:rPr spc="-75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opulați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i </a:t>
            </a:r>
            <a:r>
              <a:rPr spc="-75" dirty="0">
                <a:cs typeface="Calibri"/>
              </a:rPr>
              <a:t> </a:t>
            </a:r>
            <a:r>
              <a:rPr dirty="0">
                <a:cs typeface="Calibri"/>
              </a:rPr>
              <a:t>rez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te </a:t>
            </a:r>
            <a:r>
              <a:rPr spc="-75" dirty="0">
                <a:cs typeface="Calibri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-9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ui, </a:t>
            </a:r>
            <a:r>
              <a:rPr spc="-80" dirty="0">
                <a:cs typeface="Calibri"/>
              </a:rPr>
              <a:t> </a:t>
            </a:r>
            <a:r>
              <a:rPr spc="2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30" dirty="0">
                <a:cs typeface="Times New Roman"/>
              </a:rPr>
              <a:t> </a:t>
            </a:r>
            <a:r>
              <a:rPr dirty="0">
                <a:cs typeface="Calibri"/>
              </a:rPr>
              <a:t>dis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pa</a:t>
            </a:r>
            <a:r>
              <a:rPr spc="-5" dirty="0">
                <a:cs typeface="Calibri"/>
              </a:rPr>
              <a:t>n</a:t>
            </a:r>
            <a:r>
              <a:rPr spc="-10" dirty="0">
                <a:cs typeface="Calibri"/>
              </a:rPr>
              <a:t>ț</a:t>
            </a:r>
            <a:r>
              <a:rPr dirty="0">
                <a:cs typeface="Calibri"/>
              </a:rPr>
              <a:t>e </a:t>
            </a:r>
            <a:r>
              <a:rPr spc="-75" dirty="0">
                <a:cs typeface="Calibri"/>
              </a:rPr>
              <a:t> </a:t>
            </a:r>
            <a:r>
              <a:rPr dirty="0">
                <a:cs typeface="Calibri"/>
              </a:rPr>
              <a:t>pe </a:t>
            </a:r>
            <a:r>
              <a:rPr spc="-70" dirty="0">
                <a:cs typeface="Calibri"/>
              </a:rPr>
              <a:t> </a:t>
            </a:r>
            <a:r>
              <a:rPr dirty="0" err="1">
                <a:cs typeface="Calibri"/>
              </a:rPr>
              <a:t>sexe</a:t>
            </a:r>
            <a:r>
              <a:rPr dirty="0">
                <a:cs typeface="Calibri"/>
              </a:rPr>
              <a:t> </a:t>
            </a:r>
            <a:r>
              <a:rPr spc="-80" dirty="0">
                <a:cs typeface="Calibri"/>
              </a:rPr>
              <a:t> </a:t>
            </a:r>
            <a:r>
              <a:rPr dirty="0" err="1">
                <a:cs typeface="Calibri"/>
              </a:rPr>
              <a:t>și</a:t>
            </a:r>
            <a:r>
              <a:rPr lang="en-US" dirty="0">
                <a:cs typeface="Calibri"/>
              </a:rPr>
              <a:t> </a:t>
            </a:r>
            <a:r>
              <a:rPr dirty="0" err="1">
                <a:cs typeface="Calibri"/>
              </a:rPr>
              <a:t>a</a:t>
            </a:r>
            <a:r>
              <a:rPr spc="5" dirty="0" err="1">
                <a:cs typeface="Calibri"/>
              </a:rPr>
              <a:t>n</a:t>
            </a:r>
            <a:r>
              <a:rPr dirty="0" err="1">
                <a:cs typeface="Calibri"/>
              </a:rPr>
              <a:t>u</a:t>
            </a:r>
            <a:r>
              <a:rPr spc="-10" dirty="0" err="1">
                <a:cs typeface="Calibri"/>
              </a:rPr>
              <a:t>m</a:t>
            </a:r>
            <a:r>
              <a:rPr spc="-20" dirty="0" err="1">
                <a:cs typeface="Calibri"/>
              </a:rPr>
              <a:t>e</a:t>
            </a:r>
            <a:r>
              <a:rPr spc="-5" dirty="0">
                <a:solidFill>
                  <a:srgbClr val="C00000"/>
                </a:solidFill>
                <a:cs typeface="Calibri"/>
              </a:rPr>
              <a:t>:</a:t>
            </a:r>
            <a:endParaRPr dirty="0">
              <a:cs typeface="Calibri"/>
            </a:endParaRPr>
          </a:p>
          <a:p>
            <a:pPr marL="1841500" indent="-228600">
              <a:spcBef>
                <a:spcPts val="359"/>
              </a:spcBef>
              <a:buFont typeface="Symbol"/>
              <a:buChar char=""/>
              <a:tabLst>
                <a:tab pos="1842135" algn="l"/>
              </a:tabLst>
            </a:pPr>
            <a:r>
              <a:rPr spc="-10" dirty="0">
                <a:cs typeface="Calibri"/>
              </a:rPr>
              <a:t>8</a:t>
            </a:r>
            <a:r>
              <a:rPr spc="-5" dirty="0">
                <a:cs typeface="Calibri"/>
              </a:rPr>
              <a:t>5,75 </a:t>
            </a:r>
            <a:r>
              <a:rPr dirty="0">
                <a:cs typeface="Calibri"/>
              </a:rPr>
              <a:t>% 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opulați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femi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a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tal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rso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vă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uve</a:t>
            </a:r>
          </a:p>
          <a:p>
            <a:pPr marL="1841500" indent="-228600"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4,25 </a:t>
            </a:r>
            <a:r>
              <a:rPr dirty="0">
                <a:cs typeface="Calibri"/>
              </a:rPr>
              <a:t>%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masc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lină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in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tal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rso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vă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uve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758112" y="3647023"/>
            <a:ext cx="10591800" cy="6051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6720" y="2873766"/>
            <a:ext cx="174497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/>
            <a:r>
              <a:rPr dirty="0">
                <a:cs typeface="Calibri"/>
              </a:rPr>
              <a:t>Din </a:t>
            </a:r>
            <a:r>
              <a:rPr spc="-12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tul </a:t>
            </a:r>
            <a:r>
              <a:rPr spc="-125" dirty="0">
                <a:cs typeface="Calibri"/>
              </a:rPr>
              <a:t> </a:t>
            </a:r>
            <a:r>
              <a:rPr dirty="0">
                <a:cs typeface="Calibri"/>
              </a:rPr>
              <a:t>de </a:t>
            </a:r>
            <a:r>
              <a:rPr spc="-110" dirty="0">
                <a:cs typeface="Calibri"/>
              </a:rPr>
              <a:t> </a:t>
            </a:r>
            <a:r>
              <a:rPr dirty="0">
                <a:cs typeface="Calibri"/>
              </a:rPr>
              <a:t>v</a:t>
            </a:r>
            <a:r>
              <a:rPr spc="-15" dirty="0">
                <a:cs typeface="Calibri"/>
              </a:rPr>
              <a:t>e</a:t>
            </a:r>
            <a:r>
              <a:rPr dirty="0">
                <a:cs typeface="Calibri"/>
              </a:rPr>
              <a:t>dere </a:t>
            </a:r>
            <a:r>
              <a:rPr spc="-12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l </a:t>
            </a:r>
            <a:r>
              <a:rPr spc="-114" dirty="0">
                <a:cs typeface="Calibri"/>
              </a:rPr>
              <a:t> </a:t>
            </a:r>
            <a:r>
              <a:rPr dirty="0">
                <a:cs typeface="Calibri"/>
              </a:rPr>
              <a:t>ponderii </a:t>
            </a:r>
            <a:r>
              <a:rPr spc="-12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ţiei </a:t>
            </a:r>
            <a:r>
              <a:rPr spc="-110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z</a:t>
            </a:r>
            <a:r>
              <a:rPr dirty="0">
                <a:cs typeface="Calibri"/>
              </a:rPr>
              <a:t>ide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te </a:t>
            </a:r>
            <a:r>
              <a:rPr spc="-11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 </a:t>
            </a:r>
            <a:r>
              <a:rPr spc="-120" dirty="0">
                <a:cs typeface="Calibri"/>
              </a:rPr>
              <a:t> </a:t>
            </a:r>
            <a:r>
              <a:rPr dirty="0">
                <a:cs typeface="Calibri"/>
              </a:rPr>
              <a:t>nivel </a:t>
            </a:r>
            <a:r>
              <a:rPr spc="-114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uper</a:t>
            </a:r>
            <a:r>
              <a:rPr spc="-15" dirty="0">
                <a:cs typeface="Calibri"/>
              </a:rPr>
              <a:t>i</a:t>
            </a:r>
            <a:r>
              <a:rPr spc="50" dirty="0">
                <a:cs typeface="Calibri"/>
              </a:rPr>
              <a:t>o</a:t>
            </a:r>
            <a:r>
              <a:rPr dirty="0">
                <a:cs typeface="Calibri"/>
              </a:rPr>
              <a:t>r </a:t>
            </a:r>
            <a:r>
              <a:rPr spc="-125" dirty="0">
                <a:cs typeface="Calibri"/>
              </a:rPr>
              <a:t> </a:t>
            </a:r>
            <a:r>
              <a:rPr dirty="0">
                <a:cs typeface="Calibri"/>
              </a:rPr>
              <a:t>de </a:t>
            </a:r>
            <a:r>
              <a:rPr spc="-110" dirty="0">
                <a:cs typeface="Calibri"/>
              </a:rPr>
              <a:t> 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du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-5" dirty="0">
                <a:cs typeface="Calibri"/>
              </a:rPr>
              <a:t>ț</a:t>
            </a:r>
            <a:r>
              <a:rPr dirty="0">
                <a:cs typeface="Calibri"/>
              </a:rPr>
              <a:t>ie, </a:t>
            </a:r>
            <a:r>
              <a:rPr spc="-11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ţul </a:t>
            </a:r>
            <a:r>
              <a:rPr spc="-100" dirty="0">
                <a:cs typeface="Calibri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1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Mare</a:t>
            </a:r>
            <a:r>
              <a:rPr spc="140" dirty="0">
                <a:cs typeface="Times New Roman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 </a:t>
            </a:r>
            <a:r>
              <a:rPr dirty="0" err="1">
                <a:cs typeface="Calibri"/>
              </a:rPr>
              <a:t>situe</a:t>
            </a:r>
            <a:r>
              <a:rPr spc="-10" dirty="0" err="1">
                <a:cs typeface="Calibri"/>
              </a:rPr>
              <a:t>a</a:t>
            </a:r>
            <a:r>
              <a:rPr dirty="0" err="1">
                <a:cs typeface="Calibri"/>
              </a:rPr>
              <a:t>ză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pe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ocul </a:t>
            </a:r>
            <a:r>
              <a:rPr spc="-10" dirty="0">
                <a:cs typeface="Calibri"/>
              </a:rPr>
              <a:t>22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rar</a:t>
            </a:r>
            <a:r>
              <a:rPr spc="5" dirty="0">
                <a:cs typeface="Calibri"/>
              </a:rPr>
              <a:t>h</a:t>
            </a:r>
            <a:r>
              <a:rPr dirty="0">
                <a:cs typeface="Calibri"/>
              </a:rPr>
              <a:t>ia </a:t>
            </a:r>
            <a:r>
              <a:rPr spc="-15" dirty="0" err="1">
                <a:cs typeface="Calibri"/>
              </a:rPr>
              <a:t>j</a:t>
            </a:r>
            <a:r>
              <a:rPr dirty="0" err="1">
                <a:cs typeface="Calibri"/>
              </a:rPr>
              <a:t>u</a:t>
            </a:r>
            <a:r>
              <a:rPr spc="-10" dirty="0" err="1">
                <a:cs typeface="Calibri"/>
              </a:rPr>
              <a:t>d</a:t>
            </a:r>
            <a:r>
              <a:rPr dirty="0" err="1">
                <a:cs typeface="Calibri"/>
              </a:rPr>
              <a:t>e</a:t>
            </a:r>
            <a:r>
              <a:rPr spc="5" dirty="0" err="1">
                <a:cs typeface="Calibri"/>
              </a:rPr>
              <a:t>ţ</a:t>
            </a:r>
            <a:r>
              <a:rPr dirty="0" err="1">
                <a:cs typeface="Calibri"/>
              </a:rPr>
              <a:t>e</a:t>
            </a:r>
            <a:r>
              <a:rPr spc="-10" dirty="0" err="1">
                <a:cs typeface="Calibri"/>
              </a:rPr>
              <a:t>l</a:t>
            </a:r>
            <a:r>
              <a:rPr dirty="0" err="1">
                <a:cs typeface="Calibri"/>
              </a:rPr>
              <a:t>o</a:t>
            </a:r>
            <a:r>
              <a:rPr spc="15" dirty="0" err="1">
                <a:cs typeface="Calibri"/>
              </a:rPr>
              <a:t>r</a:t>
            </a:r>
            <a:r>
              <a:rPr dirty="0">
                <a:cs typeface="Calibri"/>
              </a:rPr>
              <a:t>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5014912" y="10194970"/>
            <a:ext cx="89915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23948"/>
              </p:ext>
            </p:extLst>
          </p:nvPr>
        </p:nvGraphicFramePr>
        <p:xfrm>
          <a:off x="1890712" y="4968875"/>
          <a:ext cx="3581401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200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AT¹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CĂZ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T³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33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1992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11052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111985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277752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33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14886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117952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234443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33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30589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121932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191839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33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202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39366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141715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149587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C2976FA2-2138-9E0F-D874-207EA8569F4B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7EA3BF2C-0FEB-6F24-5DB9-257CF88222FE}"/>
              </a:ext>
            </a:extLst>
          </p:cNvPr>
          <p:cNvSpPr/>
          <p:nvPr/>
        </p:nvSpPr>
        <p:spPr>
          <a:xfrm>
            <a:off x="14768512" y="215596"/>
            <a:ext cx="3886198" cy="1010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33AC5B4-9254-861B-8BF6-9E57F55B9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4" y="209948"/>
            <a:ext cx="3962401" cy="1010532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A25B3984-E70C-2D25-950F-E10A01CF723F}"/>
              </a:ext>
            </a:extLst>
          </p:cNvPr>
          <p:cNvSpPr txBox="1"/>
          <p:nvPr/>
        </p:nvSpPr>
        <p:spPr>
          <a:xfrm>
            <a:off x="406720" y="1698584"/>
            <a:ext cx="17754600" cy="107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cs typeface="Calibri"/>
              </a:rPr>
              <a:t>S</a:t>
            </a:r>
            <a:r>
              <a:rPr b="1" spc="-150" dirty="0">
                <a:cs typeface="Times New Roman"/>
              </a:rPr>
              <a:t> </a:t>
            </a:r>
            <a:r>
              <a:rPr b="1" spc="-5" dirty="0">
                <a:cs typeface="Calibri"/>
              </a:rPr>
              <a:t>t</a:t>
            </a:r>
            <a:r>
              <a:rPr b="1" spc="-155" dirty="0">
                <a:cs typeface="Times New Roman"/>
              </a:rPr>
              <a:t> </a:t>
            </a:r>
            <a:r>
              <a:rPr b="1" spc="145" dirty="0">
                <a:cs typeface="Calibri"/>
              </a:rPr>
              <a:t>r</a:t>
            </a:r>
            <a:r>
              <a:rPr b="1" spc="-10" dirty="0">
                <a:cs typeface="Calibri"/>
              </a:rPr>
              <a:t>u</a:t>
            </a:r>
            <a:r>
              <a:rPr b="1" spc="-145" dirty="0">
                <a:cs typeface="Times New Roman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60" dirty="0">
                <a:cs typeface="Times New Roman"/>
              </a:rPr>
              <a:t> </a:t>
            </a:r>
            <a:r>
              <a:rPr b="1" spc="130" dirty="0">
                <a:cs typeface="Calibri"/>
              </a:rPr>
              <a:t>tu</a:t>
            </a:r>
            <a:r>
              <a:rPr b="1" dirty="0">
                <a:cs typeface="Calibri"/>
              </a:rPr>
              <a:t>r</a:t>
            </a:r>
            <a:r>
              <a:rPr b="1" spc="-140" dirty="0">
                <a:cs typeface="Times New Roman"/>
              </a:rPr>
              <a:t> </a:t>
            </a:r>
            <a:r>
              <a:rPr b="1" spc="-10" dirty="0">
                <a:cs typeface="Calibri"/>
              </a:rPr>
              <a:t>a</a:t>
            </a:r>
            <a:r>
              <a:rPr b="1" dirty="0">
                <a:cs typeface="Times New Roman"/>
              </a:rPr>
              <a:t> </a:t>
            </a:r>
            <a:r>
              <a:rPr b="1" spc="-30" dirty="0">
                <a:cs typeface="Times New Roman"/>
              </a:rPr>
              <a:t> </a:t>
            </a:r>
            <a:r>
              <a:rPr b="1" spc="130" dirty="0">
                <a:cs typeface="Calibri"/>
              </a:rPr>
              <a:t>p</a:t>
            </a:r>
            <a:r>
              <a:rPr b="1" spc="145" dirty="0">
                <a:cs typeface="Calibri"/>
              </a:rPr>
              <a:t>o</a:t>
            </a:r>
            <a:r>
              <a:rPr b="1" spc="-10" dirty="0">
                <a:cs typeface="Calibri"/>
              </a:rPr>
              <a:t>p</a:t>
            </a:r>
            <a:r>
              <a:rPr b="1" spc="-114" dirty="0">
                <a:cs typeface="Calibri"/>
              </a:rPr>
              <a:t> </a:t>
            </a:r>
            <a:r>
              <a:rPr b="1" spc="-10" dirty="0">
                <a:cs typeface="Calibri"/>
              </a:rPr>
              <a:t>u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l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ți</a:t>
            </a:r>
            <a:r>
              <a:rPr b="1" dirty="0">
                <a:cs typeface="Calibri"/>
              </a:rPr>
              <a:t>e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i </a:t>
            </a:r>
            <a:r>
              <a:rPr b="1" spc="35" dirty="0">
                <a:cs typeface="Calibri"/>
              </a:rPr>
              <a:t> </a:t>
            </a:r>
            <a:r>
              <a:rPr b="1" spc="130" dirty="0">
                <a:cs typeface="Calibri"/>
              </a:rPr>
              <a:t>d</a:t>
            </a:r>
            <a:r>
              <a:rPr b="1" spc="-10" dirty="0">
                <a:cs typeface="Calibri"/>
              </a:rPr>
              <a:t>u</a:t>
            </a:r>
            <a:r>
              <a:rPr b="1" spc="-114" dirty="0">
                <a:cs typeface="Calibri"/>
              </a:rPr>
              <a:t> </a:t>
            </a:r>
            <a:r>
              <a:rPr b="1" spc="130" dirty="0">
                <a:cs typeface="Calibri"/>
              </a:rPr>
              <a:t>p</a:t>
            </a:r>
            <a:r>
              <a:rPr b="1" dirty="0">
                <a:cs typeface="Calibri"/>
              </a:rPr>
              <a:t>ă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n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ve</a:t>
            </a:r>
            <a:r>
              <a:rPr b="1" dirty="0">
                <a:cs typeface="Calibri"/>
              </a:rPr>
              <a:t>l</a:t>
            </a:r>
            <a:r>
              <a:rPr b="1" spc="-114" dirty="0">
                <a:cs typeface="Calibri"/>
              </a:rPr>
              <a:t> </a:t>
            </a:r>
            <a:r>
              <a:rPr b="1" spc="-10" dirty="0">
                <a:cs typeface="Calibri"/>
              </a:rPr>
              <a:t>u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l </a:t>
            </a:r>
            <a:r>
              <a:rPr b="1" spc="20" dirty="0">
                <a:cs typeface="Calibri"/>
              </a:rPr>
              <a:t> </a:t>
            </a:r>
            <a:r>
              <a:rPr b="1" spc="-10" dirty="0">
                <a:cs typeface="Calibri"/>
              </a:rPr>
              <a:t>d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35" dirty="0">
                <a:cs typeface="Calibri"/>
              </a:rPr>
              <a:t> </a:t>
            </a:r>
            <a:r>
              <a:rPr b="1" dirty="0">
                <a:cs typeface="Calibri"/>
              </a:rPr>
              <a:t>e</a:t>
            </a:r>
            <a:r>
              <a:rPr b="1" spc="-120" dirty="0">
                <a:cs typeface="Calibri"/>
              </a:rPr>
              <a:t> </a:t>
            </a:r>
            <a:r>
              <a:rPr b="1" spc="130" dirty="0">
                <a:cs typeface="Calibri"/>
              </a:rPr>
              <a:t>d</a:t>
            </a:r>
            <a:r>
              <a:rPr b="1" spc="-10" dirty="0">
                <a:cs typeface="Calibri"/>
              </a:rPr>
              <a:t>u</a:t>
            </a:r>
            <a:r>
              <a:rPr b="1" spc="-114" dirty="0">
                <a:cs typeface="Calibri"/>
              </a:rPr>
              <a:t> </a:t>
            </a:r>
            <a:r>
              <a:rPr b="1" spc="145" dirty="0">
                <a:cs typeface="Calibri"/>
              </a:rPr>
              <a:t>c</a:t>
            </a:r>
            <a:r>
              <a:rPr b="1" dirty="0">
                <a:cs typeface="Calibri"/>
              </a:rPr>
              <a:t>a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ț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40" dirty="0">
                <a:cs typeface="Calibri"/>
              </a:rPr>
              <a:t> </a:t>
            </a:r>
            <a:r>
              <a:rPr b="1" spc="-10" dirty="0">
                <a:cs typeface="Calibri"/>
              </a:rPr>
              <a:t>a</a:t>
            </a:r>
            <a:r>
              <a:rPr b="1" spc="-150" dirty="0">
                <a:cs typeface="Times New Roman"/>
              </a:rPr>
              <a:t> </a:t>
            </a:r>
            <a:r>
              <a:rPr b="1" spc="130" dirty="0">
                <a:cs typeface="Calibri"/>
              </a:rPr>
              <a:t>bso</a:t>
            </a:r>
            <a:r>
              <a:rPr b="1" spc="-5" dirty="0">
                <a:cs typeface="Calibri"/>
              </a:rPr>
              <a:t>l</a:t>
            </a:r>
            <a:r>
              <a:rPr b="1" spc="-140" dirty="0">
                <a:cs typeface="Times New Roman"/>
              </a:rPr>
              <a:t> </a:t>
            </a:r>
            <a:r>
              <a:rPr b="1" dirty="0">
                <a:cs typeface="Calibri"/>
              </a:rPr>
              <a:t>v</a:t>
            </a:r>
            <a:r>
              <a:rPr b="1" spc="-165" dirty="0">
                <a:cs typeface="Times New Roman"/>
              </a:rPr>
              <a:t> </a:t>
            </a:r>
            <a:r>
              <a:rPr b="1" spc="-5" dirty="0">
                <a:cs typeface="Calibri"/>
              </a:rPr>
              <a:t>i</a:t>
            </a:r>
            <a:r>
              <a:rPr b="1" spc="-155" dirty="0">
                <a:cs typeface="Times New Roman"/>
              </a:rPr>
              <a:t> </a:t>
            </a:r>
            <a:r>
              <a:rPr b="1" spc="-5" dirty="0">
                <a:cs typeface="Calibri"/>
              </a:rPr>
              <a:t>t</a:t>
            </a:r>
            <a:endParaRPr dirty="0">
              <a:cs typeface="Calibri"/>
            </a:endParaRPr>
          </a:p>
          <a:p>
            <a:pPr marL="12700" marR="5080" indent="457200" algn="just">
              <a:lnSpc>
                <a:spcPct val="125000"/>
              </a:lnSpc>
              <a:spcBef>
                <a:spcPts val="1019"/>
              </a:spcBef>
            </a:pPr>
            <a:r>
              <a:rPr dirty="0">
                <a:cs typeface="Calibri"/>
              </a:rPr>
              <a:t>Din</a:t>
            </a:r>
            <a:r>
              <a:rPr spc="55" dirty="0">
                <a:cs typeface="Calibri"/>
              </a:rPr>
              <a:t> 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ul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ției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ez</a:t>
            </a:r>
            <a:r>
              <a:rPr dirty="0">
                <a:cs typeface="Calibri"/>
              </a:rPr>
              <a:t>ide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te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dețului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tu</a:t>
            </a:r>
            <a:r>
              <a:rPr spc="1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,</a:t>
            </a:r>
            <a:r>
              <a:rPr spc="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4</a:t>
            </a:r>
            <a:r>
              <a:rPr spc="-5" dirty="0">
                <a:cs typeface="Calibri"/>
              </a:rPr>
              <a:t>2,9</a:t>
            </a:r>
            <a:r>
              <a:rPr spc="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dirty="0">
                <a:cs typeface="Times New Roman"/>
              </a:rPr>
              <a:t> </a:t>
            </a:r>
            <a:r>
              <a:rPr spc="50" dirty="0">
                <a:cs typeface="Times New Roman"/>
              </a:rPr>
              <a:t> </a:t>
            </a:r>
            <a:r>
              <a:rPr spc="-10" dirty="0">
                <a:cs typeface="Calibri"/>
              </a:rPr>
              <a:t>(1</a:t>
            </a:r>
            <a:r>
              <a:rPr spc="-20" dirty="0">
                <a:cs typeface="Calibri"/>
              </a:rPr>
              <a:t>4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7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5</a:t>
            </a:r>
            <a:r>
              <a:rPr spc="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an</a:t>
            </a:r>
            <a:r>
              <a:rPr spc="-5" dirty="0">
                <a:cs typeface="Calibri"/>
              </a:rPr>
              <a:t>e)</a:t>
            </a:r>
            <a:r>
              <a:rPr spc="30" dirty="0">
                <a:cs typeface="Times New Roman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nivel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diu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d</a:t>
            </a:r>
            <a:r>
              <a:rPr dirty="0">
                <a:cs typeface="Calibri"/>
              </a:rPr>
              <a:t>u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 (postli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eal, </a:t>
            </a:r>
            <a:r>
              <a:rPr spc="-40" dirty="0">
                <a:cs typeface="Calibri"/>
              </a:rPr>
              <a:t> </a:t>
            </a:r>
            <a:r>
              <a:rPr dirty="0">
                <a:cs typeface="Calibri"/>
              </a:rPr>
              <a:t>li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eal, </a:t>
            </a:r>
            <a:r>
              <a:rPr spc="-55" dirty="0">
                <a:cs typeface="Calibri"/>
              </a:rPr>
              <a:t> </a:t>
            </a:r>
            <a:r>
              <a:rPr dirty="0">
                <a:cs typeface="Calibri"/>
              </a:rPr>
              <a:t>pro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e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io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al, </a:t>
            </a:r>
            <a:r>
              <a:rPr spc="-40" dirty="0">
                <a:cs typeface="Calibri"/>
              </a:rPr>
              <a:t> </a:t>
            </a:r>
            <a:r>
              <a:rPr dirty="0">
                <a:cs typeface="Calibri"/>
              </a:rPr>
              <a:t>înv</a:t>
            </a:r>
            <a:r>
              <a:rPr spc="-15" dirty="0">
                <a:cs typeface="Calibri"/>
              </a:rPr>
              <a:t>ă</a:t>
            </a:r>
            <a:r>
              <a:rPr dirty="0">
                <a:cs typeface="Calibri"/>
              </a:rPr>
              <a:t>țăm</a:t>
            </a:r>
            <a:r>
              <a:rPr spc="-10" dirty="0">
                <a:cs typeface="Calibri"/>
              </a:rPr>
              <a:t>â</a:t>
            </a:r>
            <a:r>
              <a:rPr dirty="0">
                <a:cs typeface="Calibri"/>
              </a:rPr>
              <a:t>nt </a:t>
            </a:r>
            <a:r>
              <a:rPr spc="-3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p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eme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tar </a:t>
            </a:r>
            <a:r>
              <a:rPr spc="-40" dirty="0">
                <a:cs typeface="Calibri"/>
              </a:rPr>
              <a:t> </a:t>
            </a:r>
            <a:r>
              <a:rPr spc="25" dirty="0">
                <a:cs typeface="Calibri"/>
              </a:rPr>
              <a:t>s</a:t>
            </a:r>
            <a:r>
              <a:rPr dirty="0">
                <a:cs typeface="Calibri"/>
              </a:rPr>
              <a:t>au</a:t>
            </a:r>
            <a:r>
              <a:rPr dirty="0">
                <a:cs typeface="Times New Roman"/>
              </a:rPr>
              <a:t> </a:t>
            </a:r>
            <a:r>
              <a:rPr spc="-10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Times New Roman"/>
              </a:rPr>
              <a:t> </a:t>
            </a:r>
            <a:r>
              <a:rPr spc="-95" dirty="0">
                <a:cs typeface="Times New Roman"/>
              </a:rPr>
              <a:t> 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c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ni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)</a:t>
            </a:r>
            <a:r>
              <a:rPr spc="-5" dirty="0">
                <a:cs typeface="Calibri"/>
              </a:rPr>
              <a:t>,</a:t>
            </a:r>
            <a:r>
              <a:rPr dirty="0">
                <a:cs typeface="Times New Roman"/>
              </a:rPr>
              <a:t> </a:t>
            </a:r>
            <a:r>
              <a:rPr spc="-90" dirty="0">
                <a:cs typeface="Times New Roman"/>
              </a:rPr>
              <a:t> 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5,2</a:t>
            </a:r>
            <a:r>
              <a:rPr dirty="0">
                <a:cs typeface="Times New Roman"/>
              </a:rPr>
              <a:t> </a:t>
            </a:r>
            <a:r>
              <a:rPr spc="-95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dirty="0">
                <a:cs typeface="Times New Roman"/>
              </a:rPr>
              <a:t> </a:t>
            </a:r>
            <a:r>
              <a:rPr spc="-105" dirty="0">
                <a:cs typeface="Times New Roman"/>
              </a:rPr>
              <a:t> </a:t>
            </a:r>
            <a:r>
              <a:rPr spc="-15" dirty="0">
                <a:cs typeface="Calibri"/>
              </a:rPr>
              <a:t>(14</a:t>
            </a:r>
            <a:r>
              <a:rPr spc="-5" dirty="0">
                <a:cs typeface="Calibri"/>
              </a:rPr>
              <a:t>9</a:t>
            </a:r>
            <a:r>
              <a:rPr spc="-10" dirty="0">
                <a:cs typeface="Calibri"/>
              </a:rPr>
              <a:t>5</a:t>
            </a:r>
            <a:r>
              <a:rPr spc="-15" dirty="0">
                <a:cs typeface="Calibri"/>
              </a:rPr>
              <a:t>8</a:t>
            </a:r>
            <a:r>
              <a:rPr spc="-10" dirty="0">
                <a:cs typeface="Calibri"/>
              </a:rPr>
              <a:t>7</a:t>
            </a:r>
            <a:r>
              <a:rPr dirty="0">
                <a:cs typeface="Times New Roman"/>
              </a:rPr>
              <a:t> </a:t>
            </a:r>
            <a:r>
              <a:rPr spc="-9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5" dirty="0">
                <a:cs typeface="Calibri"/>
              </a:rPr>
              <a:t>e)</a:t>
            </a:r>
            <a:r>
              <a:rPr dirty="0">
                <a:cs typeface="Times New Roman"/>
              </a:rPr>
              <a:t> </a:t>
            </a:r>
            <a:r>
              <a:rPr spc="-90" dirty="0">
                <a:cs typeface="Times New Roman"/>
              </a:rPr>
              <a:t> </a:t>
            </a:r>
            <a:r>
              <a:rPr dirty="0">
                <a:cs typeface="Calibri"/>
              </a:rPr>
              <a:t>nivel </a:t>
            </a:r>
            <a:r>
              <a:rPr spc="-4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-5" dirty="0">
                <a:cs typeface="Calibri"/>
              </a:rPr>
              <a:t>z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t (preșcolar, 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prim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r, 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gi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na</a:t>
            </a:r>
            <a:r>
              <a:rPr spc="5" dirty="0">
                <a:cs typeface="Calibri"/>
              </a:rPr>
              <a:t>z</a:t>
            </a:r>
            <a:r>
              <a:rPr dirty="0">
                <a:cs typeface="Calibri"/>
              </a:rPr>
              <a:t>ial 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 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fără 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ș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oală 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solvită) </a:t>
            </a:r>
            <a:r>
              <a:rPr spc="50" dirty="0">
                <a:cs typeface="Calibri"/>
              </a:rPr>
              <a:t> </a:t>
            </a:r>
            <a:r>
              <a:rPr dirty="0">
                <a:cs typeface="Calibri"/>
              </a:rPr>
              <a:t>și </a:t>
            </a:r>
            <a:r>
              <a:rPr spc="80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1</a:t>
            </a:r>
            <a:r>
              <a:rPr spc="-20" dirty="0">
                <a:cs typeface="Calibri"/>
              </a:rPr>
              <a:t>,</a:t>
            </a:r>
            <a:r>
              <a:rPr spc="-10" dirty="0">
                <a:cs typeface="Calibri"/>
              </a:rPr>
              <a:t>1</a:t>
            </a:r>
            <a:r>
              <a:rPr dirty="0">
                <a:cs typeface="Times New Roman"/>
              </a:rPr>
              <a:t> </a:t>
            </a:r>
            <a:r>
              <a:rPr spc="5" dirty="0">
                <a:cs typeface="Times New Roman"/>
              </a:rPr>
              <a:t> </a:t>
            </a:r>
            <a:r>
              <a:rPr spc="-10" dirty="0">
                <a:cs typeface="Calibri"/>
              </a:rPr>
              <a:t>%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 </a:t>
            </a:r>
            <a:r>
              <a:rPr spc="-15" dirty="0">
                <a:cs typeface="Calibri"/>
              </a:rPr>
              <a:t>(39</a:t>
            </a:r>
            <a:r>
              <a:rPr spc="-5" dirty="0">
                <a:cs typeface="Calibri"/>
              </a:rPr>
              <a:t>3</a:t>
            </a:r>
            <a:r>
              <a:rPr spc="-10" dirty="0">
                <a:cs typeface="Calibri"/>
              </a:rPr>
              <a:t>66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e)</a:t>
            </a:r>
            <a:r>
              <a:rPr dirty="0">
                <a:cs typeface="Times New Roman"/>
              </a:rPr>
              <a:t> </a:t>
            </a:r>
            <a:r>
              <a:rPr spc="5" dirty="0">
                <a:cs typeface="Times New Roman"/>
              </a:rPr>
              <a:t> </a:t>
            </a:r>
            <a:r>
              <a:rPr dirty="0">
                <a:cs typeface="Calibri"/>
              </a:rPr>
              <a:t>ni</a:t>
            </a:r>
            <a:r>
              <a:rPr spc="-5" dirty="0">
                <a:cs typeface="Calibri"/>
              </a:rPr>
              <a:t>vel</a:t>
            </a:r>
            <a:r>
              <a:rPr dirty="0">
                <a:cs typeface="Times New Roman"/>
              </a:rPr>
              <a:t> </a:t>
            </a:r>
            <a:r>
              <a:rPr spc="-5" dirty="0">
                <a:cs typeface="Times New Roman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up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io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Times New Roman"/>
              </a:rPr>
              <a:t> </a:t>
            </a:r>
            <a:r>
              <a:rPr spc="10" dirty="0">
                <a:cs typeface="Times New Roman"/>
              </a:rPr>
              <a:t> </a:t>
            </a:r>
            <a:r>
              <a:rPr spc="-5" dirty="0">
                <a:cs typeface="Calibri"/>
              </a:rPr>
              <a:t>(u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v</a:t>
            </a:r>
            <a:r>
              <a:rPr spc="-25" dirty="0">
                <a:cs typeface="Calibri"/>
              </a:rPr>
              <a:t>e</a:t>
            </a:r>
            <a:r>
              <a:rPr dirty="0">
                <a:cs typeface="Calibri"/>
              </a:rPr>
              <a:t>rsi</a:t>
            </a:r>
            <a:r>
              <a:rPr spc="-5" dirty="0">
                <a:cs typeface="Calibri"/>
              </a:rPr>
              <a:t>ta</a:t>
            </a:r>
            <a:r>
              <a:rPr spc="-15" dirty="0">
                <a:cs typeface="Calibri"/>
              </a:rPr>
              <a:t>r</a:t>
            </a:r>
            <a:r>
              <a:rPr spc="-5" dirty="0">
                <a:cs typeface="Calibri"/>
              </a:rPr>
              <a:t>,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ost</a:t>
            </a:r>
            <a:r>
              <a:rPr dirty="0">
                <a:cs typeface="Calibri"/>
              </a:rPr>
              <a:t>uni</a:t>
            </a:r>
            <a:r>
              <a:rPr spc="-5" dirty="0">
                <a:cs typeface="Calibri"/>
              </a:rPr>
              <a:t>vers</a:t>
            </a:r>
            <a:r>
              <a:rPr spc="-20" dirty="0">
                <a:cs typeface="Calibri"/>
              </a:rPr>
              <a:t>i</a:t>
            </a:r>
            <a:r>
              <a:rPr spc="-5" dirty="0">
                <a:cs typeface="Calibri"/>
              </a:rPr>
              <a:t>tar</a:t>
            </a:r>
            <a:r>
              <a:rPr dirty="0">
                <a:cs typeface="Calibri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>
            <a:extLst>
              <a:ext uri="{FF2B5EF4-FFF2-40B4-BE49-F238E27FC236}">
                <a16:creationId xmlns:a16="http://schemas.microsoft.com/office/drawing/2014/main" id="{9D2F19EA-D1A4-8D48-709A-7674287C06A2}"/>
              </a:ext>
            </a:extLst>
          </p:cNvPr>
          <p:cNvSpPr txBox="1"/>
          <p:nvPr/>
        </p:nvSpPr>
        <p:spPr>
          <a:xfrm>
            <a:off x="11187112" y="2852986"/>
            <a:ext cx="7622216" cy="2221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60"/>
              </a:spcBef>
            </a:pPr>
            <a:r>
              <a:rPr spc="-5" dirty="0" err="1">
                <a:cs typeface="Calibri"/>
              </a:rPr>
              <a:t>P</a:t>
            </a:r>
            <a:r>
              <a:rPr dirty="0" err="1">
                <a:cs typeface="Calibri"/>
              </a:rPr>
              <a:t>ersoa</a:t>
            </a:r>
            <a:r>
              <a:rPr spc="-10" dirty="0" err="1">
                <a:cs typeface="Calibri"/>
              </a:rPr>
              <a:t>n</a:t>
            </a:r>
            <a:r>
              <a:rPr dirty="0" err="1">
                <a:cs typeface="Calibri"/>
              </a:rPr>
              <a:t>ele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ex masc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lin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mă</a:t>
            </a:r>
            <a:r>
              <a:rPr spc="5" dirty="0">
                <a:cs typeface="Calibri"/>
              </a:rPr>
              <a:t>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area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tr</a:t>
            </a:r>
            <a:r>
              <a:rPr spc="5" dirty="0">
                <a:cs typeface="Calibri"/>
              </a:rPr>
              <a:t>u</a:t>
            </a:r>
            <a:r>
              <a:rPr spc="-20" dirty="0">
                <a:cs typeface="Calibri"/>
              </a:rPr>
              <a:t>c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ură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du</a:t>
            </a:r>
            <a:r>
              <a:rPr spc="-5" dirty="0">
                <a:cs typeface="Calibri"/>
              </a:rPr>
              <a:t>c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țio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ă:</a:t>
            </a:r>
          </a:p>
          <a:p>
            <a:pPr marL="1384300" indent="-228600">
              <a:lnSpc>
                <a:spcPct val="150000"/>
              </a:lnSpc>
              <a:spcBef>
                <a:spcPts val="960"/>
              </a:spcBef>
              <a:buFont typeface="Symbol"/>
              <a:buChar char=""/>
              <a:tabLst>
                <a:tab pos="1384935" algn="l"/>
              </a:tabLst>
            </a:pPr>
            <a:r>
              <a:rPr dirty="0">
                <a:cs typeface="Calibri"/>
              </a:rPr>
              <a:t>ni</a:t>
            </a:r>
            <a:r>
              <a:rPr spc="-5" dirty="0">
                <a:cs typeface="Calibri"/>
              </a:rPr>
              <a:t>vel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di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at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7</a:t>
            </a:r>
            <a:r>
              <a:rPr spc="-5" dirty="0">
                <a:cs typeface="Calibri"/>
              </a:rPr>
              <a:t>6</a:t>
            </a:r>
            <a:r>
              <a:rPr spc="-20" dirty="0">
                <a:cs typeface="Calibri"/>
              </a:rPr>
              <a:t>4</a:t>
            </a:r>
            <a:r>
              <a:rPr spc="-10" dirty="0">
                <a:cs typeface="Calibri"/>
              </a:rPr>
              <a:t>0</a:t>
            </a:r>
            <a:r>
              <a:rPr spc="-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3843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384935" algn="l"/>
              </a:tabLst>
            </a:pPr>
            <a:r>
              <a:rPr dirty="0">
                <a:cs typeface="Calibri"/>
              </a:rPr>
              <a:t>ni</a:t>
            </a:r>
            <a:r>
              <a:rPr spc="-5" dirty="0">
                <a:cs typeface="Calibri"/>
              </a:rPr>
              <a:t>vel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diu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7</a:t>
            </a:r>
            <a:r>
              <a:rPr spc="-5" dirty="0">
                <a:cs typeface="Calibri"/>
              </a:rPr>
              <a:t>3</a:t>
            </a:r>
            <a:r>
              <a:rPr spc="-20" dirty="0">
                <a:cs typeface="Calibri"/>
              </a:rPr>
              <a:t>5</a:t>
            </a:r>
            <a:r>
              <a:rPr spc="-10" dirty="0">
                <a:cs typeface="Calibri"/>
              </a:rPr>
              <a:t>90</a:t>
            </a:r>
            <a:r>
              <a:rPr spc="-30" dirty="0">
                <a:cs typeface="Times New Roman"/>
              </a:rPr>
              <a:t> </a:t>
            </a:r>
            <a:r>
              <a:rPr dirty="0" err="1">
                <a:cs typeface="Calibri"/>
              </a:rPr>
              <a:t>p</a:t>
            </a:r>
            <a:r>
              <a:rPr spc="-5" dirty="0" err="1">
                <a:cs typeface="Calibri"/>
              </a:rPr>
              <a:t>er</a:t>
            </a:r>
            <a:r>
              <a:rPr spc="-15" dirty="0" err="1">
                <a:cs typeface="Calibri"/>
              </a:rPr>
              <a:t>s</a:t>
            </a:r>
            <a:r>
              <a:rPr spc="-5" dirty="0" err="1">
                <a:cs typeface="Calibri"/>
              </a:rPr>
              <a:t>o</a:t>
            </a:r>
            <a:r>
              <a:rPr lang="en-US" dirty="0" err="1">
                <a:cs typeface="Calibri"/>
              </a:rPr>
              <a:t>an</a:t>
            </a:r>
            <a:r>
              <a:rPr spc="-10" dirty="0" err="1">
                <a:cs typeface="Calibri"/>
              </a:rPr>
              <a:t>e</a:t>
            </a:r>
            <a:endParaRPr lang="en-US" spc="-10" dirty="0">
              <a:cs typeface="Calibri"/>
            </a:endParaRPr>
          </a:p>
          <a:p>
            <a:pPr marL="13843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384935" algn="l"/>
              </a:tabLst>
            </a:pPr>
            <a:r>
              <a:rPr lang="en-US" dirty="0" err="1">
                <a:cs typeface="Calibri"/>
              </a:rPr>
              <a:t>nivel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</a:t>
            </a:r>
            <a:r>
              <a:rPr lang="en-US" spc="-5" dirty="0" err="1">
                <a:cs typeface="Calibri"/>
              </a:rPr>
              <a:t>c</a:t>
            </a:r>
            <a:r>
              <a:rPr lang="en-US" dirty="0" err="1">
                <a:cs typeface="Calibri"/>
              </a:rPr>
              <a:t>ă</a:t>
            </a:r>
            <a:r>
              <a:rPr lang="en-US" spc="-5" dirty="0" err="1">
                <a:cs typeface="Calibri"/>
              </a:rPr>
              <a:t>z</a:t>
            </a:r>
            <a:r>
              <a:rPr lang="en-US" spc="10" dirty="0" err="1">
                <a:cs typeface="Calibri"/>
              </a:rPr>
              <a:t>u</a:t>
            </a:r>
            <a:r>
              <a:rPr lang="en-US" spc="-5" dirty="0" err="1">
                <a:cs typeface="Calibri"/>
              </a:rPr>
              <a:t>t</a:t>
            </a:r>
            <a:r>
              <a:rPr lang="en-US" spc="-30" dirty="0">
                <a:cs typeface="Times New Roman"/>
              </a:rPr>
              <a:t> </a:t>
            </a:r>
            <a:r>
              <a:rPr lang="en-US" dirty="0">
                <a:cs typeface="Calibri"/>
              </a:rPr>
              <a:t>–</a:t>
            </a:r>
            <a:r>
              <a:rPr lang="en-US" spc="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6</a:t>
            </a:r>
            <a:r>
              <a:rPr lang="en-US" spc="-10" dirty="0">
                <a:cs typeface="Calibri"/>
              </a:rPr>
              <a:t>8</a:t>
            </a:r>
            <a:r>
              <a:rPr lang="en-US" spc="-5" dirty="0">
                <a:cs typeface="Calibri"/>
              </a:rPr>
              <a:t>9</a:t>
            </a:r>
            <a:r>
              <a:rPr lang="en-US" spc="-20" dirty="0">
                <a:cs typeface="Calibri"/>
              </a:rPr>
              <a:t>5</a:t>
            </a:r>
            <a:r>
              <a:rPr lang="en-US" spc="-10" dirty="0">
                <a:cs typeface="Calibri"/>
              </a:rPr>
              <a:t>2</a:t>
            </a:r>
            <a:r>
              <a:rPr lang="en-US" spc="-35" dirty="0">
                <a:cs typeface="Times New Roman"/>
              </a:rPr>
              <a:t> </a:t>
            </a:r>
            <a:r>
              <a:rPr lang="en-US" dirty="0" err="1">
                <a:cs typeface="Calibri"/>
              </a:rPr>
              <a:t>p</a:t>
            </a:r>
            <a:r>
              <a:rPr lang="en-US" spc="-5" dirty="0" err="1">
                <a:cs typeface="Calibri"/>
              </a:rPr>
              <a:t>er</a:t>
            </a:r>
            <a:r>
              <a:rPr lang="en-US" spc="-15" dirty="0" err="1">
                <a:cs typeface="Calibri"/>
              </a:rPr>
              <a:t>s</a:t>
            </a:r>
            <a:r>
              <a:rPr lang="en-US" spc="-5" dirty="0" err="1">
                <a:cs typeface="Calibri"/>
              </a:rPr>
              <a:t>o</a:t>
            </a:r>
            <a:r>
              <a:rPr lang="en-US" dirty="0" err="1">
                <a:cs typeface="Calibri"/>
              </a:rPr>
              <a:t>an</a:t>
            </a:r>
            <a:r>
              <a:rPr lang="en-US" spc="-10" dirty="0" err="1">
                <a:cs typeface="Calibri"/>
              </a:rPr>
              <a:t>e</a:t>
            </a:r>
            <a:endParaRPr lang="en-US" dirty="0">
              <a:cs typeface="Calibri"/>
            </a:endParaRPr>
          </a:p>
          <a:p>
            <a:pPr marL="1155700">
              <a:spcBef>
                <a:spcPts val="360"/>
              </a:spcBef>
              <a:tabLst>
                <a:tab pos="1384935" algn="l"/>
              </a:tabLst>
            </a:pPr>
            <a:endParaRPr dirty="0">
              <a:cs typeface="Calibri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81B480D-F0FE-3987-9AF4-CF860435F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4" y="209948"/>
            <a:ext cx="3962401" cy="1010532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D01CC32C-A317-C622-310D-630BC7285AA1}"/>
              </a:ext>
            </a:extLst>
          </p:cNvPr>
          <p:cNvSpPr/>
          <p:nvPr/>
        </p:nvSpPr>
        <p:spPr>
          <a:xfrm>
            <a:off x="14768512" y="215596"/>
            <a:ext cx="3886198" cy="101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D886FA2F-4970-4E5B-4DDF-6D5D94BB773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167312" y="10226675"/>
            <a:ext cx="89915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D4A0148-C6D5-8426-58AA-EC8D288118CA}"/>
              </a:ext>
            </a:extLst>
          </p:cNvPr>
          <p:cNvSpPr txBox="1"/>
          <p:nvPr/>
        </p:nvSpPr>
        <p:spPr>
          <a:xfrm>
            <a:off x="1890711" y="1886055"/>
            <a:ext cx="8001000" cy="3188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4"/>
              </a:spcBef>
            </a:pPr>
            <a:endParaRPr lang="ro-RO" sz="1250" dirty="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lang="ro-RO" sz="1250" dirty="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lang="ro-RO" sz="1250" dirty="0">
              <a:latin typeface="Times New Roman"/>
              <a:cs typeface="Times New Roman"/>
            </a:endParaRPr>
          </a:p>
          <a:p>
            <a:pPr marL="12700">
              <a:spcBef>
                <a:spcPts val="960"/>
              </a:spcBef>
            </a:pPr>
            <a:endParaRPr lang="en-US" sz="1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960"/>
              </a:spcBef>
            </a:pPr>
            <a:r>
              <a:rPr dirty="0" err="1">
                <a:latin typeface="Calibri"/>
                <a:cs typeface="Calibri"/>
              </a:rPr>
              <a:t>Persoa</a:t>
            </a:r>
            <a:r>
              <a:rPr spc="-5" dirty="0" err="1">
                <a:latin typeface="Calibri"/>
                <a:cs typeface="Calibri"/>
              </a:rPr>
              <a:t>n</a:t>
            </a:r>
            <a:r>
              <a:rPr dirty="0" err="1">
                <a:latin typeface="Calibri"/>
                <a:cs typeface="Calibri"/>
              </a:rPr>
              <a:t>ele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ex fe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15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au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ur</a:t>
            </a:r>
            <a:r>
              <a:rPr spc="-10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ă</a:t>
            </a:r>
            <a:r>
              <a:rPr spc="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rea 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tr</a:t>
            </a:r>
            <a:r>
              <a:rPr spc="5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tu</a:t>
            </a:r>
            <a:r>
              <a:rPr dirty="0">
                <a:latin typeface="Calibri"/>
                <a:cs typeface="Calibri"/>
              </a:rPr>
              <a:t>ră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 err="1">
                <a:latin typeface="Calibri"/>
                <a:cs typeface="Calibri"/>
              </a:rPr>
              <a:t>e</a:t>
            </a:r>
            <a:r>
              <a:rPr spc="-5" dirty="0" err="1">
                <a:latin typeface="Calibri"/>
                <a:cs typeface="Calibri"/>
              </a:rPr>
              <a:t>d</a:t>
            </a:r>
            <a:r>
              <a:rPr dirty="0" err="1">
                <a:latin typeface="Calibri"/>
                <a:cs typeface="Calibri"/>
              </a:rPr>
              <a:t>u</a:t>
            </a:r>
            <a:r>
              <a:rPr spc="-5" dirty="0" err="1">
                <a:latin typeface="Calibri"/>
                <a:cs typeface="Calibri"/>
              </a:rPr>
              <a:t>c</a:t>
            </a:r>
            <a:r>
              <a:rPr dirty="0" err="1">
                <a:latin typeface="Calibri"/>
                <a:cs typeface="Calibri"/>
              </a:rPr>
              <a:t>a</a:t>
            </a:r>
            <a:r>
              <a:rPr spc="5" dirty="0" err="1">
                <a:latin typeface="Calibri"/>
                <a:cs typeface="Calibri"/>
              </a:rPr>
              <a:t>ț</a:t>
            </a:r>
            <a:r>
              <a:rPr dirty="0" err="1">
                <a:latin typeface="Calibri"/>
                <a:cs typeface="Calibri"/>
              </a:rPr>
              <a:t>i</a:t>
            </a:r>
            <a:r>
              <a:rPr spc="-10" dirty="0" err="1">
                <a:latin typeface="Calibri"/>
                <a:cs typeface="Calibri"/>
              </a:rPr>
              <a:t>o</a:t>
            </a:r>
            <a:r>
              <a:rPr dirty="0" err="1">
                <a:latin typeface="Calibri"/>
                <a:cs typeface="Calibri"/>
              </a:rPr>
              <a:t>nală</a:t>
            </a:r>
            <a:r>
              <a:rPr dirty="0">
                <a:latin typeface="Calibri"/>
                <a:cs typeface="Calibri"/>
              </a:rPr>
              <a:t>:</a:t>
            </a:r>
            <a:endParaRPr lang="ro-RO" dirty="0">
              <a:latin typeface="Calibri"/>
              <a:cs typeface="Calibri"/>
            </a:endParaRPr>
          </a:p>
          <a:p>
            <a:pPr marL="241300" indent="-228600">
              <a:lnSpc>
                <a:spcPct val="150000"/>
              </a:lnSpc>
              <a:buFont typeface="Symbol"/>
              <a:buChar char=""/>
              <a:tabLst>
                <a:tab pos="241300" algn="l"/>
              </a:tabLst>
            </a:pPr>
            <a:r>
              <a:rPr lang="en-GB" dirty="0" err="1">
                <a:cs typeface="Calibri"/>
              </a:rPr>
              <a:t>ni</a:t>
            </a:r>
            <a:r>
              <a:rPr lang="en-GB" spc="-5" dirty="0" err="1">
                <a:cs typeface="Calibri"/>
              </a:rPr>
              <a:t>vel</a:t>
            </a:r>
            <a:r>
              <a:rPr lang="en-GB" spc="-2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di</a:t>
            </a:r>
            <a:r>
              <a:rPr lang="en-GB" spc="-10" dirty="0" err="1">
                <a:cs typeface="Calibri"/>
              </a:rPr>
              <a:t>c</a:t>
            </a:r>
            <a:r>
              <a:rPr lang="en-GB" spc="-5" dirty="0" err="1">
                <a:cs typeface="Calibri"/>
              </a:rPr>
              <a:t>at</a:t>
            </a:r>
            <a:r>
              <a:rPr lang="en-GB" spc="-2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–</a:t>
            </a:r>
            <a:r>
              <a:rPr lang="en-GB" spc="5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1</a:t>
            </a:r>
            <a:r>
              <a:rPr lang="en-GB" spc="-5" dirty="0">
                <a:cs typeface="Calibri"/>
              </a:rPr>
              <a:t>7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6</a:t>
            </a:r>
            <a:r>
              <a:rPr lang="en-GB" spc="-25" dirty="0">
                <a:cs typeface="Times New Roman"/>
              </a:rPr>
              <a:t> </a:t>
            </a:r>
            <a:r>
              <a:rPr lang="en-GB" spc="-10" dirty="0" err="1">
                <a:cs typeface="Calibri"/>
              </a:rPr>
              <a:t>p</a:t>
            </a:r>
            <a:r>
              <a:rPr lang="en-GB" spc="-5" dirty="0" err="1">
                <a:cs typeface="Calibri"/>
              </a:rPr>
              <a:t>er</a:t>
            </a:r>
            <a:r>
              <a:rPr lang="en-GB" spc="-15" dirty="0" err="1">
                <a:cs typeface="Calibri"/>
              </a:rPr>
              <a:t>s</a:t>
            </a:r>
            <a:r>
              <a:rPr lang="en-GB" spc="-5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an</a:t>
            </a:r>
            <a:r>
              <a:rPr lang="en-GB" spc="-10" dirty="0" err="1">
                <a:cs typeface="Calibri"/>
              </a:rPr>
              <a:t>e</a:t>
            </a:r>
            <a:endParaRPr lang="en-GB" dirty="0">
              <a:cs typeface="Calibri"/>
            </a:endParaRPr>
          </a:p>
          <a:p>
            <a:pPr marL="2413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241300" algn="l"/>
              </a:tabLst>
            </a:pPr>
            <a:r>
              <a:rPr lang="en-GB" dirty="0" err="1">
                <a:cs typeface="Calibri"/>
              </a:rPr>
              <a:t>ni</a:t>
            </a:r>
            <a:r>
              <a:rPr lang="en-GB" spc="-5" dirty="0" err="1">
                <a:cs typeface="Calibri"/>
              </a:rPr>
              <a:t>vel</a:t>
            </a:r>
            <a:r>
              <a:rPr lang="en-GB" spc="-25" dirty="0">
                <a:cs typeface="Times New Roman"/>
              </a:rPr>
              <a:t> </a:t>
            </a:r>
            <a:r>
              <a:rPr lang="en-GB" spc="-10" dirty="0" err="1">
                <a:cs typeface="Calibri"/>
              </a:rPr>
              <a:t>m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diu</a:t>
            </a:r>
            <a:r>
              <a:rPr lang="en-GB" spc="-2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–</a:t>
            </a:r>
            <a:r>
              <a:rPr lang="en-GB" spc="-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6</a:t>
            </a:r>
            <a:r>
              <a:rPr lang="en-GB" spc="-5" dirty="0">
                <a:cs typeface="Calibri"/>
              </a:rPr>
              <a:t>8</a:t>
            </a:r>
            <a:r>
              <a:rPr lang="en-GB" spc="-20" dirty="0">
                <a:cs typeface="Calibri"/>
              </a:rPr>
              <a:t>1</a:t>
            </a:r>
            <a:r>
              <a:rPr lang="en-GB" spc="-10" dirty="0">
                <a:cs typeface="Calibri"/>
              </a:rPr>
              <a:t>25</a:t>
            </a:r>
            <a:r>
              <a:rPr lang="en-GB" spc="-30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5" dirty="0" err="1">
                <a:cs typeface="Calibri"/>
              </a:rPr>
              <a:t>er</a:t>
            </a:r>
            <a:r>
              <a:rPr lang="en-GB" spc="-15" dirty="0" err="1">
                <a:cs typeface="Calibri"/>
              </a:rPr>
              <a:t>s</a:t>
            </a:r>
            <a:r>
              <a:rPr lang="en-GB" spc="-5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an</a:t>
            </a:r>
            <a:r>
              <a:rPr lang="en-GB" spc="-10" dirty="0" err="1">
                <a:cs typeface="Calibri"/>
              </a:rPr>
              <a:t>e</a:t>
            </a:r>
            <a:endParaRPr lang="en-GB" dirty="0">
              <a:cs typeface="Calibri"/>
            </a:endParaRPr>
          </a:p>
          <a:p>
            <a:pPr marL="2413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241300" algn="l"/>
              </a:tabLst>
            </a:pPr>
            <a:r>
              <a:rPr lang="en-GB" dirty="0" err="1">
                <a:cs typeface="Calibri"/>
              </a:rPr>
              <a:t>nivel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ă</a:t>
            </a:r>
            <a:r>
              <a:rPr lang="en-GB" spc="-5" dirty="0" err="1">
                <a:cs typeface="Calibri"/>
              </a:rPr>
              <a:t>z</a:t>
            </a:r>
            <a:r>
              <a:rPr lang="en-GB" dirty="0" err="1">
                <a:cs typeface="Calibri"/>
              </a:rPr>
              <a:t>ut</a:t>
            </a:r>
            <a:r>
              <a:rPr lang="en-GB" spc="5" dirty="0">
                <a:cs typeface="Calibri"/>
              </a:rPr>
              <a:t> </a:t>
            </a:r>
            <a:r>
              <a:rPr lang="en-GB" dirty="0">
                <a:cs typeface="Calibri"/>
              </a:rPr>
              <a:t>–</a:t>
            </a:r>
            <a:r>
              <a:rPr lang="en-GB" spc="5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8</a:t>
            </a:r>
            <a:r>
              <a:rPr lang="en-GB" spc="-10" dirty="0">
                <a:cs typeface="Calibri"/>
              </a:rPr>
              <a:t>0</a:t>
            </a:r>
            <a:r>
              <a:rPr lang="en-GB" spc="-5" dirty="0">
                <a:cs typeface="Calibri"/>
              </a:rPr>
              <a:t>6</a:t>
            </a:r>
            <a:r>
              <a:rPr lang="en-GB" spc="-20" dirty="0">
                <a:cs typeface="Calibri"/>
              </a:rPr>
              <a:t>3</a:t>
            </a:r>
            <a:r>
              <a:rPr lang="en-GB" spc="-10" dirty="0">
                <a:cs typeface="Calibri"/>
              </a:rPr>
              <a:t>5</a:t>
            </a:r>
            <a:r>
              <a:rPr lang="en-GB" spc="-3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5" dirty="0" err="1">
                <a:cs typeface="Calibri"/>
              </a:rPr>
              <a:t>er</a:t>
            </a:r>
            <a:r>
              <a:rPr lang="en-GB" spc="-15" dirty="0" err="1">
                <a:cs typeface="Calibri"/>
              </a:rPr>
              <a:t>s</a:t>
            </a:r>
            <a:r>
              <a:rPr lang="en-GB" spc="-5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an</a:t>
            </a:r>
            <a:r>
              <a:rPr lang="en-GB" spc="-10" dirty="0" err="1">
                <a:cs typeface="Calibri"/>
              </a:rPr>
              <a:t>e</a:t>
            </a:r>
            <a:endParaRPr lang="en-GB" dirty="0">
              <a:cs typeface="Calibri"/>
            </a:endParaRPr>
          </a:p>
          <a:p>
            <a:pPr marL="12700">
              <a:spcBef>
                <a:spcPts val="960"/>
              </a:spcBef>
            </a:pPr>
            <a:endParaRPr dirty="0">
              <a:latin typeface="Calibri"/>
              <a:cs typeface="Calibri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1C3AD5-F412-4A0D-B214-E48544060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219968"/>
              </p:ext>
            </p:extLst>
          </p:nvPr>
        </p:nvGraphicFramePr>
        <p:xfrm>
          <a:off x="10653712" y="5074107"/>
          <a:ext cx="6629400" cy="41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7DA05C4-046C-422F-BE35-B21B96E29726}"/>
              </a:ext>
            </a:extLst>
          </p:cNvPr>
          <p:cNvSpPr/>
          <p:nvPr/>
        </p:nvSpPr>
        <p:spPr>
          <a:xfrm>
            <a:off x="5395912" y="1933423"/>
            <a:ext cx="762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en-GB" b="1" dirty="0" err="1">
                <a:cs typeface="Calibri"/>
              </a:rPr>
              <a:t>Str</a:t>
            </a:r>
            <a:r>
              <a:rPr lang="en-GB" b="1" spc="5" dirty="0" err="1">
                <a:cs typeface="Calibri"/>
              </a:rPr>
              <a:t>u</a:t>
            </a:r>
            <a:r>
              <a:rPr lang="en-GB" b="1" spc="-5" dirty="0" err="1">
                <a:cs typeface="Calibri"/>
              </a:rPr>
              <a:t>c</a:t>
            </a:r>
            <a:r>
              <a:rPr lang="en-GB" b="1" spc="-10" dirty="0" err="1">
                <a:cs typeface="Calibri"/>
              </a:rPr>
              <a:t>t</a:t>
            </a:r>
            <a:r>
              <a:rPr lang="en-GB" b="1" dirty="0" err="1">
                <a:cs typeface="Calibri"/>
              </a:rPr>
              <a:t>ura</a:t>
            </a:r>
            <a:r>
              <a:rPr lang="en-GB" b="1" spc="-5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p</a:t>
            </a:r>
            <a:r>
              <a:rPr lang="en-GB" b="1" spc="-10" dirty="0" err="1">
                <a:cs typeface="Calibri"/>
              </a:rPr>
              <a:t>o</a:t>
            </a:r>
            <a:r>
              <a:rPr lang="en-GB" b="1" dirty="0" err="1">
                <a:cs typeface="Calibri"/>
              </a:rPr>
              <a:t>pul</a:t>
            </a:r>
            <a:r>
              <a:rPr lang="en-GB" b="1" spc="-15" dirty="0" err="1">
                <a:cs typeface="Calibri"/>
              </a:rPr>
              <a:t>a</a:t>
            </a:r>
            <a:r>
              <a:rPr lang="en-GB" b="1" dirty="0" err="1">
                <a:cs typeface="Calibri"/>
              </a:rPr>
              <a:t>ției</a:t>
            </a:r>
            <a:r>
              <a:rPr lang="en-GB" b="1" spc="-5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d</a:t>
            </a:r>
            <a:r>
              <a:rPr lang="en-GB" b="1" spc="-10" dirty="0" err="1">
                <a:cs typeface="Calibri"/>
              </a:rPr>
              <a:t>up</a:t>
            </a:r>
            <a:r>
              <a:rPr lang="en-GB" b="1" dirty="0" err="1">
                <a:cs typeface="Calibri"/>
              </a:rPr>
              <a:t>ă</a:t>
            </a:r>
            <a:r>
              <a:rPr lang="en-GB" b="1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nive</a:t>
            </a:r>
            <a:r>
              <a:rPr lang="en-GB" b="1" spc="-15" dirty="0" err="1">
                <a:cs typeface="Calibri"/>
              </a:rPr>
              <a:t>l</a:t>
            </a:r>
            <a:r>
              <a:rPr lang="en-GB" b="1" dirty="0" err="1">
                <a:cs typeface="Calibri"/>
              </a:rPr>
              <a:t>ul</a:t>
            </a:r>
            <a:r>
              <a:rPr lang="en-GB" b="1" dirty="0">
                <a:cs typeface="Calibri"/>
              </a:rPr>
              <a:t> </a:t>
            </a:r>
            <a:r>
              <a:rPr lang="en-GB" b="1" spc="-10" dirty="0">
                <a:cs typeface="Calibri"/>
              </a:rPr>
              <a:t>d</a:t>
            </a:r>
            <a:r>
              <a:rPr lang="en-GB" b="1" dirty="0">
                <a:cs typeface="Calibri"/>
              </a:rPr>
              <a:t>e</a:t>
            </a:r>
            <a:r>
              <a:rPr lang="en-GB" b="1" spc="5" dirty="0">
                <a:cs typeface="Calibri"/>
              </a:rPr>
              <a:t> </a:t>
            </a:r>
            <a:r>
              <a:rPr lang="en-GB" b="1" spc="-10" dirty="0" err="1">
                <a:cs typeface="Calibri"/>
              </a:rPr>
              <a:t>e</a:t>
            </a:r>
            <a:r>
              <a:rPr lang="en-GB" b="1" dirty="0" err="1">
                <a:cs typeface="Calibri"/>
              </a:rPr>
              <a:t>du</a:t>
            </a:r>
            <a:r>
              <a:rPr lang="en-GB" b="1" spc="-5" dirty="0" err="1">
                <a:cs typeface="Calibri"/>
              </a:rPr>
              <a:t>c</a:t>
            </a:r>
            <a:r>
              <a:rPr lang="en-GB" b="1" spc="-15" dirty="0" err="1">
                <a:cs typeface="Calibri"/>
              </a:rPr>
              <a:t>a</a:t>
            </a:r>
            <a:r>
              <a:rPr lang="en-GB" b="1" dirty="0" err="1">
                <a:cs typeface="Calibri"/>
              </a:rPr>
              <a:t>ție</a:t>
            </a:r>
            <a:r>
              <a:rPr lang="en-GB" b="1" spc="5" dirty="0">
                <a:cs typeface="Calibri"/>
              </a:rPr>
              <a:t> </a:t>
            </a:r>
            <a:r>
              <a:rPr lang="en-GB" b="1" spc="-15" dirty="0" err="1">
                <a:cs typeface="Calibri"/>
              </a:rPr>
              <a:t>a</a:t>
            </a:r>
            <a:r>
              <a:rPr lang="en-GB" b="1" dirty="0" err="1">
                <a:cs typeface="Calibri"/>
              </a:rPr>
              <a:t>b</a:t>
            </a:r>
            <a:r>
              <a:rPr lang="en-GB" b="1" spc="-15" dirty="0" err="1">
                <a:cs typeface="Calibri"/>
              </a:rPr>
              <a:t>s</a:t>
            </a:r>
            <a:r>
              <a:rPr lang="en-GB" b="1" dirty="0" err="1">
                <a:cs typeface="Calibri"/>
              </a:rPr>
              <a:t>olvit</a:t>
            </a:r>
            <a:r>
              <a:rPr lang="en-GB" b="1" spc="-5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dife</a:t>
            </a:r>
            <a:r>
              <a:rPr lang="en-GB" b="1" spc="-10" dirty="0" err="1">
                <a:cs typeface="Calibri"/>
              </a:rPr>
              <a:t>r</a:t>
            </a:r>
            <a:r>
              <a:rPr lang="en-GB" b="1" dirty="0" err="1">
                <a:cs typeface="Calibri"/>
              </a:rPr>
              <a:t>ă</a:t>
            </a:r>
            <a:r>
              <a:rPr lang="en-GB" b="1" dirty="0">
                <a:cs typeface="Calibri"/>
              </a:rPr>
              <a:t> </a:t>
            </a:r>
            <a:r>
              <a:rPr lang="en-GB" b="1" spc="-10" dirty="0">
                <a:cs typeface="Calibri"/>
              </a:rPr>
              <a:t>p</a:t>
            </a:r>
            <a:r>
              <a:rPr lang="en-GB" b="1" dirty="0">
                <a:cs typeface="Calibri"/>
              </a:rPr>
              <a:t>e</a:t>
            </a:r>
            <a:r>
              <a:rPr lang="en-GB" b="1" spc="5" dirty="0">
                <a:cs typeface="Calibri"/>
              </a:rPr>
              <a:t> </a:t>
            </a:r>
            <a:r>
              <a:rPr lang="en-GB" b="1" spc="-5" dirty="0" err="1">
                <a:cs typeface="Calibri"/>
              </a:rPr>
              <a:t>c</a:t>
            </a:r>
            <a:r>
              <a:rPr lang="en-GB" b="1" dirty="0" err="1">
                <a:cs typeface="Calibri"/>
              </a:rPr>
              <a:t>ele</a:t>
            </a:r>
            <a:r>
              <a:rPr lang="en-GB" b="1" spc="-5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d</a:t>
            </a:r>
            <a:r>
              <a:rPr lang="en-GB" b="1" spc="-10" dirty="0" err="1">
                <a:cs typeface="Calibri"/>
              </a:rPr>
              <a:t>o</a:t>
            </a:r>
            <a:r>
              <a:rPr lang="en-GB" b="1" dirty="0" err="1">
                <a:cs typeface="Calibri"/>
              </a:rPr>
              <a:t>uă</a:t>
            </a:r>
            <a:r>
              <a:rPr lang="en-GB" b="1" spc="-10" dirty="0">
                <a:cs typeface="Calibri"/>
              </a:rPr>
              <a:t> </a:t>
            </a:r>
            <a:r>
              <a:rPr lang="en-GB" b="1" dirty="0" err="1">
                <a:cs typeface="Calibri"/>
              </a:rPr>
              <a:t>sexe</a:t>
            </a:r>
            <a:endParaRPr lang="en-GB" b="1" dirty="0">
              <a:cs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1C3AD5-F412-4A0D-B214-E48544060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786086"/>
              </p:ext>
            </p:extLst>
          </p:nvPr>
        </p:nvGraphicFramePr>
        <p:xfrm>
          <a:off x="1281112" y="5074107"/>
          <a:ext cx="6477000" cy="41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7150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3948113" y="10094193"/>
            <a:ext cx="87724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91"/>
              </p:ext>
            </p:extLst>
          </p:nvPr>
        </p:nvGraphicFramePr>
        <p:xfrm>
          <a:off x="1585912" y="5356816"/>
          <a:ext cx="3581400" cy="838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92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AT¹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U²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CĂZ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T³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2021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7013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14318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41114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3EF60EC9-92A0-2096-1318-96B82D33C414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E8A25E35-81FA-7FEE-F2CA-E1D56E5247D7}"/>
              </a:ext>
            </a:extLst>
          </p:cNvPr>
          <p:cNvSpPr/>
          <p:nvPr/>
        </p:nvSpPr>
        <p:spPr>
          <a:xfrm>
            <a:off x="14844712" y="220844"/>
            <a:ext cx="3886198" cy="1064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65F0821-CB06-E198-547E-13A585869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" y="265267"/>
            <a:ext cx="3962401" cy="1033619"/>
          </a:xfrm>
          <a:prstGeom prst="rect">
            <a:avLst/>
          </a:prstGeom>
        </p:spPr>
      </p:pic>
      <p:sp>
        <p:nvSpPr>
          <p:cNvPr id="16" name="CasetăText 15">
            <a:extLst>
              <a:ext uri="{FF2B5EF4-FFF2-40B4-BE49-F238E27FC236}">
                <a16:creationId xmlns:a16="http://schemas.microsoft.com/office/drawing/2014/main" id="{699C4F28-6BD3-A44B-CBFF-D48C8F6C73D8}"/>
              </a:ext>
            </a:extLst>
          </p:cNvPr>
          <p:cNvSpPr txBox="1"/>
          <p:nvPr/>
        </p:nvSpPr>
        <p:spPr>
          <a:xfrm>
            <a:off x="223436" y="3983144"/>
            <a:ext cx="9509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880">
              <a:spcBef>
                <a:spcPts val="960"/>
              </a:spcBef>
            </a:pPr>
            <a:r>
              <a:rPr lang="en-US" b="1" dirty="0" err="1">
                <a:cs typeface="Calibri"/>
              </a:rPr>
              <a:t>S</a:t>
            </a:r>
            <a:r>
              <a:rPr lang="en-US" b="1" spc="5" dirty="0" err="1">
                <a:cs typeface="Calibri"/>
              </a:rPr>
              <a:t>t</a:t>
            </a:r>
            <a:r>
              <a:rPr lang="en-US" b="1" dirty="0" err="1">
                <a:cs typeface="Calibri"/>
              </a:rPr>
              <a:t>r</a:t>
            </a:r>
            <a:r>
              <a:rPr lang="en-US" b="1" spc="5" dirty="0" err="1">
                <a:cs typeface="Calibri"/>
              </a:rPr>
              <a:t>u</a:t>
            </a:r>
            <a:r>
              <a:rPr lang="en-US" b="1" spc="-5" dirty="0" err="1">
                <a:cs typeface="Calibri"/>
              </a:rPr>
              <a:t>c</a:t>
            </a:r>
            <a:r>
              <a:rPr lang="en-US" b="1" spc="-10" dirty="0" err="1">
                <a:cs typeface="Calibri"/>
              </a:rPr>
              <a:t>t</a:t>
            </a:r>
            <a:r>
              <a:rPr lang="en-US" b="1" dirty="0" err="1">
                <a:cs typeface="Calibri"/>
              </a:rPr>
              <a:t>ura</a:t>
            </a:r>
            <a:r>
              <a:rPr lang="en-US" b="1" spc="-5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</a:t>
            </a:r>
            <a:r>
              <a:rPr lang="en-US" b="1" spc="-10" dirty="0" err="1">
                <a:cs typeface="Calibri"/>
              </a:rPr>
              <a:t>o</a:t>
            </a:r>
            <a:r>
              <a:rPr lang="en-US" b="1" dirty="0" err="1">
                <a:cs typeface="Calibri"/>
              </a:rPr>
              <a:t>pul</a:t>
            </a:r>
            <a:r>
              <a:rPr lang="en-US" b="1" spc="-15" dirty="0" err="1">
                <a:cs typeface="Calibri"/>
              </a:rPr>
              <a:t>a</a:t>
            </a:r>
            <a:r>
              <a:rPr lang="en-US" b="1" dirty="0" err="1">
                <a:cs typeface="Calibri"/>
              </a:rPr>
              <a:t>ției</a:t>
            </a:r>
            <a:r>
              <a:rPr lang="en-US" b="1" spc="-5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d</a:t>
            </a:r>
            <a:r>
              <a:rPr lang="en-US" b="1" spc="-10" dirty="0" err="1">
                <a:cs typeface="Calibri"/>
              </a:rPr>
              <a:t>up</a:t>
            </a:r>
            <a:r>
              <a:rPr lang="en-US" b="1" dirty="0" err="1">
                <a:cs typeface="Calibri"/>
              </a:rPr>
              <a:t>ă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nive</a:t>
            </a:r>
            <a:r>
              <a:rPr lang="en-US" b="1" spc="-15" dirty="0" err="1">
                <a:cs typeface="Calibri"/>
              </a:rPr>
              <a:t>l</a:t>
            </a:r>
            <a:r>
              <a:rPr lang="en-US" b="1" dirty="0" err="1">
                <a:cs typeface="Calibri"/>
              </a:rPr>
              <a:t>ul</a:t>
            </a:r>
            <a:r>
              <a:rPr lang="en-US" b="1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d</a:t>
            </a:r>
            <a:r>
              <a:rPr lang="en-US" b="1" dirty="0">
                <a:cs typeface="Calibri"/>
              </a:rPr>
              <a:t>e</a:t>
            </a:r>
            <a:r>
              <a:rPr lang="en-US" b="1" spc="5" dirty="0">
                <a:cs typeface="Calibri"/>
              </a:rPr>
              <a:t> </a:t>
            </a:r>
            <a:r>
              <a:rPr lang="en-US" b="1" spc="-10" dirty="0" err="1">
                <a:cs typeface="Calibri"/>
              </a:rPr>
              <a:t>e</a:t>
            </a:r>
            <a:r>
              <a:rPr lang="en-US" b="1" dirty="0" err="1">
                <a:cs typeface="Calibri"/>
              </a:rPr>
              <a:t>du</a:t>
            </a:r>
            <a:r>
              <a:rPr lang="en-US" b="1" spc="-5" dirty="0" err="1">
                <a:cs typeface="Calibri"/>
              </a:rPr>
              <a:t>c</a:t>
            </a:r>
            <a:r>
              <a:rPr lang="en-US" b="1" spc="-15" dirty="0" err="1">
                <a:cs typeface="Calibri"/>
              </a:rPr>
              <a:t>a</a:t>
            </a:r>
            <a:r>
              <a:rPr lang="en-US" b="1" dirty="0" err="1">
                <a:cs typeface="Calibri"/>
              </a:rPr>
              <a:t>ție</a:t>
            </a:r>
            <a:r>
              <a:rPr lang="en-US" b="1" spc="15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</a:t>
            </a:r>
            <a:r>
              <a:rPr lang="en-US" b="1" spc="-20" dirty="0" err="1">
                <a:cs typeface="Calibri"/>
              </a:rPr>
              <a:t>r</a:t>
            </a:r>
            <a:r>
              <a:rPr lang="en-US" b="1" spc="-10" dirty="0" err="1">
                <a:cs typeface="Calibri"/>
              </a:rPr>
              <a:t>mat</a:t>
            </a:r>
            <a:endParaRPr lang="en-US" b="1" dirty="0">
              <a:cs typeface="Calibri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C0EBBE8-E840-486F-8235-57E2A834A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876911"/>
              </p:ext>
            </p:extLst>
          </p:nvPr>
        </p:nvGraphicFramePr>
        <p:xfrm>
          <a:off x="6412704" y="2225676"/>
          <a:ext cx="10489407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948113" y="10094193"/>
            <a:ext cx="87724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63968"/>
              </p:ext>
            </p:extLst>
          </p:nvPr>
        </p:nvGraphicFramePr>
        <p:xfrm>
          <a:off x="1204912" y="4511675"/>
          <a:ext cx="3581400" cy="1248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195">
                <a:tc>
                  <a:txBody>
                    <a:bodyPr/>
                    <a:lstStyle/>
                    <a:p>
                      <a:endParaRPr sz="1800" dirty="0">
                        <a:latin typeface="+mn-lt"/>
                        <a:cs typeface="Candara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RI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AT¹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U²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CĂZ</a:t>
                      </a:r>
                      <a:r>
                        <a:rPr sz="1800" b="1" spc="10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T³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1992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1640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19947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49332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2002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3369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15908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43982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2011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4849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17643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31206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bject 7">
            <a:extLst>
              <a:ext uri="{FF2B5EF4-FFF2-40B4-BE49-F238E27FC236}">
                <a16:creationId xmlns:a16="http://schemas.microsoft.com/office/drawing/2014/main" id="{CBDC8FC7-32A3-CD16-1C14-096CAE303D31}"/>
              </a:ext>
            </a:extLst>
          </p:cNvPr>
          <p:cNvSpPr/>
          <p:nvPr/>
        </p:nvSpPr>
        <p:spPr>
          <a:xfrm>
            <a:off x="14886850" y="141557"/>
            <a:ext cx="3886198" cy="104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E18B20A7-5F63-D0F6-CA84-507EE3AB0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27610"/>
            <a:ext cx="3962401" cy="104627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8BB8AC4-3ADB-4205-9894-B80CA5AA4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269887"/>
              </p:ext>
            </p:extLst>
          </p:nvPr>
        </p:nvGraphicFramePr>
        <p:xfrm>
          <a:off x="6253162" y="1920876"/>
          <a:ext cx="10572750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71513" y="1999861"/>
            <a:ext cx="17449799" cy="644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b="1" dirty="0">
                <a:cs typeface="Calibri"/>
              </a:rPr>
              <a:t>S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25" dirty="0">
                <a:cs typeface="Calibri"/>
              </a:rPr>
              <a:t> </a:t>
            </a:r>
            <a:r>
              <a:rPr b="1" spc="145" dirty="0">
                <a:cs typeface="Calibri"/>
              </a:rPr>
              <a:t>r</a:t>
            </a:r>
            <a:r>
              <a:rPr b="1" spc="-10" dirty="0">
                <a:cs typeface="Calibri"/>
              </a:rPr>
              <a:t>u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30" dirty="0">
                <a:cs typeface="Calibri"/>
              </a:rPr>
              <a:t> </a:t>
            </a:r>
            <a:r>
              <a:rPr b="1" spc="145" dirty="0">
                <a:cs typeface="Calibri"/>
              </a:rPr>
              <a:t>t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10" dirty="0">
                <a:cs typeface="Calibri"/>
              </a:rPr>
              <a:t> </a:t>
            </a:r>
            <a:r>
              <a:rPr b="1" spc="130" dirty="0">
                <a:cs typeface="Calibri"/>
              </a:rPr>
              <a:t>p</a:t>
            </a:r>
            <a:r>
              <a:rPr b="1" spc="145" dirty="0">
                <a:cs typeface="Calibri"/>
              </a:rPr>
              <a:t>o</a:t>
            </a:r>
            <a:r>
              <a:rPr b="1" spc="-10" dirty="0">
                <a:cs typeface="Calibri"/>
              </a:rPr>
              <a:t>p</a:t>
            </a:r>
            <a:r>
              <a:rPr b="1" spc="-114" dirty="0">
                <a:cs typeface="Calibri"/>
              </a:rPr>
              <a:t> </a:t>
            </a:r>
            <a:r>
              <a:rPr b="1" spc="-10" dirty="0">
                <a:cs typeface="Calibri"/>
              </a:rPr>
              <a:t>u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l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ți</a:t>
            </a:r>
            <a:r>
              <a:rPr b="1" dirty="0">
                <a:cs typeface="Calibri"/>
              </a:rPr>
              <a:t>e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i </a:t>
            </a:r>
            <a:r>
              <a:rPr b="1" spc="20" dirty="0">
                <a:cs typeface="Calibri"/>
              </a:rPr>
              <a:t> </a:t>
            </a:r>
            <a:r>
              <a:rPr b="1" spc="130" dirty="0">
                <a:cs typeface="Calibri"/>
              </a:rPr>
              <a:t>d</a:t>
            </a:r>
            <a:r>
              <a:rPr b="1" spc="-10" dirty="0">
                <a:cs typeface="Calibri"/>
              </a:rPr>
              <a:t>u</a:t>
            </a:r>
            <a:r>
              <a:rPr b="1" spc="-114" dirty="0">
                <a:cs typeface="Calibri"/>
              </a:rPr>
              <a:t> </a:t>
            </a:r>
            <a:r>
              <a:rPr b="1" spc="130" dirty="0">
                <a:cs typeface="Calibri"/>
              </a:rPr>
              <a:t>p</a:t>
            </a:r>
            <a:r>
              <a:rPr b="1" dirty="0">
                <a:cs typeface="Calibri"/>
              </a:rPr>
              <a:t>ă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s</a:t>
            </a:r>
            <a:r>
              <a:rPr b="1" spc="-130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t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t</a:t>
            </a:r>
            <a:r>
              <a:rPr b="1" spc="-114" dirty="0">
                <a:cs typeface="Calibri"/>
              </a:rPr>
              <a:t> </a:t>
            </a:r>
            <a:r>
              <a:rPr b="1" spc="-10" dirty="0">
                <a:cs typeface="Calibri"/>
              </a:rPr>
              <a:t>u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l </a:t>
            </a:r>
            <a:r>
              <a:rPr b="1" spc="35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ct</a:t>
            </a:r>
            <a:r>
              <a:rPr b="1" dirty="0">
                <a:cs typeface="Calibri"/>
              </a:rPr>
              <a:t>i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v</a:t>
            </a:r>
            <a:r>
              <a:rPr b="1" spc="-135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ă</a:t>
            </a:r>
            <a:r>
              <a:rPr b="1" spc="145" dirty="0">
                <a:cs typeface="Calibri"/>
              </a:rPr>
              <a:t>ț</a:t>
            </a:r>
            <a:r>
              <a:rPr b="1" dirty="0">
                <a:cs typeface="Calibri"/>
              </a:rPr>
              <a:t>i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i </a:t>
            </a:r>
            <a:r>
              <a:rPr b="1" spc="35" dirty="0">
                <a:cs typeface="Calibri"/>
              </a:rPr>
              <a:t> </a:t>
            </a:r>
            <a:r>
              <a:rPr b="1" spc="145" dirty="0">
                <a:cs typeface="Calibri"/>
              </a:rPr>
              <a:t>c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spc="140" dirty="0">
                <a:cs typeface="Calibri"/>
              </a:rPr>
              <a:t>e</a:t>
            </a:r>
            <a:r>
              <a:rPr b="1" dirty="0">
                <a:cs typeface="Calibri"/>
              </a:rPr>
              <a:t>n</a:t>
            </a:r>
            <a:r>
              <a:rPr b="1" spc="-55" dirty="0">
                <a:cs typeface="Calibri"/>
              </a:rPr>
              <a:t> </a:t>
            </a:r>
            <a:r>
              <a:rPr b="1" spc="160" dirty="0" err="1">
                <a:cs typeface="Calibri"/>
              </a:rPr>
              <a:t>t</a:t>
            </a:r>
            <a:r>
              <a:rPr b="1" dirty="0" err="1">
                <a:cs typeface="Calibri"/>
              </a:rPr>
              <a:t>e</a:t>
            </a:r>
            <a:r>
              <a:rPr b="1" spc="-140" dirty="0">
                <a:cs typeface="Times New Roman"/>
              </a:rPr>
              <a:t> </a:t>
            </a:r>
            <a:endParaRPr lang="ro-RO" b="1" spc="-140" dirty="0">
              <a:cs typeface="Times New Roman"/>
            </a:endParaRPr>
          </a:p>
          <a:p>
            <a:pPr marL="12700">
              <a:lnSpc>
                <a:spcPct val="150000"/>
              </a:lnSpc>
            </a:pPr>
            <a:endParaRPr dirty="0">
              <a:cs typeface="Times New Roman"/>
            </a:endParaRPr>
          </a:p>
          <a:p>
            <a:pPr>
              <a:lnSpc>
                <a:spcPct val="150000"/>
              </a:lnSpc>
            </a:pPr>
            <a:endParaRPr dirty="0">
              <a:cs typeface="Times New Roman"/>
            </a:endParaRPr>
          </a:p>
          <a:p>
            <a:pPr marL="469265">
              <a:lnSpc>
                <a:spcPct val="150000"/>
              </a:lnSpc>
            </a:pPr>
            <a:r>
              <a:rPr dirty="0">
                <a:cs typeface="Calibri"/>
              </a:rPr>
              <a:t>P</a:t>
            </a:r>
            <a:r>
              <a:rPr spc="5" dirty="0">
                <a:cs typeface="Calibri"/>
              </a:rPr>
              <a:t>o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ula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ia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activă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lui</a:t>
            </a:r>
            <a:r>
              <a:rPr spc="45" dirty="0">
                <a:cs typeface="Calibri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Mare</a:t>
            </a:r>
            <a:r>
              <a:rPr spc="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es</a:t>
            </a:r>
            <a:r>
              <a:rPr spc="-15" dirty="0">
                <a:cs typeface="Calibri"/>
              </a:rPr>
              <a:t>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15" dirty="0">
                <a:cs typeface="Times New Roman"/>
              </a:rPr>
              <a:t> </a:t>
            </a:r>
            <a:r>
              <a:rPr spc="-20" dirty="0">
                <a:cs typeface="Calibri"/>
              </a:rPr>
              <a:t>14</a:t>
            </a:r>
            <a:r>
              <a:rPr spc="-10" dirty="0">
                <a:cs typeface="Calibri"/>
              </a:rPr>
              <a:t>3</a:t>
            </a:r>
            <a:r>
              <a:rPr spc="-5" dirty="0">
                <a:cs typeface="Calibri"/>
              </a:rPr>
              <a:t>3</a:t>
            </a:r>
            <a:r>
              <a:rPr spc="-10" dirty="0">
                <a:cs typeface="Calibri"/>
              </a:rPr>
              <a:t>93</a:t>
            </a:r>
            <a:r>
              <a:rPr spc="5" dirty="0">
                <a:cs typeface="Times New Roman"/>
              </a:rPr>
              <a:t> </a:t>
            </a:r>
            <a:r>
              <a:rPr dirty="0">
                <a:cs typeface="Calibri"/>
              </a:rPr>
              <a:t>per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oane,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fi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nd</a:t>
            </a:r>
            <a:r>
              <a:rPr spc="3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m</a:t>
            </a:r>
            <a:r>
              <a:rPr spc="5" dirty="0">
                <a:cs typeface="Calibri"/>
              </a:rPr>
              <a:t>p</a:t>
            </a:r>
            <a:r>
              <a:rPr dirty="0">
                <a:cs typeface="Calibri"/>
              </a:rPr>
              <a:t>usă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50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3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8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4</a:t>
            </a:r>
            <a:r>
              <a:rPr spc="15" dirty="0">
                <a:cs typeface="Times New Roman"/>
              </a:rPr>
              <a:t> </a:t>
            </a:r>
            <a:r>
              <a:rPr spc="-10" dirty="0" err="1">
                <a:cs typeface="Calibri"/>
              </a:rPr>
              <a:t>p</a:t>
            </a:r>
            <a:r>
              <a:rPr spc="-5" dirty="0" err="1">
                <a:cs typeface="Calibri"/>
              </a:rPr>
              <a:t>ers</a:t>
            </a:r>
            <a:r>
              <a:rPr spc="-10" dirty="0" err="1">
                <a:cs typeface="Calibri"/>
              </a:rPr>
              <a:t>o</a:t>
            </a:r>
            <a:r>
              <a:rPr dirty="0" err="1">
                <a:cs typeface="Calibri"/>
              </a:rPr>
              <a:t>a</a:t>
            </a:r>
            <a:r>
              <a:rPr spc="5" dirty="0" err="1">
                <a:cs typeface="Calibri"/>
              </a:rPr>
              <a:t>n</a:t>
            </a:r>
            <a:r>
              <a:rPr spc="-10" dirty="0" err="1">
                <a:cs typeface="Calibri"/>
              </a:rPr>
              <a:t>e</a:t>
            </a:r>
            <a:r>
              <a:rPr spc="10" dirty="0">
                <a:cs typeface="Times New Roman"/>
              </a:rPr>
              <a:t> </a:t>
            </a:r>
            <a:r>
              <a:rPr spc="-5" dirty="0" err="1">
                <a:cs typeface="Calibri"/>
              </a:rPr>
              <a:t>o</a:t>
            </a:r>
            <a:r>
              <a:rPr spc="-15" dirty="0" err="1">
                <a:cs typeface="Calibri"/>
              </a:rPr>
              <a:t>c</a:t>
            </a:r>
            <a:r>
              <a:rPr dirty="0" err="1">
                <a:cs typeface="Calibri"/>
              </a:rPr>
              <a:t>up</a:t>
            </a:r>
            <a:r>
              <a:rPr spc="-15" dirty="0" err="1">
                <a:cs typeface="Calibri"/>
              </a:rPr>
              <a:t>a</a:t>
            </a:r>
            <a:r>
              <a:rPr spc="-5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spc="-5" dirty="0" err="1">
                <a:cs typeface="Calibri"/>
              </a:rPr>
              <a:t>ș</a:t>
            </a:r>
            <a:r>
              <a:rPr dirty="0" err="1">
                <a:cs typeface="Calibri"/>
              </a:rPr>
              <a:t>i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8</a:t>
            </a:r>
            <a:r>
              <a:rPr spc="-15" dirty="0">
                <a:cs typeface="Calibri"/>
              </a:rPr>
              <a:t>5</a:t>
            </a:r>
            <a:r>
              <a:rPr spc="-10" dirty="0">
                <a:cs typeface="Calibri"/>
              </a:rPr>
              <a:t>69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ș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meri.</a:t>
            </a:r>
          </a:p>
          <a:p>
            <a:pPr marL="469900">
              <a:lnSpc>
                <a:spcPct val="150000"/>
              </a:lnSpc>
              <a:spcBef>
                <a:spcPts val="360"/>
              </a:spcBef>
            </a:pPr>
            <a:r>
              <a:rPr dirty="0">
                <a:cs typeface="Calibri"/>
              </a:rPr>
              <a:t>P</a:t>
            </a:r>
            <a:r>
              <a:rPr spc="5" dirty="0">
                <a:cs typeface="Calibri"/>
              </a:rPr>
              <a:t>o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ula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ina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tivă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ri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de</a:t>
            </a:r>
            <a:r>
              <a:rPr spc="20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8</a:t>
            </a:r>
            <a:r>
              <a:rPr spc="-5" dirty="0">
                <a:cs typeface="Calibri"/>
              </a:rPr>
              <a:t>7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75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30" dirty="0">
                <a:cs typeface="Times New Roman"/>
              </a:rPr>
              <a:t> </a:t>
            </a:r>
            <a:r>
              <a:rPr spc="-5" dirty="0">
                <a:cs typeface="Calibri"/>
              </a:rPr>
              <a:t>ș</a:t>
            </a:r>
            <a:r>
              <a:rPr dirty="0">
                <a:cs typeface="Calibri"/>
              </a:rPr>
              <a:t>i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nu</a:t>
            </a:r>
            <a:r>
              <a:rPr spc="-10" dirty="0">
                <a:cs typeface="Calibri"/>
              </a:rPr>
              <a:t>m</a:t>
            </a:r>
            <a:r>
              <a:rPr spc="-20" dirty="0">
                <a:cs typeface="Calibri"/>
              </a:rPr>
              <a:t>e</a:t>
            </a:r>
            <a:r>
              <a:rPr spc="-5" dirty="0">
                <a:cs typeface="Calibri"/>
              </a:rPr>
              <a:t>:</a:t>
            </a:r>
            <a:endParaRPr dirty="0">
              <a:cs typeface="Calibri"/>
            </a:endParaRPr>
          </a:p>
          <a:p>
            <a:pPr marL="18415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elevi/s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nți 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6</a:t>
            </a:r>
            <a:r>
              <a:rPr spc="-5" dirty="0">
                <a:cs typeface="Calibri"/>
              </a:rPr>
              <a:t>2</a:t>
            </a:r>
            <a:r>
              <a:rPr spc="-20" dirty="0">
                <a:cs typeface="Calibri"/>
              </a:rPr>
              <a:t>0</a:t>
            </a:r>
            <a:r>
              <a:rPr spc="-10" dirty="0">
                <a:cs typeface="Calibri"/>
              </a:rPr>
              <a:t>26</a:t>
            </a:r>
            <a:r>
              <a:rPr spc="-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8415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spc="-5" dirty="0">
                <a:cs typeface="Calibri"/>
              </a:rPr>
              <a:t>ns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nari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6</a:t>
            </a:r>
            <a:r>
              <a:rPr spc="-10" dirty="0">
                <a:cs typeface="Calibri"/>
              </a:rPr>
              <a:t>8</a:t>
            </a:r>
            <a:r>
              <a:rPr spc="-5" dirty="0">
                <a:cs typeface="Calibri"/>
              </a:rPr>
              <a:t>5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6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8415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asni</a:t>
            </a:r>
            <a:r>
              <a:rPr spc="-10" dirty="0">
                <a:cs typeface="Calibri"/>
              </a:rPr>
              <a:t>ce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2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5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ane</a:t>
            </a:r>
            <a:endParaRPr dirty="0">
              <a:cs typeface="Calibri"/>
            </a:endParaRPr>
          </a:p>
          <a:p>
            <a:pPr marL="18415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într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uți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tă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nă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7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48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8415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într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uți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st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al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organ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za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ii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5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8415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>
                <a:cs typeface="Calibri"/>
              </a:rPr>
              <a:t>într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ți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uți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te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urse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4</a:t>
            </a:r>
            <a:r>
              <a:rPr spc="-15" dirty="0">
                <a:cs typeface="Calibri"/>
              </a:rPr>
              <a:t>6</a:t>
            </a:r>
            <a:r>
              <a:rPr spc="-10" dirty="0">
                <a:cs typeface="Calibri"/>
              </a:rPr>
              <a:t>87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841500" indent="-228600">
              <a:lnSpc>
                <a:spcPct val="150000"/>
              </a:lnSpc>
              <a:spcBef>
                <a:spcPts val="360"/>
              </a:spcBef>
              <a:buFont typeface="Symbol"/>
              <a:buChar char=""/>
              <a:tabLst>
                <a:tab pos="1842135" algn="l"/>
              </a:tabLst>
            </a:pPr>
            <a:r>
              <a:rPr dirty="0" err="1">
                <a:cs typeface="Calibri"/>
              </a:rPr>
              <a:t>al</a:t>
            </a:r>
            <a:r>
              <a:rPr spc="5" dirty="0" err="1">
                <a:cs typeface="Calibri"/>
              </a:rPr>
              <a:t>t</a:t>
            </a:r>
            <a:r>
              <a:rPr dirty="0" err="1">
                <a:cs typeface="Calibri"/>
              </a:rPr>
              <a:t>ă</a:t>
            </a:r>
            <a:r>
              <a:rPr dirty="0">
                <a:cs typeface="Calibri"/>
              </a:rPr>
              <a:t> s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u</a:t>
            </a:r>
            <a:r>
              <a:rPr lang="ro-RO" spc="-10" dirty="0">
                <a:cs typeface="Calibri"/>
              </a:rPr>
              <a:t>a</a:t>
            </a:r>
            <a:r>
              <a:rPr dirty="0" err="1">
                <a:cs typeface="Calibri"/>
              </a:rPr>
              <a:t>ți</a:t>
            </a:r>
            <a:r>
              <a:rPr lang="ro-RO" dirty="0">
                <a:cs typeface="Calibri"/>
              </a:rPr>
              <a:t>e</a:t>
            </a:r>
            <a:r>
              <a:rPr dirty="0">
                <a:cs typeface="Calibri"/>
              </a:rPr>
              <a:t> ec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nomi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–</a:t>
            </a:r>
            <a:r>
              <a:rPr spc="-5" dirty="0">
                <a:cs typeface="Calibri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4</a:t>
            </a:r>
            <a:r>
              <a:rPr spc="-10" dirty="0">
                <a:cs typeface="Calibri"/>
              </a:rPr>
              <a:t>68</a:t>
            </a:r>
            <a:r>
              <a:rPr spc="-3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</a:t>
            </a:r>
            <a:r>
              <a:rPr spc="-15" dirty="0">
                <a:cs typeface="Calibri"/>
              </a:rPr>
              <a:t>s</a:t>
            </a:r>
            <a:r>
              <a:rPr spc="-5" dirty="0">
                <a:cs typeface="Calibri"/>
              </a:rPr>
              <a:t>o</a:t>
            </a:r>
            <a:r>
              <a:rPr dirty="0">
                <a:cs typeface="Calibri"/>
              </a:rPr>
              <a:t>an</a:t>
            </a:r>
            <a:r>
              <a:rPr spc="-10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469900">
              <a:lnSpc>
                <a:spcPct val="150000"/>
              </a:lnSpc>
              <a:spcBef>
                <a:spcPts val="960"/>
              </a:spcBef>
            </a:pPr>
            <a:r>
              <a:rPr dirty="0">
                <a:cs typeface="Calibri"/>
              </a:rPr>
              <a:t>Din</a:t>
            </a:r>
            <a:r>
              <a:rPr spc="65" dirty="0">
                <a:cs typeface="Calibri"/>
              </a:rPr>
              <a:t> </a:t>
            </a:r>
            <a:r>
              <a:rPr spc="-10" dirty="0" err="1">
                <a:cs typeface="Calibri"/>
              </a:rPr>
              <a:t>p</a:t>
            </a:r>
            <a:r>
              <a:rPr dirty="0" err="1">
                <a:cs typeface="Calibri"/>
              </a:rPr>
              <a:t>un</a:t>
            </a:r>
            <a:r>
              <a:rPr spc="-5" dirty="0" err="1">
                <a:cs typeface="Calibri"/>
              </a:rPr>
              <a:t>c</a:t>
            </a:r>
            <a:r>
              <a:rPr spc="-10" dirty="0" err="1">
                <a:cs typeface="Calibri"/>
              </a:rPr>
              <a:t>t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ve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ere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al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erii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ției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oc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pa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popula</a:t>
            </a:r>
            <a:r>
              <a:rPr spc="-10" dirty="0">
                <a:cs typeface="Calibri"/>
              </a:rPr>
              <a:t>ţ</a:t>
            </a:r>
            <a:r>
              <a:rPr dirty="0">
                <a:cs typeface="Calibri"/>
              </a:rPr>
              <a:t>ia</a:t>
            </a:r>
            <a:r>
              <a:rPr spc="7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ntă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dețul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i,</a:t>
            </a:r>
            <a:r>
              <a:rPr spc="60" dirty="0">
                <a:cs typeface="Calibri"/>
              </a:rPr>
              <a:t>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ţul</a:t>
            </a:r>
            <a:r>
              <a:rPr spc="90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tu</a:t>
            </a:r>
            <a:r>
              <a:rPr spc="4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50" dirty="0">
                <a:cs typeface="Times New Roman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 </a:t>
            </a:r>
            <a:r>
              <a:rPr dirty="0" err="1">
                <a:cs typeface="Calibri"/>
              </a:rPr>
              <a:t>situe</a:t>
            </a:r>
            <a:r>
              <a:rPr spc="-10" dirty="0" err="1">
                <a:cs typeface="Calibri"/>
              </a:rPr>
              <a:t>a</a:t>
            </a:r>
            <a:r>
              <a:rPr dirty="0" err="1">
                <a:cs typeface="Calibri"/>
              </a:rPr>
              <a:t>ză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pe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ocul </a:t>
            </a:r>
            <a:r>
              <a:rPr spc="-10" dirty="0">
                <a:cs typeface="Calibri"/>
              </a:rPr>
              <a:t>14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rar</a:t>
            </a:r>
            <a:r>
              <a:rPr spc="5" dirty="0">
                <a:cs typeface="Calibri"/>
              </a:rPr>
              <a:t>h</a:t>
            </a:r>
            <a:r>
              <a:rPr dirty="0">
                <a:cs typeface="Calibri"/>
              </a:rPr>
              <a:t>ia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ţ</a:t>
            </a:r>
            <a:r>
              <a:rPr dirty="0">
                <a:cs typeface="Calibri"/>
              </a:rPr>
              <a:t>e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or.</a:t>
            </a:r>
          </a:p>
          <a:p>
            <a:pPr marL="469900">
              <a:lnSpc>
                <a:spcPct val="150000"/>
              </a:lnSpc>
              <a:spcBef>
                <a:spcPts val="960"/>
              </a:spcBef>
            </a:pPr>
            <a:r>
              <a:rPr dirty="0">
                <a:cs typeface="Calibri"/>
              </a:rPr>
              <a:t>Din</a:t>
            </a:r>
            <a:r>
              <a:rPr spc="80" dirty="0">
                <a:cs typeface="Calibri"/>
              </a:rPr>
              <a:t> </a:t>
            </a:r>
            <a:r>
              <a:rPr dirty="0" err="1">
                <a:cs typeface="Calibri"/>
              </a:rPr>
              <a:t>pun</a:t>
            </a:r>
            <a:r>
              <a:rPr spc="-20" dirty="0" err="1">
                <a:cs typeface="Calibri"/>
              </a:rPr>
              <a:t>c</a:t>
            </a:r>
            <a:r>
              <a:rPr dirty="0" err="1">
                <a:cs typeface="Calibri"/>
              </a:rPr>
              <a:t>t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v</a:t>
            </a:r>
            <a:r>
              <a:rPr spc="-15" dirty="0">
                <a:cs typeface="Calibri"/>
              </a:rPr>
              <a:t>e</a:t>
            </a:r>
            <a:r>
              <a:rPr dirty="0">
                <a:cs typeface="Calibri"/>
              </a:rPr>
              <a:t>dere</a:t>
            </a:r>
            <a:r>
              <a:rPr spc="90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l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ponderii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ției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șo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ere</a:t>
            </a:r>
            <a:r>
              <a:rPr spc="90" dirty="0">
                <a:cs typeface="Calibri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8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ţia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ă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85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ețul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i,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eţul </a:t>
            </a:r>
            <a:r>
              <a:rPr spc="-120" dirty="0">
                <a:cs typeface="Calibri"/>
              </a:rPr>
              <a:t> </a:t>
            </a:r>
            <a:r>
              <a:rPr spc="-5" dirty="0">
                <a:cs typeface="Calibri"/>
              </a:rPr>
              <a:t>Sat</a:t>
            </a:r>
            <a:r>
              <a:rPr dirty="0">
                <a:cs typeface="Calibri"/>
              </a:rPr>
              <a:t>u</a:t>
            </a:r>
            <a:r>
              <a:rPr spc="6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65" dirty="0">
                <a:cs typeface="Times New Roman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e</a:t>
            </a:r>
            <a:r>
              <a:rPr lang="en-US" spc="-10" dirty="0">
                <a:cs typeface="Calibri"/>
              </a:rPr>
              <a:t> </a:t>
            </a:r>
            <a:r>
              <a:rPr dirty="0" err="1">
                <a:cs typeface="Calibri"/>
              </a:rPr>
              <a:t>situe</a:t>
            </a:r>
            <a:r>
              <a:rPr spc="-10" dirty="0" err="1">
                <a:cs typeface="Calibri"/>
              </a:rPr>
              <a:t>a</a:t>
            </a:r>
            <a:r>
              <a:rPr dirty="0" err="1">
                <a:cs typeface="Calibri"/>
              </a:rPr>
              <a:t>ză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pe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ocul </a:t>
            </a:r>
            <a:r>
              <a:rPr spc="-10" dirty="0">
                <a:cs typeface="Calibri"/>
              </a:rPr>
              <a:t>23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rar</a:t>
            </a:r>
            <a:r>
              <a:rPr spc="5" dirty="0">
                <a:cs typeface="Calibri"/>
              </a:rPr>
              <a:t>h</a:t>
            </a:r>
            <a:r>
              <a:rPr dirty="0">
                <a:cs typeface="Calibri"/>
              </a:rPr>
              <a:t>ia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ţ</a:t>
            </a:r>
            <a:r>
              <a:rPr dirty="0">
                <a:cs typeface="Calibri"/>
              </a:rPr>
              <a:t>e</a:t>
            </a:r>
            <a:r>
              <a:rPr spc="-10" dirty="0">
                <a:cs typeface="Calibri"/>
              </a:rPr>
              <a:t>l</a:t>
            </a:r>
            <a:r>
              <a:rPr dirty="0">
                <a:cs typeface="Calibri"/>
              </a:rPr>
              <a:t>or.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100513" y="10102870"/>
            <a:ext cx="90010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C8DDE62-4982-AF20-7874-1849B4DBCA62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D739127F-B0AA-F88D-6799-3C18446BBA5B}"/>
              </a:ext>
            </a:extLst>
          </p:cNvPr>
          <p:cNvSpPr/>
          <p:nvPr/>
        </p:nvSpPr>
        <p:spPr>
          <a:xfrm>
            <a:off x="14768512" y="168275"/>
            <a:ext cx="3886198" cy="1122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BD59452-EB47-4337-AA32-360F32BEC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05177"/>
            <a:ext cx="3962401" cy="112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862512" y="3597275"/>
            <a:ext cx="952500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719512" y="10226675"/>
            <a:ext cx="91534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E8AB4C65-730E-7B49-6A75-30CF9D17A32F}"/>
              </a:ext>
            </a:extLst>
          </p:cNvPr>
          <p:cNvSpPr/>
          <p:nvPr/>
        </p:nvSpPr>
        <p:spPr>
          <a:xfrm>
            <a:off x="14997115" y="92076"/>
            <a:ext cx="3886198" cy="104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5C79DA31-DD1E-9ECC-34E4-E8E927126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92075"/>
            <a:ext cx="3962401" cy="1046274"/>
          </a:xfrm>
          <a:prstGeom prst="rect">
            <a:avLst/>
          </a:prstGeom>
        </p:spPr>
      </p:pic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D742E59D-5697-43B8-A6A9-78ED33D39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64115"/>
              </p:ext>
            </p:extLst>
          </p:nvPr>
        </p:nvGraphicFramePr>
        <p:xfrm>
          <a:off x="1052512" y="1487355"/>
          <a:ext cx="17221200" cy="1800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9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3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07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79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152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03310"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59055" indent="-40005" algn="ctr">
                        <a:lnSpc>
                          <a:spcPct val="102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Po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ație ocupată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Ș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800" b="1" spc="1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vi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/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denți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Pe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onari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Cas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ce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9055" algn="ctr">
                        <a:lnSpc>
                          <a:spcPct val="102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Înt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etin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ți de altă pe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soa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ă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9055" indent="-1905" algn="ctr">
                        <a:lnSpc>
                          <a:spcPct val="102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Înt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ețin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ți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de stat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sau</a:t>
                      </a:r>
                      <a:r>
                        <a:rPr sz="18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alte</a:t>
                      </a:r>
                      <a:r>
                        <a:rPr sz="18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an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zații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7150" algn="ctr">
                        <a:lnSpc>
                          <a:spcPct val="102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Înt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ețin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ți d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8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alte</a:t>
                      </a:r>
                      <a:r>
                        <a:rPr sz="18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surse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7785" indent="-2540" algn="ctr">
                        <a:lnSpc>
                          <a:spcPct val="102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Al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tă s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ație econo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că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65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1992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158994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18961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69005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63603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35600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49148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150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1362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4116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118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2002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139895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8796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61571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90764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26293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31888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150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1692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6382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26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2011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129828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11039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50280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80860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21182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30042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150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4550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3870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12709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81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+mn-lt"/>
                          <a:cs typeface="Calibri"/>
                        </a:rPr>
                        <a:t>2021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134824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8569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62206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68516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22215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17148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150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2035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4687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+mn-lt"/>
                          <a:cs typeface="Calibri"/>
                        </a:rPr>
                        <a:t>10468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2">
            <a:extLst>
              <a:ext uri="{FF2B5EF4-FFF2-40B4-BE49-F238E27FC236}">
                <a16:creationId xmlns:a16="http://schemas.microsoft.com/office/drawing/2014/main" id="{85ED0CA9-B9D8-4E4E-9DF5-43F18454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92075"/>
            <a:ext cx="3962401" cy="1046274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C5FC88BE-8DA1-41CA-871D-6D5F8355A11C}"/>
              </a:ext>
            </a:extLst>
          </p:cNvPr>
          <p:cNvSpPr/>
          <p:nvPr/>
        </p:nvSpPr>
        <p:spPr>
          <a:xfrm>
            <a:off x="14997115" y="92076"/>
            <a:ext cx="3886198" cy="1046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91A8A74F-D520-4D6D-815A-5A7B8AF1D1F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795712" y="10144744"/>
            <a:ext cx="91534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8E67-3077-4935-B57D-79F120D3589B}"/>
              </a:ext>
            </a:extLst>
          </p:cNvPr>
          <p:cNvSpPr/>
          <p:nvPr/>
        </p:nvSpPr>
        <p:spPr>
          <a:xfrm>
            <a:off x="519112" y="1513177"/>
            <a:ext cx="17983200" cy="88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/>
            <a:r>
              <a:rPr lang="en-GB" b="1" dirty="0" err="1">
                <a:cs typeface="Calibri"/>
              </a:rPr>
              <a:t>Pr</a:t>
            </a:r>
            <a:r>
              <a:rPr lang="en-GB" b="1" spc="-5" dirty="0" err="1">
                <a:cs typeface="Calibri"/>
              </a:rPr>
              <a:t>e</a:t>
            </a:r>
            <a:r>
              <a:rPr lang="en-GB" b="1" dirty="0" err="1">
                <a:cs typeface="Calibri"/>
              </a:rPr>
              <a:t>c</a:t>
            </a:r>
            <a:r>
              <a:rPr lang="en-GB" b="1" spc="5" dirty="0" err="1">
                <a:cs typeface="Calibri"/>
              </a:rPr>
              <a:t>i</a:t>
            </a:r>
            <a:r>
              <a:rPr lang="en-GB" b="1" dirty="0" err="1">
                <a:cs typeface="Calibri"/>
              </a:rPr>
              <a:t>zări</a:t>
            </a:r>
            <a:r>
              <a:rPr lang="en-GB" b="1" spc="-5" dirty="0">
                <a:cs typeface="Calibri"/>
              </a:rPr>
              <a:t> </a:t>
            </a:r>
            <a:r>
              <a:rPr lang="en-GB" b="1" spc="-5" dirty="0" err="1">
                <a:cs typeface="Calibri"/>
              </a:rPr>
              <a:t>me</a:t>
            </a:r>
            <a:r>
              <a:rPr lang="en-GB" b="1" dirty="0" err="1">
                <a:cs typeface="Calibri"/>
              </a:rPr>
              <a:t>to</a:t>
            </a:r>
            <a:r>
              <a:rPr lang="en-GB" b="1" spc="-10" dirty="0" err="1">
                <a:cs typeface="Calibri"/>
              </a:rPr>
              <a:t>d</a:t>
            </a:r>
            <a:r>
              <a:rPr lang="en-GB" b="1" dirty="0" err="1">
                <a:cs typeface="Calibri"/>
              </a:rPr>
              <a:t>o</a:t>
            </a:r>
            <a:r>
              <a:rPr lang="en-GB" b="1" spc="-5" dirty="0" err="1">
                <a:cs typeface="Calibri"/>
              </a:rPr>
              <a:t>l</a:t>
            </a:r>
            <a:r>
              <a:rPr lang="en-GB" b="1" dirty="0" err="1">
                <a:cs typeface="Calibri"/>
              </a:rPr>
              <a:t>ogice</a:t>
            </a:r>
            <a:endParaRPr lang="en-GB" dirty="0">
              <a:cs typeface="Calibri"/>
            </a:endParaRPr>
          </a:p>
          <a:p>
            <a:pPr marL="12700" marR="6350" indent="457200" algn="just">
              <a:lnSpc>
                <a:spcPct val="152500"/>
              </a:lnSpc>
              <a:spcBef>
                <a:spcPts val="925"/>
              </a:spcBef>
            </a:pPr>
            <a:r>
              <a:rPr lang="en-GB" spc="-10" dirty="0">
                <a:cs typeface="Calibri"/>
              </a:rPr>
              <a:t>RPL2</a:t>
            </a:r>
            <a:r>
              <a:rPr lang="en-GB" spc="-5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21</a:t>
            </a:r>
            <a:r>
              <a:rPr lang="en-GB" spc="4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s</a:t>
            </a:r>
            <a:r>
              <a:rPr lang="en-GB" spc="-10" dirty="0">
                <a:cs typeface="Calibri"/>
              </a:rPr>
              <a:t>-</a:t>
            </a:r>
            <a:r>
              <a:rPr lang="en-GB" dirty="0">
                <a:cs typeface="Calibri"/>
              </a:rPr>
              <a:t>a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real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zat</a:t>
            </a:r>
            <a:r>
              <a:rPr lang="en-GB" spc="6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6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f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rmi</a:t>
            </a:r>
            <a:r>
              <a:rPr lang="en-GB" spc="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</a:t>
            </a:r>
            <a:r>
              <a:rPr lang="en-GB" spc="65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u</a:t>
            </a:r>
            <a:r>
              <a:rPr lang="en-GB" spc="6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ecoma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dările</a:t>
            </a:r>
            <a:r>
              <a:rPr lang="en-GB" spc="9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onfer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ei</a:t>
            </a:r>
            <a:r>
              <a:rPr lang="en-GB" spc="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tist</a:t>
            </a:r>
            <a:r>
              <a:rPr lang="en-GB" spc="-15" dirty="0" err="1">
                <a:cs typeface="Calibri"/>
              </a:rPr>
              <a:t>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ie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ilor</a:t>
            </a:r>
            <a:r>
              <a:rPr lang="en-GB" spc="60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uro</a:t>
            </a:r>
            <a:r>
              <a:rPr lang="en-GB" spc="-10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</a:t>
            </a:r>
            <a:r>
              <a:rPr lang="en-GB" spc="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tru</a:t>
            </a:r>
            <a:r>
              <a:rPr lang="en-GB" spc="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a</a:t>
            </a:r>
            <a:r>
              <a:rPr lang="en-GB" spc="6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2</a:t>
            </a:r>
            <a:r>
              <a:rPr lang="en-GB" spc="-15" dirty="0">
                <a:cs typeface="Calibri"/>
              </a:rPr>
              <a:t>0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0</a:t>
            </a:r>
            <a:r>
              <a:rPr lang="en-GB" spc="-5" dirty="0">
                <a:cs typeface="Calibri"/>
              </a:rPr>
              <a:t> </a:t>
            </a:r>
            <a:r>
              <a:rPr lang="en-GB" dirty="0">
                <a:cs typeface="Calibri"/>
              </a:rPr>
              <a:t>a </a:t>
            </a:r>
            <a:r>
              <a:rPr lang="en-GB" spc="-114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elor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pu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a</a:t>
            </a:r>
            <a:r>
              <a:rPr lang="ro-RO" dirty="0">
                <a:cs typeface="Calibri"/>
              </a:rPr>
              <a:t>ț</a:t>
            </a:r>
            <a:r>
              <a:rPr lang="en-GB" dirty="0" err="1">
                <a:cs typeface="Calibri"/>
              </a:rPr>
              <a:t>iei</a:t>
            </a:r>
            <a:r>
              <a:rPr lang="en-GB" dirty="0">
                <a:cs typeface="Calibri"/>
              </a:rPr>
              <a:t> </a:t>
            </a:r>
            <a:r>
              <a:rPr lang="en-GB" spc="-1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locu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nțe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or</a:t>
            </a:r>
            <a:r>
              <a:rPr lang="en-GB" dirty="0">
                <a:cs typeface="Calibri"/>
              </a:rPr>
              <a:t> </a:t>
            </a:r>
            <a:r>
              <a:rPr lang="en-GB" spc="-1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>
                <a:cs typeface="Calibri"/>
              </a:rPr>
              <a:t>ale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Regulam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ului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>
                <a:cs typeface="Calibri"/>
              </a:rPr>
              <a:t>(</a:t>
            </a:r>
            <a:r>
              <a:rPr lang="en-GB" spc="-10" dirty="0">
                <a:cs typeface="Calibri"/>
              </a:rPr>
              <a:t>C</a:t>
            </a:r>
            <a:r>
              <a:rPr lang="en-GB" dirty="0">
                <a:cs typeface="Calibri"/>
              </a:rPr>
              <a:t>E) </a:t>
            </a:r>
            <a:r>
              <a:rPr lang="en-GB" spc="-114" dirty="0">
                <a:cs typeface="Calibri"/>
              </a:rPr>
              <a:t> </a:t>
            </a:r>
            <a:r>
              <a:rPr lang="en-GB" dirty="0">
                <a:cs typeface="Calibri"/>
              </a:rPr>
              <a:t>nr. </a:t>
            </a:r>
            <a:r>
              <a:rPr lang="en-GB" spc="-12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7</a:t>
            </a:r>
            <a:r>
              <a:rPr lang="en-GB" spc="-5" dirty="0">
                <a:cs typeface="Calibri"/>
              </a:rPr>
              <a:t>6</a:t>
            </a:r>
            <a:r>
              <a:rPr lang="en-GB" spc="-20" dirty="0">
                <a:cs typeface="Calibri"/>
              </a:rPr>
              <a:t>3</a:t>
            </a:r>
            <a:r>
              <a:rPr lang="en-GB" dirty="0">
                <a:cs typeface="Calibri"/>
              </a:rPr>
              <a:t>/</a:t>
            </a:r>
            <a:r>
              <a:rPr lang="en-GB" spc="-10" dirty="0">
                <a:cs typeface="Calibri"/>
              </a:rPr>
              <a:t>2</a:t>
            </a:r>
            <a:r>
              <a:rPr lang="en-GB" spc="-15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08</a:t>
            </a:r>
            <a:r>
              <a:rPr lang="en-GB" dirty="0">
                <a:cs typeface="Calibri"/>
              </a:rPr>
              <a:t> </a:t>
            </a:r>
            <a:r>
              <a:rPr lang="en-GB" spc="-110" dirty="0">
                <a:cs typeface="Calibri"/>
              </a:rPr>
              <a:t> </a:t>
            </a:r>
            <a:r>
              <a:rPr lang="en-GB" dirty="0">
                <a:cs typeface="Calibri"/>
              </a:rPr>
              <a:t>al </a:t>
            </a:r>
            <a:r>
              <a:rPr lang="en-GB" spc="-1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Pa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lame</a:t>
            </a:r>
            <a:r>
              <a:rPr lang="en-GB" spc="-10" dirty="0" err="1">
                <a:cs typeface="Calibri"/>
              </a:rPr>
              <a:t>nt</a:t>
            </a:r>
            <a:r>
              <a:rPr lang="en-GB" dirty="0" err="1">
                <a:cs typeface="Calibri"/>
              </a:rPr>
              <a:t>ului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>
                <a:cs typeface="Calibri"/>
              </a:rPr>
              <a:t>E</a:t>
            </a:r>
            <a:r>
              <a:rPr lang="en-GB" spc="5" dirty="0">
                <a:cs typeface="Calibri"/>
              </a:rPr>
              <a:t>u</a:t>
            </a:r>
            <a:r>
              <a:rPr lang="en-GB" dirty="0">
                <a:cs typeface="Calibri"/>
              </a:rPr>
              <a:t>r</a:t>
            </a:r>
            <a:r>
              <a:rPr lang="en-GB" spc="-10" dirty="0">
                <a:cs typeface="Calibri"/>
              </a:rPr>
              <a:t>o</a:t>
            </a:r>
            <a:r>
              <a:rPr lang="en-GB" dirty="0">
                <a:cs typeface="Calibri"/>
              </a:rPr>
              <a:t>pe</a:t>
            </a:r>
            <a:r>
              <a:rPr lang="en-GB" spc="-10" dirty="0">
                <a:cs typeface="Calibri"/>
              </a:rPr>
              <a:t>a</a:t>
            </a:r>
            <a:r>
              <a:rPr lang="en-GB" dirty="0">
                <a:cs typeface="Calibri"/>
              </a:rPr>
              <a:t>n </a:t>
            </a:r>
            <a:r>
              <a:rPr lang="en-GB" spc="-1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-114" dirty="0">
                <a:cs typeface="Calibri"/>
              </a:rPr>
              <a:t> </a:t>
            </a:r>
            <a:r>
              <a:rPr lang="en-GB" spc="-15" dirty="0">
                <a:cs typeface="Calibri"/>
              </a:rPr>
              <a:t>a</a:t>
            </a:r>
            <a:r>
              <a:rPr lang="en-GB" dirty="0">
                <a:cs typeface="Calibri"/>
              </a:rPr>
              <a:t>l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siliului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priv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nd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ămân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ul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populaț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ei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lo</a:t>
            </a:r>
            <a:r>
              <a:rPr lang="en-GB" spc="-1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uin</a:t>
            </a:r>
            <a:r>
              <a:rPr lang="en-GB" spc="-10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elor</a:t>
            </a:r>
            <a:r>
              <a:rPr lang="en-GB" dirty="0">
                <a:cs typeface="Calibri"/>
              </a:rPr>
              <a:t>.</a:t>
            </a:r>
          </a:p>
          <a:p>
            <a:pPr marL="12700" marR="5080" indent="457200" algn="just">
              <a:lnSpc>
                <a:spcPct val="152800"/>
              </a:lnSpc>
              <a:spcBef>
                <a:spcPts val="595"/>
              </a:spcBef>
            </a:pPr>
            <a:r>
              <a:rPr lang="en-GB" spc="-10" dirty="0" err="1">
                <a:cs typeface="Calibri"/>
              </a:rPr>
              <a:t>Prin</a:t>
            </a:r>
            <a:r>
              <a:rPr lang="en-GB" spc="-10" dirty="0">
                <a:cs typeface="Times New Roman"/>
              </a:rPr>
              <a:t> </a:t>
            </a:r>
            <a:r>
              <a:rPr lang="en-GB" spc="-45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re</a:t>
            </a:r>
            <a:r>
              <a:rPr lang="en-GB" dirty="0" err="1">
                <a:cs typeface="Calibri"/>
              </a:rPr>
              <a:t>gul</a:t>
            </a:r>
            <a:r>
              <a:rPr lang="en-GB" spc="-15" dirty="0" err="1">
                <a:cs typeface="Calibri"/>
              </a:rPr>
              <a:t>a</a:t>
            </a:r>
            <a:r>
              <a:rPr lang="en-GB" spc="-10" dirty="0" err="1">
                <a:cs typeface="Calibri"/>
              </a:rPr>
              <a:t>mente</a:t>
            </a:r>
            <a:r>
              <a:rPr lang="en-GB" dirty="0" err="1">
                <a:cs typeface="Calibri"/>
              </a:rPr>
              <a:t>l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>
                <a:cs typeface="Times New Roman"/>
              </a:rPr>
              <a:t> </a:t>
            </a:r>
            <a:r>
              <a:rPr lang="en-GB" spc="-50" dirty="0">
                <a:cs typeface="Times New Roman"/>
              </a:rPr>
              <a:t> </a:t>
            </a:r>
            <a:r>
              <a:rPr lang="en-GB" spc="-20" dirty="0" err="1">
                <a:cs typeface="Calibri"/>
              </a:rPr>
              <a:t>e</a:t>
            </a:r>
            <a:r>
              <a:rPr lang="en-GB" spc="15" dirty="0" err="1">
                <a:cs typeface="Calibri"/>
              </a:rPr>
              <a:t>u</a:t>
            </a:r>
            <a:r>
              <a:rPr lang="en-GB" spc="-20" dirty="0" err="1">
                <a:cs typeface="Calibri"/>
              </a:rPr>
              <a:t>r</a:t>
            </a:r>
            <a:r>
              <a:rPr lang="en-GB" spc="-5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e</a:t>
            </a:r>
            <a:r>
              <a:rPr lang="en-GB" spc="-15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>
                <a:cs typeface="Times New Roman"/>
              </a:rPr>
              <a:t> </a:t>
            </a:r>
            <a:r>
              <a:rPr lang="en-GB" spc="-5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d</a:t>
            </a:r>
            <a:r>
              <a:rPr lang="en-GB" spc="-10" dirty="0">
                <a:cs typeface="Calibri"/>
              </a:rPr>
              <a:t>e</a:t>
            </a:r>
            <a:r>
              <a:rPr lang="en-GB" dirty="0">
                <a:cs typeface="Times New Roman"/>
              </a:rPr>
              <a:t> </a:t>
            </a:r>
            <a:r>
              <a:rPr lang="en-GB" spc="-50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im</a:t>
            </a:r>
            <a:r>
              <a:rPr lang="en-GB" spc="5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l</a:t>
            </a:r>
            <a:r>
              <a:rPr lang="en-GB" spc="-10" dirty="0" err="1">
                <a:cs typeface="Calibri"/>
              </a:rPr>
              <a:t>e</a:t>
            </a:r>
            <a:r>
              <a:rPr lang="en-GB" spc="-20" dirty="0" err="1">
                <a:cs typeface="Calibri"/>
              </a:rPr>
              <a:t>m</a:t>
            </a:r>
            <a:r>
              <a:rPr lang="en-GB" spc="-10" dirty="0" err="1">
                <a:cs typeface="Calibri"/>
              </a:rPr>
              <a:t>e</a:t>
            </a:r>
            <a:r>
              <a:rPr lang="en-GB" spc="-15" dirty="0" err="1">
                <a:cs typeface="Calibri"/>
              </a:rPr>
              <a:t>n</a:t>
            </a:r>
            <a:r>
              <a:rPr lang="en-GB" spc="-5" dirty="0" err="1">
                <a:cs typeface="Calibri"/>
              </a:rPr>
              <a:t>ta</a:t>
            </a:r>
            <a:r>
              <a:rPr lang="en-GB" spc="-15" dirty="0" err="1">
                <a:cs typeface="Calibri"/>
              </a:rPr>
              <a:t>r</a:t>
            </a:r>
            <a:r>
              <a:rPr lang="en-GB" spc="-5" dirty="0" err="1">
                <a:cs typeface="Calibri"/>
              </a:rPr>
              <a:t>e</a:t>
            </a:r>
            <a:r>
              <a:rPr lang="en-GB" spc="-5" dirty="0">
                <a:cs typeface="Calibri"/>
              </a:rPr>
              <a:t>,</a:t>
            </a:r>
            <a:r>
              <a:rPr lang="en-GB" dirty="0">
                <a:cs typeface="Times New Roman"/>
              </a:rPr>
              <a:t> </a:t>
            </a:r>
            <a:r>
              <a:rPr lang="en-GB" spc="-35" dirty="0">
                <a:cs typeface="Times New Roman"/>
              </a:rPr>
              <a:t> </a:t>
            </a:r>
            <a:r>
              <a:rPr lang="en-GB" spc="-10" dirty="0" err="1">
                <a:cs typeface="Calibri"/>
              </a:rPr>
              <a:t>pe</a:t>
            </a:r>
            <a:r>
              <a:rPr lang="en-GB" spc="-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ru</a:t>
            </a:r>
            <a:r>
              <a:rPr lang="en-GB" dirty="0">
                <a:cs typeface="Times New Roman"/>
              </a:rPr>
              <a:t> </a:t>
            </a:r>
            <a:r>
              <a:rPr lang="en-GB" spc="-4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nda</a:t>
            </a:r>
            <a:r>
              <a:rPr lang="en-GB" dirty="0">
                <a:cs typeface="Times New Roman"/>
              </a:rPr>
              <a:t> </a:t>
            </a:r>
            <a:r>
              <a:rPr lang="en-GB" spc="-50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2</a:t>
            </a:r>
            <a:r>
              <a:rPr lang="en-GB" spc="-15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2</a:t>
            </a:r>
            <a:r>
              <a:rPr lang="en-GB" spc="-5" dirty="0">
                <a:cs typeface="Calibri"/>
              </a:rPr>
              <a:t>1,</a:t>
            </a:r>
            <a:r>
              <a:rPr lang="en-GB" dirty="0">
                <a:cs typeface="Times New Roman"/>
              </a:rPr>
              <a:t> </a:t>
            </a:r>
            <a:r>
              <a:rPr lang="en-GB" spc="-6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dirty="0">
                <a:cs typeface="Times New Roman"/>
              </a:rPr>
              <a:t> </a:t>
            </a:r>
            <a:r>
              <a:rPr lang="en-GB" spc="-40" dirty="0">
                <a:cs typeface="Times New Roman"/>
              </a:rPr>
              <a:t> </a:t>
            </a:r>
            <a:r>
              <a:rPr lang="en-GB" spc="-10" dirty="0" err="1">
                <a:cs typeface="Calibri"/>
              </a:rPr>
              <a:t>Regu</a:t>
            </a:r>
            <a:r>
              <a:rPr lang="en-GB" dirty="0" err="1">
                <a:cs typeface="Calibri"/>
              </a:rPr>
              <a:t>l</a:t>
            </a:r>
            <a:r>
              <a:rPr lang="en-GB" spc="-10" dirty="0" err="1">
                <a:cs typeface="Calibri"/>
              </a:rPr>
              <a:t>am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ului</a:t>
            </a:r>
            <a:r>
              <a:rPr lang="en-GB" dirty="0">
                <a:cs typeface="Times New Roman"/>
              </a:rPr>
              <a:t> </a:t>
            </a:r>
            <a:r>
              <a:rPr lang="en-GB" spc="-50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n</a:t>
            </a:r>
            <a:r>
              <a:rPr lang="en-GB" dirty="0">
                <a:cs typeface="Calibri"/>
              </a:rPr>
              <a:t>r.</a:t>
            </a:r>
            <a:r>
              <a:rPr lang="en-GB" dirty="0">
                <a:cs typeface="Times New Roman"/>
              </a:rPr>
              <a:t> </a:t>
            </a:r>
            <a:r>
              <a:rPr lang="en-GB" spc="-40" dirty="0">
                <a:cs typeface="Times New Roman"/>
              </a:rPr>
              <a:t> </a:t>
            </a:r>
            <a:r>
              <a:rPr lang="en-GB" spc="-20" dirty="0">
                <a:cs typeface="Calibri"/>
              </a:rPr>
              <a:t>7</a:t>
            </a:r>
            <a:r>
              <a:rPr lang="en-GB" spc="-10" dirty="0">
                <a:cs typeface="Calibri"/>
              </a:rPr>
              <a:t>6</a:t>
            </a:r>
            <a:r>
              <a:rPr lang="en-GB" spc="-5" dirty="0">
                <a:cs typeface="Calibri"/>
              </a:rPr>
              <a:t>3</a:t>
            </a:r>
            <a:r>
              <a:rPr lang="en-GB" dirty="0">
                <a:cs typeface="Calibri"/>
              </a:rPr>
              <a:t>/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0</a:t>
            </a:r>
            <a:r>
              <a:rPr lang="en-GB" spc="-5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8</a:t>
            </a:r>
            <a:r>
              <a:rPr lang="en-GB" dirty="0">
                <a:cs typeface="Times New Roman"/>
              </a:rPr>
              <a:t> </a:t>
            </a:r>
            <a:r>
              <a:rPr lang="en-GB" spc="-50" dirty="0">
                <a:cs typeface="Times New Roman"/>
              </a:rPr>
              <a:t> </a:t>
            </a:r>
            <a:r>
              <a:rPr lang="en-GB" spc="35" dirty="0">
                <a:cs typeface="Calibri"/>
              </a:rPr>
              <a:t>s</a:t>
            </a:r>
            <a:r>
              <a:rPr lang="en-GB" dirty="0">
                <a:cs typeface="Calibri"/>
              </a:rPr>
              <a:t>-</a:t>
            </a:r>
            <a:r>
              <a:rPr lang="en-GB" spc="-15" dirty="0">
                <a:cs typeface="Calibri"/>
              </a:rPr>
              <a:t>a</a:t>
            </a:r>
            <a:r>
              <a:rPr lang="en-GB" dirty="0">
                <a:cs typeface="Calibri"/>
              </a:rPr>
              <a:t>u</a:t>
            </a:r>
            <a:r>
              <a:rPr lang="en-GB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actuali</a:t>
            </a:r>
            <a:r>
              <a:rPr lang="en-GB" spc="-5" dirty="0" err="1">
                <a:cs typeface="Calibri"/>
              </a:rPr>
              <a:t>z</a:t>
            </a:r>
            <a:r>
              <a:rPr lang="en-GB" dirty="0" err="1">
                <a:cs typeface="Calibri"/>
              </a:rPr>
              <a:t>at</a:t>
            </a:r>
            <a:r>
              <a:rPr lang="en-GB" dirty="0">
                <a:cs typeface="Calibri"/>
              </a:rPr>
              <a:t>  </a:t>
            </a:r>
            <a:r>
              <a:rPr lang="en-GB" spc="-1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aspe</a:t>
            </a:r>
            <a:r>
              <a:rPr lang="en-GB" spc="-1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te</a:t>
            </a:r>
            <a:r>
              <a:rPr lang="en-GB" dirty="0">
                <a:cs typeface="Calibri"/>
              </a:rPr>
              <a:t>  </a:t>
            </a:r>
            <a:r>
              <a:rPr lang="en-GB" spc="-130" dirty="0">
                <a:cs typeface="Calibri"/>
              </a:rPr>
              <a:t> </a:t>
            </a:r>
            <a:r>
              <a:rPr lang="en-GB" dirty="0">
                <a:cs typeface="Calibri"/>
              </a:rPr>
              <a:t>pre</a:t>
            </a:r>
            <a:r>
              <a:rPr lang="en-GB" spc="-20" dirty="0">
                <a:cs typeface="Calibri"/>
              </a:rPr>
              <a:t>c</a:t>
            </a:r>
            <a:r>
              <a:rPr lang="en-GB" dirty="0">
                <a:cs typeface="Calibri"/>
              </a:rPr>
              <a:t>um:  </a:t>
            </a:r>
            <a:r>
              <a:rPr lang="en-GB" spc="-1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ul</a:t>
            </a:r>
            <a:r>
              <a:rPr lang="en-GB" dirty="0">
                <a:cs typeface="Calibri"/>
              </a:rPr>
              <a:t>  </a:t>
            </a:r>
            <a:r>
              <a:rPr lang="en-GB" spc="-130" dirty="0">
                <a:cs typeface="Calibri"/>
              </a:rPr>
              <a:t> </a:t>
            </a:r>
            <a:r>
              <a:rPr lang="en-GB" dirty="0">
                <a:cs typeface="Calibri"/>
              </a:rPr>
              <a:t>de  </a:t>
            </a:r>
            <a:r>
              <a:rPr lang="en-GB" spc="-1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fer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nță</a:t>
            </a:r>
            <a:r>
              <a:rPr lang="en-GB" dirty="0">
                <a:cs typeface="Calibri"/>
              </a:rPr>
              <a:t> </a:t>
            </a:r>
            <a:r>
              <a:rPr lang="en-GB" spc="125" dirty="0">
                <a:cs typeface="Calibri"/>
              </a:rPr>
              <a:t> </a:t>
            </a:r>
            <a:r>
              <a:rPr lang="en-GB" dirty="0">
                <a:cs typeface="Calibri"/>
              </a:rPr>
              <a:t>al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nsământ</a:t>
            </a:r>
            <a:r>
              <a:rPr lang="en-GB" spc="5" dirty="0" err="1">
                <a:cs typeface="Calibri"/>
              </a:rPr>
              <a:t>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ui</a:t>
            </a:r>
            <a:r>
              <a:rPr lang="en-GB" dirty="0">
                <a:cs typeface="Calibri"/>
              </a:rPr>
              <a:t>,  </a:t>
            </a:r>
            <a:r>
              <a:rPr lang="en-GB" spc="-13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ogram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dirty="0">
                <a:cs typeface="Calibri"/>
              </a:rPr>
              <a:t>  </a:t>
            </a:r>
            <a:r>
              <a:rPr lang="en-GB" spc="-1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 </a:t>
            </a:r>
            <a:r>
              <a:rPr lang="en-GB" spc="-13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ta</a:t>
            </a:r>
            <a:r>
              <a:rPr lang="en-GB" spc="5" dirty="0" err="1">
                <a:cs typeface="Calibri"/>
              </a:rPr>
              <a:t>d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telor</a:t>
            </a:r>
            <a:r>
              <a:rPr lang="en-GB" dirty="0">
                <a:cs typeface="Calibri"/>
              </a:rPr>
              <a:t>  </a:t>
            </a:r>
            <a:r>
              <a:rPr lang="en-GB" spc="-1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is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specifi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ii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e</a:t>
            </a:r>
            <a:r>
              <a:rPr lang="en-GB" spc="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sub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ectelo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,</a:t>
            </a:r>
            <a:r>
              <a:rPr lang="en-GB" spc="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de</a:t>
            </a:r>
            <a:r>
              <a:rPr lang="en-GB" spc="5" dirty="0" err="1">
                <a:cs typeface="Calibri"/>
              </a:rPr>
              <a:t>z</a:t>
            </a:r>
            <a:r>
              <a:rPr lang="en-GB" dirty="0" err="1">
                <a:cs typeface="Calibri"/>
              </a:rPr>
              <a:t>ag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egările</a:t>
            </a:r>
            <a:r>
              <a:rPr lang="en-GB" spc="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biect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,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form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tul</a:t>
            </a:r>
            <a:r>
              <a:rPr lang="en-GB" spc="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te</a:t>
            </a:r>
            <a:r>
              <a:rPr lang="en-GB" spc="-5" dirty="0" err="1">
                <a:cs typeface="Calibri"/>
              </a:rPr>
              <a:t>h</a:t>
            </a:r>
            <a:r>
              <a:rPr lang="en-GB" spc="4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ic</a:t>
            </a:r>
            <a:r>
              <a:rPr lang="en-GB" spc="60" dirty="0">
                <a:cs typeface="Calibri"/>
              </a:rPr>
              <a:t> </a:t>
            </a:r>
            <a:r>
              <a:rPr lang="en-GB" dirty="0">
                <a:cs typeface="Calibri"/>
              </a:rPr>
              <a:t>al</a:t>
            </a:r>
            <a:r>
              <a:rPr lang="en-GB" spc="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tr</a:t>
            </a:r>
            <a:r>
              <a:rPr lang="en-GB" spc="-10" dirty="0" err="1">
                <a:cs typeface="Calibri"/>
              </a:rPr>
              <a:t>an</a:t>
            </a:r>
            <a:r>
              <a:rPr lang="en-GB" dirty="0" err="1">
                <a:cs typeface="Calibri"/>
              </a:rPr>
              <a:t>smiterii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or</a:t>
            </a:r>
            <a:r>
              <a:rPr lang="en-GB" dirty="0">
                <a:cs typeface="Calibri"/>
              </a:rPr>
              <a:t>,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mo</a:t>
            </a:r>
            <a:r>
              <a:rPr lang="en-GB" spc="-10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ali</a:t>
            </a:r>
            <a:r>
              <a:rPr lang="en-GB" spc="-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ile</a:t>
            </a:r>
            <a:r>
              <a:rPr lang="en-GB" spc="6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</a:t>
            </a:r>
            <a:r>
              <a:rPr lang="en-GB" spc="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real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zare</a:t>
            </a:r>
            <a:r>
              <a:rPr lang="en-GB" spc="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tr</a:t>
            </a:r>
            <a:r>
              <a:rPr lang="en-GB" spc="5" dirty="0" err="1">
                <a:cs typeface="Calibri"/>
              </a:rPr>
              <a:t>u</a:t>
            </a:r>
            <a:r>
              <a:rPr lang="en-GB" spc="-10" dirty="0" err="1">
                <a:cs typeface="Calibri"/>
              </a:rPr>
              <a:t>c</a:t>
            </a:r>
            <a:r>
              <a:rPr lang="en-GB" spc="-1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</a:t>
            </a:r>
            <a:r>
              <a:rPr lang="en-GB" spc="-5" dirty="0" err="1">
                <a:cs typeface="Calibri"/>
              </a:rPr>
              <a:t>ra</a:t>
            </a:r>
            <a:r>
              <a:rPr lang="en-GB" spc="-25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r</a:t>
            </a:r>
            <a:r>
              <a:rPr lang="en-GB" spc="-2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p</a:t>
            </a:r>
            <a:r>
              <a:rPr lang="en-GB" spc="-15" dirty="0" err="1">
                <a:cs typeface="Calibri"/>
              </a:rPr>
              <a:t>or</a:t>
            </a:r>
            <a:r>
              <a:rPr lang="en-GB" spc="-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ui</a:t>
            </a:r>
            <a:r>
              <a:rPr lang="en-GB" spc="-4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d</a:t>
            </a:r>
            <a:r>
              <a:rPr lang="en-GB" spc="-10" dirty="0">
                <a:cs typeface="Calibri"/>
              </a:rPr>
              <a:t>e</a:t>
            </a:r>
            <a:r>
              <a:rPr lang="en-GB" spc="-25" dirty="0">
                <a:cs typeface="Times New Roman"/>
              </a:rPr>
              <a:t> </a:t>
            </a:r>
            <a:r>
              <a:rPr lang="en-GB" spc="-2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alit</a:t>
            </a:r>
            <a:r>
              <a:rPr lang="en-GB" spc="-10" dirty="0" err="1">
                <a:cs typeface="Calibri"/>
              </a:rPr>
              <a:t>at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.</a:t>
            </a:r>
            <a:endParaRPr lang="ro-RO" dirty="0">
              <a:cs typeface="Calibri"/>
            </a:endParaRPr>
          </a:p>
          <a:p>
            <a:pPr marL="239395"/>
            <a:endParaRPr lang="ro-RO" spc="-5" dirty="0">
              <a:cs typeface="Calibri"/>
            </a:endParaRPr>
          </a:p>
          <a:p>
            <a:pPr marL="239395"/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o</a:t>
            </a:r>
            <a:r>
              <a:rPr lang="en-GB" spc="5" dirty="0">
                <a:cs typeface="Calibri"/>
              </a:rPr>
              <a:t>n</a:t>
            </a:r>
            <a:r>
              <a:rPr lang="en-GB" dirty="0">
                <a:cs typeface="Calibri"/>
              </a:rPr>
              <a:t>form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acest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</a:t>
            </a:r>
            <a:r>
              <a:rPr lang="en-GB" spc="-10" dirty="0" err="1">
                <a:cs typeface="Calibri"/>
              </a:rPr>
              <a:t>m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ndări</a:t>
            </a:r>
            <a:r>
              <a:rPr lang="en-GB" dirty="0">
                <a:cs typeface="Calibri"/>
              </a:rPr>
              <a:t>,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pul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ția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rez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a </a:t>
            </a:r>
            <a:r>
              <a:rPr lang="en-GB" dirty="0" err="1">
                <a:cs typeface="Calibri"/>
              </a:rPr>
              <a:t>Rom</a:t>
            </a:r>
            <a:r>
              <a:rPr lang="en-GB" spc="-10" dirty="0" err="1">
                <a:cs typeface="Calibri"/>
              </a:rPr>
              <a:t>â</a:t>
            </a:r>
            <a:r>
              <a:rPr lang="en-GB" dirty="0" err="1">
                <a:cs typeface="Calibri"/>
              </a:rPr>
              <a:t>niei</a:t>
            </a:r>
            <a:r>
              <a:rPr lang="en-GB" spc="5" dirty="0">
                <a:cs typeface="Calibri"/>
              </a:rPr>
              <a:t> </a:t>
            </a:r>
            <a:r>
              <a:rPr lang="en-GB" spc="-15" dirty="0">
                <a:cs typeface="Calibri"/>
              </a:rPr>
              <a:t>i</a:t>
            </a:r>
            <a:r>
              <a:rPr lang="en-GB" dirty="0">
                <a:cs typeface="Calibri"/>
              </a:rPr>
              <a:t>n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l</a:t>
            </a:r>
            <a:r>
              <a:rPr lang="en-GB" spc="-10" dirty="0">
                <a:cs typeface="Calibri"/>
              </a:rPr>
              <a:t>u</a:t>
            </a:r>
            <a:r>
              <a:rPr lang="en-GB" dirty="0">
                <a:cs typeface="Calibri"/>
              </a:rPr>
              <a:t>de:</a:t>
            </a:r>
          </a:p>
          <a:p>
            <a:pPr>
              <a:spcBef>
                <a:spcPts val="23"/>
              </a:spcBef>
            </a:pPr>
            <a:endParaRPr lang="en-GB" dirty="0">
              <a:cs typeface="Times New Roman"/>
            </a:endParaRPr>
          </a:p>
          <a:p>
            <a:pPr marL="239395" indent="-226695">
              <a:buFont typeface="Symbol"/>
              <a:buChar char=""/>
              <a:tabLst>
                <a:tab pos="240029" algn="l"/>
              </a:tabLst>
            </a:pPr>
            <a:r>
              <a:rPr lang="en-GB" dirty="0" err="1">
                <a:cs typeface="Calibri"/>
              </a:rPr>
              <a:t>perso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nele</a:t>
            </a:r>
            <a:r>
              <a:rPr lang="en-GB" spc="-5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-1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țe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româ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,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stră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nă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u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fără</a:t>
            </a:r>
            <a:r>
              <a:rPr lang="en-GB" spc="-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spc="5" dirty="0" err="1">
                <a:cs typeface="Calibri"/>
              </a:rPr>
              <a:t>ț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nie</a:t>
            </a:r>
            <a:r>
              <a:rPr lang="en-GB" spc="5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c</a:t>
            </a:r>
            <a:r>
              <a:rPr lang="en-GB" dirty="0">
                <a:cs typeface="Calibri"/>
              </a:rPr>
              <a:t>u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reș</a:t>
            </a:r>
            <a:r>
              <a:rPr lang="en-GB" spc="-15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di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ța</a:t>
            </a:r>
            <a:r>
              <a:rPr lang="en-GB" spc="-10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bișnu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tă</a:t>
            </a:r>
            <a:r>
              <a:rPr lang="en-GB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Rom</a:t>
            </a:r>
            <a:r>
              <a:rPr lang="en-GB" spc="-10" dirty="0" err="1">
                <a:cs typeface="Calibri"/>
              </a:rPr>
              <a:t>â</a:t>
            </a:r>
            <a:r>
              <a:rPr lang="en-GB" dirty="0" err="1">
                <a:cs typeface="Calibri"/>
              </a:rPr>
              <a:t>nia</a:t>
            </a:r>
            <a:r>
              <a:rPr lang="en-GB" dirty="0">
                <a:cs typeface="Calibri"/>
              </a:rPr>
              <a:t>;</a:t>
            </a:r>
          </a:p>
          <a:p>
            <a:pPr marL="239395" marR="10795" indent="-226695" algn="just">
              <a:lnSpc>
                <a:spcPct val="152600"/>
              </a:lnSpc>
              <a:spcBef>
                <a:spcPts val="370"/>
              </a:spcBef>
              <a:buFont typeface="Symbol"/>
              <a:buChar char=""/>
              <a:tabLst>
                <a:tab pos="240029" algn="l"/>
              </a:tabLst>
            </a:pPr>
            <a:r>
              <a:rPr lang="en-GB" spc="5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erso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nele</a:t>
            </a:r>
            <a:r>
              <a:rPr lang="en-GB" spc="90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c</a:t>
            </a:r>
            <a:r>
              <a:rPr lang="en-GB" dirty="0">
                <a:cs typeface="Calibri"/>
              </a:rPr>
              <a:t>u</a:t>
            </a:r>
            <a:r>
              <a:rPr lang="en-GB" spc="9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tă</a:t>
            </a:r>
            <a:r>
              <a:rPr lang="en-GB" spc="5" dirty="0" err="1">
                <a:cs typeface="Calibri"/>
              </a:rPr>
              <a:t>ț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nie</a:t>
            </a:r>
            <a:r>
              <a:rPr lang="en-GB" spc="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româ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ă</a:t>
            </a:r>
            <a:r>
              <a:rPr lang="en-GB" spc="75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are</a:t>
            </a:r>
            <a:r>
              <a:rPr lang="en-GB" spc="90" dirty="0">
                <a:cs typeface="Calibri"/>
              </a:rPr>
              <a:t> </a:t>
            </a:r>
            <a:r>
              <a:rPr lang="en-GB" spc="-15" dirty="0">
                <a:cs typeface="Calibri"/>
              </a:rPr>
              <a:t>s</a:t>
            </a:r>
            <a:r>
              <a:rPr lang="en-GB" dirty="0">
                <a:cs typeface="Calibri"/>
              </a:rPr>
              <a:t>unt</a:t>
            </a:r>
            <a:r>
              <a:rPr lang="en-GB" spc="8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me</a:t>
            </a:r>
            <a:r>
              <a:rPr lang="en-GB" spc="-10" dirty="0" err="1">
                <a:cs typeface="Calibri"/>
              </a:rPr>
              <a:t>mb</a:t>
            </a:r>
            <a:r>
              <a:rPr lang="en-GB" dirty="0" err="1">
                <a:cs typeface="Calibri"/>
              </a:rPr>
              <a:t>ri</a:t>
            </a:r>
            <a:r>
              <a:rPr lang="en-GB" spc="90" dirty="0">
                <a:cs typeface="Calibri"/>
              </a:rPr>
              <a:t> </a:t>
            </a:r>
            <a:r>
              <a:rPr lang="en-GB" dirty="0">
                <a:cs typeface="Calibri"/>
              </a:rPr>
              <a:t>ai</a:t>
            </a:r>
            <a:r>
              <a:rPr lang="en-GB" spc="7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pers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nal</a:t>
            </a:r>
            <a:r>
              <a:rPr lang="en-GB" spc="5" dirty="0" err="1">
                <a:cs typeface="Calibri"/>
              </a:rPr>
              <a:t>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ui</a:t>
            </a:r>
            <a:r>
              <a:rPr lang="en-GB" spc="8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mis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un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lor</a:t>
            </a:r>
            <a:r>
              <a:rPr lang="en-GB" spc="9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plom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9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spc="7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f</a:t>
            </a:r>
            <a:r>
              <a:rPr lang="en-GB" dirty="0" err="1">
                <a:cs typeface="Calibri"/>
              </a:rPr>
              <a:t>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ii</a:t>
            </a:r>
            <a:r>
              <a:rPr lang="en-GB" spc="-15" dirty="0" err="1">
                <a:cs typeface="Calibri"/>
              </a:rPr>
              <a:t>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spc="8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sul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re</a:t>
            </a:r>
            <a:r>
              <a:rPr lang="en-GB" spc="90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-10" dirty="0">
                <a:cs typeface="Calibri"/>
              </a:rPr>
              <a:t>l</a:t>
            </a:r>
            <a:r>
              <a:rPr lang="en-GB" dirty="0">
                <a:cs typeface="Calibri"/>
              </a:rPr>
              <a:t>e </a:t>
            </a:r>
            <a:r>
              <a:rPr lang="en-GB" dirty="0" err="1">
                <a:cs typeface="Calibri"/>
              </a:rPr>
              <a:t>Româ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iei</a:t>
            </a:r>
            <a:r>
              <a:rPr lang="en-GB" spc="1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ăi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ta</a:t>
            </a:r>
            <a:r>
              <a:rPr lang="en-GB" spc="5" dirty="0" err="1">
                <a:cs typeface="Calibri"/>
              </a:rPr>
              <a:t>t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membrii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fo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țelor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arm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na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nale</a:t>
            </a:r>
            <a:r>
              <a:rPr lang="en-GB" spc="1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ta</a:t>
            </a:r>
            <a:r>
              <a:rPr lang="en-GB" spc="5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</a:t>
            </a:r>
            <a:r>
              <a:rPr lang="en-GB" spc="1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2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es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ul</a:t>
            </a:r>
            <a:r>
              <a:rPr lang="en-GB" spc="1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umii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pers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nal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io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l</a:t>
            </a:r>
            <a:r>
              <a:rPr lang="en-GB" spc="15" dirty="0">
                <a:cs typeface="Calibri"/>
              </a:rPr>
              <a:t> </a:t>
            </a:r>
            <a:r>
              <a:rPr lang="en-GB" dirty="0">
                <a:cs typeface="Calibri"/>
              </a:rPr>
              <a:t>al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ba</a:t>
            </a:r>
            <a:r>
              <a:rPr lang="en-GB" spc="5" dirty="0" err="1">
                <a:cs typeface="Calibri"/>
              </a:rPr>
              <a:t>z</a:t>
            </a:r>
            <a:r>
              <a:rPr lang="en-GB" dirty="0" err="1">
                <a:cs typeface="Calibri"/>
              </a:rPr>
              <a:t>e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or</a:t>
            </a:r>
            <a:r>
              <a:rPr lang="en-GB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ș</a:t>
            </a:r>
            <a:r>
              <a:rPr lang="en-GB" dirty="0" err="1">
                <a:cs typeface="Calibri"/>
              </a:rPr>
              <a:t>tiinț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fi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ți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nale</a:t>
            </a:r>
            <a:r>
              <a:rPr lang="en-GB" dirty="0">
                <a:cs typeface="Calibri"/>
              </a:rPr>
              <a:t>  </a:t>
            </a:r>
            <a:r>
              <a:rPr lang="en-GB" dirty="0" err="1">
                <a:cs typeface="Calibri"/>
              </a:rPr>
              <a:t>sta</a:t>
            </a:r>
            <a:r>
              <a:rPr lang="en-GB" spc="-10" dirty="0" err="1">
                <a:cs typeface="Calibri"/>
              </a:rPr>
              <a:t>b</a:t>
            </a:r>
            <a:r>
              <a:rPr lang="en-GB" dirty="0" err="1">
                <a:cs typeface="Calibri"/>
              </a:rPr>
              <a:t>ilite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dirty="0">
                <a:cs typeface="Calibri"/>
              </a:rPr>
              <a:t>  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fara</a:t>
            </a:r>
            <a:r>
              <a:rPr lang="en-GB" dirty="0">
                <a:cs typeface="Calibri"/>
              </a:rPr>
              <a:t>  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eri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oriu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ui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geogr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fic</a:t>
            </a:r>
            <a:r>
              <a:rPr lang="en-GB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 </a:t>
            </a:r>
            <a:r>
              <a:rPr lang="en-GB" dirty="0">
                <a:cs typeface="Calibri"/>
              </a:rPr>
              <a:t>al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țării</a:t>
            </a:r>
            <a:r>
              <a:rPr lang="en-GB" dirty="0">
                <a:cs typeface="Calibri"/>
              </a:rPr>
              <a:t>, </a:t>
            </a:r>
            <a:r>
              <a:rPr lang="en-GB" spc="-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per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oanele</a:t>
            </a:r>
            <a:r>
              <a:rPr lang="en-GB" dirty="0">
                <a:cs typeface="Calibri"/>
              </a:rPr>
              <a:t> </a:t>
            </a:r>
            <a:r>
              <a:rPr lang="en-GB" spc="-15" dirty="0">
                <a:cs typeface="Calibri"/>
              </a:rPr>
              <a:t> </a:t>
            </a:r>
            <a:r>
              <a:rPr lang="en-GB" dirty="0">
                <a:cs typeface="Calibri"/>
              </a:rPr>
              <a:t>de </a:t>
            </a:r>
            <a:r>
              <a:rPr lang="en-GB" spc="-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ț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nie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mâ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c</a:t>
            </a:r>
            <a:r>
              <a:rPr lang="en-GB" dirty="0">
                <a:cs typeface="Calibri"/>
              </a:rPr>
              <a:t>are  su</a:t>
            </a:r>
            <a:r>
              <a:rPr lang="en-GB" spc="-10" dirty="0">
                <a:cs typeface="Calibri"/>
              </a:rPr>
              <a:t>n</a:t>
            </a:r>
            <a:r>
              <a:rPr lang="en-GB" dirty="0">
                <a:cs typeface="Calibri"/>
              </a:rPr>
              <a:t>t </a:t>
            </a:r>
            <a:r>
              <a:rPr lang="en-GB" dirty="0" err="1">
                <a:cs typeface="Calibri"/>
              </a:rPr>
              <a:t>membri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>
                <a:cs typeface="Calibri"/>
              </a:rPr>
              <a:t>ai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ech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pajel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avelor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dirty="0">
                <a:cs typeface="Calibri"/>
              </a:rPr>
              <a:t>de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pes</a:t>
            </a:r>
            <a:r>
              <a:rPr lang="en-GB" spc="-1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uit</a:t>
            </a:r>
            <a:r>
              <a:rPr lang="en-GB" dirty="0">
                <a:cs typeface="Calibri"/>
              </a:rPr>
              <a:t>, </a:t>
            </a:r>
            <a:r>
              <a:rPr lang="en-GB" spc="-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tor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>
                <a:cs typeface="Calibri"/>
              </a:rPr>
              <a:t>nave, </a:t>
            </a:r>
            <a:r>
              <a:rPr lang="en-GB" spc="-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rona</a:t>
            </a:r>
            <a:r>
              <a:rPr lang="en-GB" spc="-15" dirty="0" err="1">
                <a:cs typeface="Calibri"/>
              </a:rPr>
              <a:t>v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a</a:t>
            </a:r>
            <a:r>
              <a:rPr lang="en-GB" spc="-5" dirty="0" err="1">
                <a:cs typeface="Calibri"/>
              </a:rPr>
              <a:t>t</a:t>
            </a:r>
            <a:r>
              <a:rPr lang="en-GB" spc="-10" dirty="0" err="1">
                <a:cs typeface="Calibri"/>
              </a:rPr>
              <a:t>f</a:t>
            </a:r>
            <a:r>
              <a:rPr lang="en-GB" dirty="0" err="1">
                <a:cs typeface="Calibri"/>
              </a:rPr>
              <a:t>orme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pl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toare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per</a:t>
            </a:r>
            <a:r>
              <a:rPr lang="en-GB" spc="-15" dirty="0" err="1">
                <a:cs typeface="Calibri"/>
              </a:rPr>
              <a:t>â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d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par</a:t>
            </a:r>
            <a:r>
              <a:rPr lang="en-GB" spc="5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al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u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spc="-5" dirty="0" err="1">
                <a:cs typeface="Calibri"/>
              </a:rPr>
              <a:t>tre</a:t>
            </a:r>
            <a:r>
              <a:rPr lang="en-GB" dirty="0" err="1">
                <a:cs typeface="Calibri"/>
              </a:rPr>
              <a:t>gi</a:t>
            </a:r>
            <a:r>
              <a:rPr lang="en-GB" spc="-25" dirty="0" err="1">
                <a:cs typeface="Calibri"/>
              </a:rPr>
              <a:t>m</a:t>
            </a:r>
            <a:r>
              <a:rPr lang="en-GB" spc="-10" dirty="0" err="1">
                <a:cs typeface="Calibri"/>
              </a:rPr>
              <a:t>e</a:t>
            </a:r>
            <a:r>
              <a:rPr lang="en-GB" spc="-25" dirty="0">
                <a:cs typeface="Times New Roman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-25" dirty="0">
                <a:cs typeface="Times New Roman"/>
              </a:rPr>
              <a:t> 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f</a:t>
            </a:r>
            <a:r>
              <a:rPr lang="en-GB" spc="-10" dirty="0" err="1">
                <a:cs typeface="Calibri"/>
              </a:rPr>
              <a:t>ara</a:t>
            </a:r>
            <a:r>
              <a:rPr lang="en-GB" spc="-35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ter</a:t>
            </a:r>
            <a:r>
              <a:rPr lang="en-GB" spc="-15" dirty="0" err="1">
                <a:cs typeface="Calibri"/>
              </a:rPr>
              <a:t>i</a:t>
            </a:r>
            <a:r>
              <a:rPr lang="en-GB" spc="-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or</a:t>
            </a:r>
            <a:r>
              <a:rPr lang="en-GB" dirty="0" err="1">
                <a:cs typeface="Calibri"/>
              </a:rPr>
              <a:t>iului</a:t>
            </a:r>
            <a:r>
              <a:rPr lang="en-GB" spc="-4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eco</a:t>
            </a:r>
            <a:r>
              <a:rPr lang="en-GB" spc="5" dirty="0">
                <a:cs typeface="Calibri"/>
              </a:rPr>
              <a:t>n</a:t>
            </a:r>
            <a:r>
              <a:rPr lang="en-GB" spc="-5" dirty="0">
                <a:cs typeface="Calibri"/>
              </a:rPr>
              <a:t>o</a:t>
            </a:r>
            <a:r>
              <a:rPr lang="en-GB" spc="-10" dirty="0">
                <a:cs typeface="Calibri"/>
              </a:rPr>
              <a:t>m</a:t>
            </a:r>
            <a:r>
              <a:rPr lang="en-GB" dirty="0">
                <a:cs typeface="Calibri"/>
              </a:rPr>
              <a:t>i</a:t>
            </a:r>
            <a:r>
              <a:rPr lang="en-GB" spc="-10" dirty="0">
                <a:cs typeface="Calibri"/>
              </a:rPr>
              <a:t>c</a:t>
            </a:r>
            <a:r>
              <a:rPr lang="en-GB" dirty="0">
                <a:cs typeface="Calibri"/>
              </a:rPr>
              <a:t>.</a:t>
            </a:r>
          </a:p>
          <a:p>
            <a:pPr>
              <a:spcBef>
                <a:spcPts val="33"/>
              </a:spcBef>
              <a:buFont typeface="Symbol"/>
              <a:buChar char=""/>
            </a:pPr>
            <a:endParaRPr lang="en-GB" dirty="0">
              <a:cs typeface="Times New Roman"/>
            </a:endParaRPr>
          </a:p>
          <a:p>
            <a:pPr marL="12700"/>
            <a:r>
              <a:rPr lang="en-GB" spc="-5" dirty="0">
                <a:cs typeface="Calibri"/>
              </a:rPr>
              <a:t>Co</a:t>
            </a:r>
            <a:r>
              <a:rPr lang="en-GB" spc="5" dirty="0">
                <a:cs typeface="Calibri"/>
              </a:rPr>
              <a:t>n</a:t>
            </a:r>
            <a:r>
              <a:rPr lang="en-GB" dirty="0">
                <a:cs typeface="Calibri"/>
              </a:rPr>
              <a:t>f</a:t>
            </a:r>
            <a:r>
              <a:rPr lang="en-GB" spc="-15" dirty="0">
                <a:cs typeface="Calibri"/>
              </a:rPr>
              <a:t>o</a:t>
            </a:r>
            <a:r>
              <a:rPr lang="en-GB" spc="-10" dirty="0">
                <a:cs typeface="Calibri"/>
              </a:rPr>
              <a:t>rm</a:t>
            </a:r>
            <a:r>
              <a:rPr lang="en-GB" spc="-40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fi</a:t>
            </a:r>
            <a:r>
              <a:rPr lang="en-GB" spc="-10" dirty="0" err="1">
                <a:cs typeface="Calibri"/>
              </a:rPr>
              <a:t>n</a:t>
            </a:r>
            <a:r>
              <a:rPr lang="en-GB" spc="10" dirty="0" err="1">
                <a:cs typeface="Calibri"/>
              </a:rPr>
              <a:t>i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iei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i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te</a:t>
            </a:r>
            <a:r>
              <a:rPr lang="en-GB" spc="-10" dirty="0" err="1">
                <a:cs typeface="Calibri"/>
              </a:rPr>
              <a:t>rn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io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le</a:t>
            </a:r>
            <a:r>
              <a:rPr lang="en-GB" dirty="0">
                <a:cs typeface="Calibri"/>
              </a:rPr>
              <a:t>,</a:t>
            </a:r>
            <a:r>
              <a:rPr lang="en-GB" spc="-5" dirty="0">
                <a:cs typeface="Calibri"/>
              </a:rPr>
              <a:t> </a:t>
            </a:r>
            <a:r>
              <a:rPr lang="en-GB" dirty="0">
                <a:cs typeface="Calibri"/>
              </a:rPr>
              <a:t>nu</a:t>
            </a:r>
            <a:r>
              <a:rPr lang="en-GB" spc="5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s</a:t>
            </a:r>
            <a:r>
              <a:rPr lang="en-GB" dirty="0">
                <a:cs typeface="Calibri"/>
              </a:rPr>
              <a:t>-au</a:t>
            </a:r>
            <a:r>
              <a:rPr lang="en-GB" spc="-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up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ins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spc="5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opulația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zid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ntă</a:t>
            </a:r>
            <a:r>
              <a:rPr lang="en-GB" spc="-10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-10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ării</a:t>
            </a:r>
            <a:r>
              <a:rPr lang="en-GB" dirty="0">
                <a:cs typeface="Calibri"/>
              </a:rPr>
              <a:t>:</a:t>
            </a:r>
          </a:p>
          <a:p>
            <a:pPr marL="239395" marR="8255" indent="-226695" algn="just">
              <a:lnSpc>
                <a:spcPct val="152600"/>
              </a:lnSpc>
              <a:spcBef>
                <a:spcPts val="370"/>
              </a:spcBef>
              <a:buFont typeface="Symbol"/>
              <a:buChar char=""/>
              <a:tabLst>
                <a:tab pos="240029" algn="l"/>
              </a:tabLst>
            </a:pPr>
            <a:r>
              <a:rPr lang="en-GB" dirty="0" err="1">
                <a:cs typeface="Calibri"/>
              </a:rPr>
              <a:t>perso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nele</a:t>
            </a:r>
            <a:r>
              <a:rPr lang="en-GB" spc="-5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tă</a:t>
            </a:r>
            <a:r>
              <a:rPr lang="en-GB" spc="-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ie</a:t>
            </a:r>
            <a:r>
              <a:rPr lang="en-GB" spc="-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româ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, 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tră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nă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sau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fă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ă</a:t>
            </a:r>
            <a:r>
              <a:rPr lang="en-GB" spc="-1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spc="5" dirty="0" err="1">
                <a:cs typeface="Calibri"/>
              </a:rPr>
              <a:t>ț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nie</a:t>
            </a:r>
            <a:r>
              <a:rPr lang="en-GB" spc="5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c</a:t>
            </a:r>
            <a:r>
              <a:rPr lang="en-GB" dirty="0">
                <a:cs typeface="Calibri"/>
              </a:rPr>
              <a:t>u</a:t>
            </a:r>
            <a:r>
              <a:rPr lang="en-GB" spc="5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omi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iliul</a:t>
            </a:r>
            <a:r>
              <a:rPr lang="en-GB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Româ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ia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pleca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stră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nă</a:t>
            </a:r>
            <a:r>
              <a:rPr lang="en-GB" spc="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tru</a:t>
            </a:r>
            <a:r>
              <a:rPr lang="en-GB" spc="-5" dirty="0">
                <a:cs typeface="Calibri"/>
              </a:rPr>
              <a:t> </a:t>
            </a:r>
            <a:r>
              <a:rPr lang="en-GB" dirty="0">
                <a:cs typeface="Calibri"/>
              </a:rPr>
              <a:t>o </a:t>
            </a:r>
            <a:r>
              <a:rPr lang="en-GB" dirty="0" err="1">
                <a:cs typeface="Calibri"/>
              </a:rPr>
              <a:t>perio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dă</a:t>
            </a:r>
            <a:r>
              <a:rPr lang="en-GB" spc="4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</a:t>
            </a:r>
            <a:r>
              <a:rPr lang="en-GB" spc="4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el</a:t>
            </a:r>
            <a:r>
              <a:rPr lang="en-GB" spc="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țin</a:t>
            </a:r>
            <a:r>
              <a:rPr lang="en-GB" spc="3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12</a:t>
            </a:r>
            <a:r>
              <a:rPr lang="en-GB" spc="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luni</a:t>
            </a:r>
            <a:r>
              <a:rPr lang="en-GB" spc="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u</a:t>
            </a:r>
            <a:r>
              <a:rPr lang="en-GB" spc="40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u</a:t>
            </a:r>
            <a:r>
              <a:rPr lang="en-GB" spc="4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nt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a</a:t>
            </a:r>
            <a:r>
              <a:rPr lang="en-GB" spc="40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30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rămâne</a:t>
            </a:r>
            <a:r>
              <a:rPr lang="en-GB" spc="4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răi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ta</a:t>
            </a:r>
            <a:r>
              <a:rPr lang="en-GB" spc="4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</a:t>
            </a:r>
            <a:r>
              <a:rPr lang="en-GB" spc="40" dirty="0">
                <a:cs typeface="Calibri"/>
              </a:rPr>
              <a:t> </a:t>
            </a:r>
            <a:r>
              <a:rPr lang="en-GB" dirty="0">
                <a:cs typeface="Calibri"/>
              </a:rPr>
              <a:t>o</a:t>
            </a:r>
            <a:r>
              <a:rPr lang="en-GB" spc="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perio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dă</a:t>
            </a:r>
            <a:r>
              <a:rPr lang="en-GB" spc="4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</a:t>
            </a:r>
            <a:r>
              <a:rPr lang="en-GB" spc="4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el</a:t>
            </a:r>
            <a:r>
              <a:rPr lang="en-GB" spc="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țin</a:t>
            </a:r>
            <a:r>
              <a:rPr lang="en-GB" spc="3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12</a:t>
            </a:r>
            <a:r>
              <a:rPr lang="en-GB" spc="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luni</a:t>
            </a:r>
            <a:r>
              <a:rPr lang="en-GB" dirty="0">
                <a:cs typeface="Calibri"/>
              </a:rPr>
              <a:t>:</a:t>
            </a:r>
            <a:r>
              <a:rPr lang="en-GB" spc="30" dirty="0">
                <a:cs typeface="Calibri"/>
              </a:rPr>
              <a:t> </a:t>
            </a:r>
            <a:r>
              <a:rPr lang="en-GB" dirty="0">
                <a:cs typeface="Calibri"/>
              </a:rPr>
              <a:t>la</a:t>
            </a:r>
            <a:r>
              <a:rPr lang="en-GB" spc="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lu</a:t>
            </a:r>
            <a:r>
              <a:rPr lang="en-GB" spc="-5" dirty="0" err="1">
                <a:cs typeface="Calibri"/>
              </a:rPr>
              <a:t>c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u</a:t>
            </a:r>
            <a:r>
              <a:rPr lang="en-GB" dirty="0">
                <a:cs typeface="Calibri"/>
              </a:rPr>
              <a:t>,</a:t>
            </a:r>
            <a:r>
              <a:rPr lang="en-GB" spc="3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ă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tarea</a:t>
            </a:r>
            <a:r>
              <a:rPr lang="en-GB" spc="-10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nui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loc</a:t>
            </a:r>
            <a:r>
              <a:rPr lang="en-GB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</a:t>
            </a:r>
            <a:r>
              <a:rPr lang="en-GB" spc="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m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n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, la 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t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dii</a:t>
            </a:r>
            <a:r>
              <a:rPr lang="en-GB" dirty="0">
                <a:cs typeface="Calibri"/>
              </a:rPr>
              <a:t>,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i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te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es</a:t>
            </a:r>
            <a:r>
              <a:rPr lang="en-GB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f</a:t>
            </a:r>
            <a:r>
              <a:rPr lang="en-GB" dirty="0" err="1">
                <a:cs typeface="Calibri"/>
              </a:rPr>
              <a:t>aceri</a:t>
            </a:r>
            <a:r>
              <a:rPr lang="en-GB" spc="-10" dirty="0">
                <a:cs typeface="Calibri"/>
              </a:rPr>
              <a:t> e</a:t>
            </a:r>
            <a:r>
              <a:rPr lang="en-GB" dirty="0">
                <a:cs typeface="Calibri"/>
              </a:rPr>
              <a:t>t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. (</a:t>
            </a:r>
            <a:r>
              <a:rPr lang="en-GB" dirty="0" err="1">
                <a:cs typeface="Calibri"/>
              </a:rPr>
              <a:t>perso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ne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plecate</a:t>
            </a:r>
            <a:r>
              <a:rPr lang="en-GB" spc="-10" dirty="0">
                <a:cs typeface="Calibri"/>
              </a:rPr>
              <a:t> </a:t>
            </a:r>
            <a:r>
              <a:rPr lang="en-GB" dirty="0">
                <a:cs typeface="Calibri"/>
              </a:rPr>
              <a:t>pe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rioa</a:t>
            </a:r>
            <a:r>
              <a:rPr lang="en-GB" spc="-5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lunga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);</a:t>
            </a:r>
          </a:p>
          <a:p>
            <a:pPr marL="239395" marR="5080" indent="-226695" algn="just">
              <a:lnSpc>
                <a:spcPct val="153300"/>
              </a:lnSpc>
              <a:spcBef>
                <a:spcPts val="345"/>
              </a:spcBef>
              <a:buFont typeface="Symbol"/>
              <a:buChar char=""/>
              <a:tabLst>
                <a:tab pos="240029" algn="l"/>
              </a:tabLst>
            </a:pPr>
            <a:r>
              <a:rPr lang="en-GB" dirty="0" err="1">
                <a:cs typeface="Calibri"/>
              </a:rPr>
              <a:t>perso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nele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 </a:t>
            </a:r>
            <a:r>
              <a:rPr lang="en-GB" spc="-5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țe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străi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u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fără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tă</a:t>
            </a:r>
            <a:r>
              <a:rPr lang="en-GB" spc="-5" dirty="0" err="1">
                <a:cs typeface="Calibri"/>
              </a:rPr>
              <a:t>ț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nie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ven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te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</a:t>
            </a:r>
            <a:r>
              <a:rPr lang="en-GB" spc="-15" dirty="0" err="1">
                <a:cs typeface="Calibri"/>
              </a:rPr>
              <a:t>m</a:t>
            </a:r>
            <a:r>
              <a:rPr lang="en-GB" dirty="0" err="1">
                <a:cs typeface="Calibri"/>
              </a:rPr>
              <a:t>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ia</a:t>
            </a:r>
            <a:r>
              <a:rPr lang="en-GB" dirty="0">
                <a:cs typeface="Calibri"/>
              </a:rPr>
              <a:t> </a:t>
            </a:r>
            <a:r>
              <a:rPr lang="en-GB" spc="-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tru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>
                <a:cs typeface="Calibri"/>
              </a:rPr>
              <a:t>o </a:t>
            </a:r>
            <a:r>
              <a:rPr lang="en-GB" spc="-6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per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oadă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mai</a:t>
            </a:r>
            <a:r>
              <a:rPr lang="en-GB" dirty="0">
                <a:cs typeface="Calibri"/>
              </a:rPr>
              <a:t> </a:t>
            </a:r>
            <a:r>
              <a:rPr lang="en-GB" spc="-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mică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spc="65" dirty="0">
                <a:cs typeface="Calibri"/>
              </a:rPr>
              <a:t>d</a:t>
            </a:r>
            <a:r>
              <a:rPr lang="en-GB" spc="-10" dirty="0">
                <a:cs typeface="Calibri"/>
              </a:rPr>
              <a:t>e</a:t>
            </a:r>
            <a:r>
              <a:rPr lang="en-GB" dirty="0">
                <a:cs typeface="Times New Roman"/>
              </a:rPr>
              <a:t> </a:t>
            </a:r>
            <a:r>
              <a:rPr lang="en-GB" spc="-110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12</a:t>
            </a:r>
            <a:r>
              <a:rPr lang="en-GB" dirty="0">
                <a:cs typeface="Times New Roman"/>
              </a:rPr>
              <a:t> </a:t>
            </a:r>
            <a:r>
              <a:rPr lang="en-GB" spc="-105" dirty="0">
                <a:cs typeface="Times New Roman"/>
              </a:rPr>
              <a:t> 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uni</a:t>
            </a:r>
            <a:r>
              <a:rPr lang="en-GB" dirty="0">
                <a:cs typeface="Times New Roman"/>
              </a:rPr>
              <a:t> </a:t>
            </a:r>
            <a:r>
              <a:rPr lang="en-GB" spc="-5" dirty="0">
                <a:cs typeface="Calibri"/>
              </a:rPr>
              <a:t>(</a:t>
            </a:r>
            <a:r>
              <a:rPr lang="en-GB" spc="-5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ersoa</a:t>
            </a:r>
            <a:r>
              <a:rPr lang="en-GB" spc="5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e</a:t>
            </a:r>
            <a:r>
              <a:rPr lang="en-GB" spc="-35" dirty="0">
                <a:cs typeface="Times New Roman"/>
              </a:rPr>
              <a:t> </a:t>
            </a:r>
            <a:r>
              <a:rPr lang="en-GB" spc="-15" dirty="0" err="1">
                <a:cs typeface="Calibri"/>
              </a:rPr>
              <a:t>t</a:t>
            </a:r>
            <a:r>
              <a:rPr lang="en-GB" spc="-10" dirty="0" err="1">
                <a:cs typeface="Calibri"/>
              </a:rPr>
              <a:t>em</a:t>
            </a:r>
            <a:r>
              <a:rPr lang="en-GB" spc="-5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o</a:t>
            </a:r>
            <a:r>
              <a:rPr lang="en-GB" spc="-5" dirty="0" err="1">
                <a:cs typeface="Calibri"/>
              </a:rPr>
              <a:t>rar</a:t>
            </a:r>
            <a:r>
              <a:rPr lang="en-GB" spc="-3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5" dirty="0" err="1">
                <a:cs typeface="Calibri"/>
              </a:rPr>
              <a:t>re</a:t>
            </a:r>
            <a:r>
              <a:rPr lang="en-GB" spc="-10" dirty="0" err="1">
                <a:cs typeface="Calibri"/>
              </a:rPr>
              <a:t>ze</a:t>
            </a:r>
            <a:r>
              <a:rPr lang="en-GB" spc="-5" dirty="0" err="1">
                <a:cs typeface="Calibri"/>
              </a:rPr>
              <a:t>nt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).</a:t>
            </a:r>
          </a:p>
          <a:p>
            <a:pPr marL="12700" marR="5080" indent="226695" algn="just">
              <a:lnSpc>
                <a:spcPct val="152600"/>
              </a:lnSpc>
              <a:spcBef>
                <a:spcPts val="595"/>
              </a:spcBef>
            </a:pPr>
            <a:r>
              <a:rPr lang="en-GB" dirty="0">
                <a:cs typeface="Calibri"/>
              </a:rPr>
              <a:t>Nu</a:t>
            </a:r>
            <a:r>
              <a:rPr lang="en-GB" spc="20" dirty="0">
                <a:cs typeface="Calibri"/>
              </a:rPr>
              <a:t> </a:t>
            </a:r>
            <a:r>
              <a:rPr lang="en-GB" dirty="0">
                <a:cs typeface="Calibri"/>
              </a:rPr>
              <a:t>au</a:t>
            </a:r>
            <a:r>
              <a:rPr lang="en-GB" spc="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făc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t</a:t>
            </a:r>
            <a:r>
              <a:rPr lang="en-GB" spc="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b</a:t>
            </a:r>
            <a:r>
              <a:rPr lang="en-GB" dirty="0" err="1">
                <a:cs typeface="Calibri"/>
              </a:rPr>
              <a:t>ie</a:t>
            </a:r>
            <a:r>
              <a:rPr lang="en-GB" spc="-1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tul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20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sământ</a:t>
            </a:r>
            <a:r>
              <a:rPr lang="en-GB" spc="5" dirty="0" err="1">
                <a:cs typeface="Calibri"/>
              </a:rPr>
              <a:t>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ui</a:t>
            </a:r>
            <a:r>
              <a:rPr lang="en-GB" spc="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spc="1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n</a:t>
            </a:r>
            <a:r>
              <a:rPr lang="en-GB" dirty="0">
                <a:cs typeface="Calibri"/>
              </a:rPr>
              <a:t>u</a:t>
            </a:r>
            <a:r>
              <a:rPr lang="en-GB" spc="20" dirty="0">
                <a:cs typeface="Calibri"/>
              </a:rPr>
              <a:t> </a:t>
            </a:r>
            <a:r>
              <a:rPr lang="en-GB" dirty="0">
                <a:cs typeface="Calibri"/>
              </a:rPr>
              <a:t>au</a:t>
            </a:r>
            <a:r>
              <a:rPr lang="en-GB" spc="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st</a:t>
            </a:r>
            <a:r>
              <a:rPr lang="en-GB" spc="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registr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</a:t>
            </a:r>
            <a:r>
              <a:rPr lang="en-GB" spc="15" dirty="0">
                <a:cs typeface="Calibri"/>
              </a:rPr>
              <a:t> </a:t>
            </a:r>
            <a:r>
              <a:rPr lang="en-GB" dirty="0">
                <a:cs typeface="Calibri"/>
              </a:rPr>
              <a:t>la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mâ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</a:t>
            </a:r>
            <a:r>
              <a:rPr lang="en-GB" spc="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ur</a:t>
            </a:r>
            <a:r>
              <a:rPr lang="en-GB" spc="-10" dirty="0" err="1">
                <a:cs typeface="Calibri"/>
              </a:rPr>
              <a:t>m</a:t>
            </a:r>
            <a:r>
              <a:rPr lang="en-GB" dirty="0" err="1">
                <a:cs typeface="Calibri"/>
              </a:rPr>
              <a:t>ă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rele</a:t>
            </a:r>
            <a:r>
              <a:rPr lang="en-GB" spc="1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</a:t>
            </a:r>
            <a:r>
              <a:rPr lang="en-GB" spc="-15" dirty="0" err="1">
                <a:cs typeface="Calibri"/>
              </a:rPr>
              <a:t>g</a:t>
            </a:r>
            <a:r>
              <a:rPr lang="en-GB" dirty="0" err="1">
                <a:cs typeface="Calibri"/>
              </a:rPr>
              <a:t>orii</a:t>
            </a:r>
            <a:r>
              <a:rPr lang="en-GB" spc="15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pul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ți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: </a:t>
            </a:r>
            <a:r>
              <a:rPr lang="en-GB" dirty="0" err="1">
                <a:cs typeface="Calibri"/>
              </a:rPr>
              <a:t>perso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nele</a:t>
            </a:r>
            <a:r>
              <a:rPr lang="en-GB" dirty="0">
                <a:cs typeface="Calibri"/>
              </a:rPr>
              <a:t> </a:t>
            </a:r>
            <a:r>
              <a:rPr lang="en-GB" spc="-120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are </a:t>
            </a:r>
            <a:r>
              <a:rPr lang="en-GB" spc="-135" dirty="0">
                <a:cs typeface="Calibri"/>
              </a:rPr>
              <a:t> </a:t>
            </a:r>
            <a:r>
              <a:rPr lang="en-GB" dirty="0">
                <a:cs typeface="Calibri"/>
              </a:rPr>
              <a:t>nu </a:t>
            </a:r>
            <a:r>
              <a:rPr lang="en-GB" spc="-13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</a:t>
            </a:r>
            <a:r>
              <a:rPr lang="en-GB" dirty="0">
                <a:cs typeface="Calibri"/>
              </a:rPr>
              <a:t> </a:t>
            </a:r>
            <a:r>
              <a:rPr lang="en-GB" spc="-12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țe</a:t>
            </a:r>
            <a:r>
              <a:rPr lang="en-GB" spc="5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rom</a:t>
            </a:r>
            <a:r>
              <a:rPr lang="en-GB" spc="-10" dirty="0" err="1">
                <a:cs typeface="Calibri"/>
              </a:rPr>
              <a:t>â</a:t>
            </a:r>
            <a:r>
              <a:rPr lang="en-GB" dirty="0" err="1">
                <a:cs typeface="Calibri"/>
              </a:rPr>
              <a:t>nă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>
                <a:cs typeface="Calibri"/>
              </a:rPr>
              <a:t>d</a:t>
            </a:r>
            <a:r>
              <a:rPr lang="en-GB" spc="-15" dirty="0">
                <a:cs typeface="Calibri"/>
              </a:rPr>
              <a:t>i</a:t>
            </a:r>
            <a:r>
              <a:rPr lang="en-GB" dirty="0">
                <a:cs typeface="Calibri"/>
              </a:rPr>
              <a:t>n </a:t>
            </a:r>
            <a:r>
              <a:rPr lang="en-GB" spc="-13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r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pr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ze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ta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țel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 </a:t>
            </a:r>
            <a:r>
              <a:rPr lang="en-GB" spc="-13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diplom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, </a:t>
            </a:r>
            <a:r>
              <a:rPr lang="en-GB" spc="-12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nsulare</a:t>
            </a:r>
            <a:r>
              <a:rPr lang="en-GB" dirty="0">
                <a:cs typeface="Calibri"/>
              </a:rPr>
              <a:t> </a:t>
            </a:r>
            <a:r>
              <a:rPr lang="en-GB" spc="-12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ș</a:t>
            </a:r>
            <a:r>
              <a:rPr lang="en-GB" dirty="0" err="1">
                <a:cs typeface="Calibri"/>
              </a:rPr>
              <a:t>i</a:t>
            </a:r>
            <a:r>
              <a:rPr lang="en-GB" dirty="0">
                <a:cs typeface="Calibri"/>
              </a:rPr>
              <a:t> </a:t>
            </a:r>
            <a:r>
              <a:rPr lang="en-GB" spc="-12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ome</a:t>
            </a:r>
            <a:r>
              <a:rPr lang="en-GB" spc="65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ial</a:t>
            </a:r>
            <a:r>
              <a:rPr lang="en-GB" spc="-10" dirty="0" err="1">
                <a:cs typeface="Calibri"/>
              </a:rPr>
              <a:t>e</a:t>
            </a:r>
            <a:r>
              <a:rPr lang="en-GB" spc="120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sa</a:t>
            </a:r>
            <a:r>
              <a:rPr lang="en-GB" dirty="0" err="1">
                <a:cs typeface="Calibri"/>
              </a:rPr>
              <a:t>u</a:t>
            </a:r>
            <a:r>
              <a:rPr lang="en-GB" spc="12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al</a:t>
            </a:r>
            <a:r>
              <a:rPr lang="en-GB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repr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ze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ta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țe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or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org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za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ii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or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i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te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na</a:t>
            </a:r>
            <a:r>
              <a:rPr lang="en-GB" spc="5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ale</a:t>
            </a:r>
            <a:r>
              <a:rPr lang="en-GB" dirty="0">
                <a:cs typeface="Calibri"/>
              </a:rPr>
              <a:t>  </a:t>
            </a:r>
            <a:r>
              <a:rPr lang="en-GB" spc="-13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ș</a:t>
            </a:r>
            <a:r>
              <a:rPr lang="en-GB" dirty="0" err="1">
                <a:cs typeface="Calibri"/>
              </a:rPr>
              <a:t>i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ni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i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me</a:t>
            </a:r>
            <a:r>
              <a:rPr lang="en-GB" spc="-10" dirty="0" err="1">
                <a:cs typeface="Calibri"/>
              </a:rPr>
              <a:t>m</a:t>
            </a:r>
            <a:r>
              <a:rPr lang="en-GB" dirty="0" err="1">
                <a:cs typeface="Calibri"/>
              </a:rPr>
              <a:t>brii</a:t>
            </a:r>
            <a:r>
              <a:rPr lang="en-GB" dirty="0">
                <a:cs typeface="Calibri"/>
              </a:rPr>
              <a:t>  </a:t>
            </a:r>
            <a:r>
              <a:rPr lang="en-GB" spc="-1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familiil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lor</a:t>
            </a:r>
            <a:r>
              <a:rPr lang="en-GB" dirty="0">
                <a:cs typeface="Calibri"/>
              </a:rPr>
              <a:t>,  </a:t>
            </a:r>
            <a:r>
              <a:rPr lang="en-GB" spc="-13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perso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al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dirty="0">
                <a:cs typeface="Calibri"/>
              </a:rPr>
              <a:t>  </a:t>
            </a:r>
            <a:r>
              <a:rPr lang="en-GB" spc="-1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fo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țe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or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arm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</a:t>
            </a:r>
            <a:r>
              <a:rPr lang="en-GB" dirty="0">
                <a:cs typeface="Calibri"/>
              </a:rPr>
              <a:t>  </a:t>
            </a:r>
            <a:r>
              <a:rPr lang="en-GB" spc="-1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răi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perso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al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spc="8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tei</a:t>
            </a:r>
            <a:r>
              <a:rPr lang="en-GB" spc="9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omer</a:t>
            </a:r>
            <a:r>
              <a:rPr lang="en-GB" spc="-20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iale</a:t>
            </a:r>
            <a:r>
              <a:rPr lang="en-GB" spc="100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avale</a:t>
            </a:r>
            <a:r>
              <a:rPr lang="en-GB" spc="10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spc="8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aeri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ne</a:t>
            </a:r>
            <a:r>
              <a:rPr lang="en-GB" spc="110" dirty="0">
                <a:cs typeface="Calibri"/>
              </a:rPr>
              <a:t> </a:t>
            </a:r>
            <a:r>
              <a:rPr lang="en-GB" dirty="0">
                <a:cs typeface="Calibri"/>
              </a:rPr>
              <a:t>-</a:t>
            </a:r>
            <a:r>
              <a:rPr lang="en-GB" spc="60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spc="-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</a:t>
            </a:r>
            <a:r>
              <a:rPr lang="en-GB" spc="8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stră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ni</a:t>
            </a:r>
            <a:r>
              <a:rPr lang="en-GB" dirty="0">
                <a:cs typeface="Calibri"/>
              </a:rPr>
              <a:t>,</a:t>
            </a:r>
            <a:r>
              <a:rPr lang="en-GB" spc="95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a</a:t>
            </a:r>
            <a:r>
              <a:rPr lang="en-GB" spc="-10" dirty="0">
                <a:cs typeface="Calibri"/>
              </a:rPr>
              <a:t>r</a:t>
            </a:r>
            <a:r>
              <a:rPr lang="en-GB" dirty="0">
                <a:cs typeface="Calibri"/>
              </a:rPr>
              <a:t>e</a:t>
            </a:r>
            <a:r>
              <a:rPr lang="en-GB" spc="100" dirty="0">
                <a:cs typeface="Calibri"/>
              </a:rPr>
              <a:t> </a:t>
            </a:r>
            <a:r>
              <a:rPr lang="en-GB" dirty="0">
                <a:cs typeface="Calibri"/>
              </a:rPr>
              <a:t>la</a:t>
            </a:r>
            <a:r>
              <a:rPr lang="en-GB" spc="8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m</a:t>
            </a:r>
            <a:r>
              <a:rPr lang="en-GB" dirty="0" err="1">
                <a:cs typeface="Calibri"/>
              </a:rPr>
              <a:t>ome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tul</a:t>
            </a:r>
            <a:r>
              <a:rPr lang="en-GB" spc="85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9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fer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nță</a:t>
            </a:r>
            <a:r>
              <a:rPr lang="en-GB" spc="85" dirty="0">
                <a:cs typeface="Calibri"/>
              </a:rPr>
              <a:t> </a:t>
            </a:r>
            <a:r>
              <a:rPr lang="en-GB" dirty="0">
                <a:cs typeface="Calibri"/>
              </a:rPr>
              <a:t>al</a:t>
            </a:r>
            <a:r>
              <a:rPr lang="en-GB" spc="9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sământ</a:t>
            </a:r>
            <a:r>
              <a:rPr lang="en-GB" spc="5" dirty="0" err="1">
                <a:cs typeface="Calibri"/>
              </a:rPr>
              <a:t>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ui</a:t>
            </a:r>
            <a:r>
              <a:rPr lang="en-GB" spc="100" dirty="0">
                <a:cs typeface="Calibri"/>
              </a:rPr>
              <a:t> </a:t>
            </a:r>
            <a:r>
              <a:rPr lang="en-GB" spc="-15" dirty="0">
                <a:cs typeface="Calibri"/>
              </a:rPr>
              <a:t>s</a:t>
            </a:r>
            <a:r>
              <a:rPr lang="en-GB" dirty="0">
                <a:cs typeface="Calibri"/>
              </a:rPr>
              <a:t>e 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f</a:t>
            </a:r>
            <a:r>
              <a:rPr lang="en-GB" dirty="0" err="1">
                <a:cs typeface="Calibri"/>
              </a:rPr>
              <a:t>lă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temporar</a:t>
            </a:r>
            <a:r>
              <a:rPr lang="en-GB" spc="-5" dirty="0">
                <a:cs typeface="Calibri"/>
              </a:rPr>
              <a:t> </a:t>
            </a:r>
            <a:r>
              <a:rPr lang="en-GB" dirty="0">
                <a:cs typeface="Calibri"/>
              </a:rPr>
              <a:t>pe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ter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tor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ul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rii</a:t>
            </a:r>
            <a:r>
              <a:rPr lang="en-GB" dirty="0">
                <a:cs typeface="Calibri"/>
              </a:rPr>
              <a:t>.</a:t>
            </a:r>
          </a:p>
          <a:p>
            <a:pPr marL="12700" marR="5080" indent="457200" algn="just">
              <a:lnSpc>
                <a:spcPct val="152800"/>
              </a:lnSpc>
              <a:spcBef>
                <a:spcPts val="595"/>
              </a:spcBef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929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72929" y="1721872"/>
            <a:ext cx="17449800" cy="682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3"/>
              </a:spcBef>
            </a:pPr>
            <a:endParaRPr dirty="0">
              <a:cs typeface="Times New Roman"/>
            </a:endParaRPr>
          </a:p>
          <a:p>
            <a:pPr marL="239395"/>
            <a:r>
              <a:rPr dirty="0">
                <a:cs typeface="Calibri"/>
              </a:rPr>
              <a:t>Au 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făc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t 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b</a:t>
            </a:r>
            <a:r>
              <a:rPr dirty="0">
                <a:cs typeface="Calibri"/>
              </a:rPr>
              <a:t>ie</a:t>
            </a:r>
            <a:r>
              <a:rPr spc="-15" dirty="0">
                <a:cs typeface="Calibri"/>
              </a:rPr>
              <a:t>c</a:t>
            </a:r>
            <a:r>
              <a:rPr dirty="0">
                <a:cs typeface="Calibri"/>
              </a:rPr>
              <a:t>tul 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nsământ</a:t>
            </a:r>
            <a:r>
              <a:rPr spc="5"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ui, 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dar </a:t>
            </a:r>
            <a:r>
              <a:rPr spc="55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 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au </a:t>
            </a:r>
            <a:r>
              <a:rPr spc="6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ut 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fi </a:t>
            </a:r>
            <a:r>
              <a:rPr spc="55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nregis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ra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 </a:t>
            </a:r>
            <a:r>
              <a:rPr spc="55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 </a:t>
            </a:r>
            <a:r>
              <a:rPr spc="6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he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tio</a:t>
            </a:r>
            <a:r>
              <a:rPr spc="5" dirty="0">
                <a:cs typeface="Calibri"/>
              </a:rPr>
              <a:t>n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rele </a:t>
            </a:r>
            <a:r>
              <a:rPr spc="55" dirty="0">
                <a:cs typeface="Calibri"/>
              </a:rPr>
              <a:t> </a:t>
            </a:r>
            <a:r>
              <a:rPr dirty="0" err="1">
                <a:cs typeface="Calibri"/>
              </a:rPr>
              <a:t>i</a:t>
            </a:r>
            <a:r>
              <a:rPr spc="-10" dirty="0" err="1">
                <a:cs typeface="Calibri"/>
              </a:rPr>
              <a:t>n</a:t>
            </a:r>
            <a:r>
              <a:rPr dirty="0" err="1">
                <a:cs typeface="Calibri"/>
              </a:rPr>
              <a:t>divi</a:t>
            </a:r>
            <a:r>
              <a:rPr spc="-10" dirty="0" err="1">
                <a:cs typeface="Calibri"/>
              </a:rPr>
              <a:t>d</a:t>
            </a:r>
            <a:r>
              <a:rPr dirty="0" err="1">
                <a:cs typeface="Calibri"/>
              </a:rPr>
              <a:t>u</a:t>
            </a:r>
            <a:r>
              <a:rPr spc="-15" dirty="0" err="1">
                <a:cs typeface="Calibri"/>
              </a:rPr>
              <a:t>a</a:t>
            </a:r>
            <a:r>
              <a:rPr dirty="0" err="1">
                <a:cs typeface="Calibri"/>
              </a:rPr>
              <a:t>le</a:t>
            </a:r>
            <a:r>
              <a:rPr dirty="0">
                <a:cs typeface="Calibri"/>
              </a:rPr>
              <a:t> </a:t>
            </a:r>
            <a:r>
              <a:rPr spc="70" dirty="0">
                <a:cs typeface="Calibri"/>
              </a:rPr>
              <a:t> </a:t>
            </a:r>
            <a:r>
              <a:rPr spc="-10" dirty="0" err="1">
                <a:cs typeface="Calibri"/>
              </a:rPr>
              <a:t>u</a:t>
            </a:r>
            <a:r>
              <a:rPr dirty="0" err="1">
                <a:cs typeface="Calibri"/>
              </a:rPr>
              <a:t>rmă</a:t>
            </a:r>
            <a:r>
              <a:rPr spc="-10" dirty="0" err="1">
                <a:cs typeface="Calibri"/>
              </a:rPr>
              <a:t>t</a:t>
            </a:r>
            <a:r>
              <a:rPr dirty="0" err="1">
                <a:cs typeface="Calibri"/>
              </a:rPr>
              <a:t>oarele</a:t>
            </a:r>
            <a:r>
              <a:rPr lang="en-US" dirty="0">
                <a:cs typeface="Calibri"/>
              </a:rPr>
              <a:t> </a:t>
            </a:r>
            <a:r>
              <a:rPr spc="-10" dirty="0" err="1">
                <a:cs typeface="Calibri"/>
              </a:rPr>
              <a:t>ca</a:t>
            </a:r>
            <a:r>
              <a:rPr dirty="0" err="1">
                <a:cs typeface="Calibri"/>
              </a:rPr>
              <a:t>t</a:t>
            </a:r>
            <a:r>
              <a:rPr spc="-10" dirty="0" err="1">
                <a:cs typeface="Calibri"/>
              </a:rPr>
              <a:t>ego</a:t>
            </a:r>
            <a:r>
              <a:rPr dirty="0" err="1">
                <a:cs typeface="Calibri"/>
              </a:rPr>
              <a:t>rii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5" dirty="0">
                <a:cs typeface="Calibri"/>
              </a:rPr>
              <a:t>e:</a:t>
            </a:r>
            <a:endParaRPr dirty="0">
              <a:cs typeface="Calibri"/>
            </a:endParaRPr>
          </a:p>
          <a:p>
            <a:pPr marL="241300" marR="6350" indent="-228600" algn="just">
              <a:lnSpc>
                <a:spcPct val="153300"/>
              </a:lnSpc>
              <a:spcBef>
                <a:spcPts val="645"/>
              </a:spcBef>
              <a:buFont typeface="Symbol"/>
              <a:buChar char=""/>
              <a:tabLst>
                <a:tab pos="241300" algn="l"/>
              </a:tabLst>
            </a:pP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125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au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uz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expli</a:t>
            </a:r>
            <a:r>
              <a:rPr spc="-5" dirty="0">
                <a:cs typeface="Calibri"/>
              </a:rPr>
              <a:t>c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sau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tacit</a:t>
            </a:r>
            <a:r>
              <a:rPr spc="114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c</a:t>
            </a:r>
            <a:r>
              <a:rPr spc="-10" dirty="0">
                <a:cs typeface="Calibri"/>
              </a:rPr>
              <a:t>en</a:t>
            </a:r>
            <a:r>
              <a:rPr dirty="0">
                <a:cs typeface="Calibri"/>
              </a:rPr>
              <a:t>zarea,</a:t>
            </a:r>
            <a:r>
              <a:rPr spc="12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125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</a:t>
            </a:r>
            <a:r>
              <a:rPr spc="12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vr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t</a:t>
            </a:r>
            <a:r>
              <a:rPr spc="125" dirty="0">
                <a:cs typeface="Calibri"/>
              </a:rPr>
              <a:t> 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ă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se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t</a:t>
            </a:r>
            <a:r>
              <a:rPr spc="40" dirty="0">
                <a:cs typeface="Calibri"/>
              </a:rPr>
              <a:t>o</a:t>
            </a:r>
            <a:r>
              <a:rPr dirty="0">
                <a:cs typeface="Calibri"/>
              </a:rPr>
              <a:t>-re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ze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110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ici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să</a:t>
            </a:r>
            <a:r>
              <a:rPr spc="120" dirty="0">
                <a:cs typeface="Calibri"/>
              </a:rPr>
              <a:t> </a:t>
            </a:r>
            <a:r>
              <a:rPr dirty="0">
                <a:cs typeface="Calibri"/>
              </a:rPr>
              <a:t>prim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as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 vizita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zo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ului </a:t>
            </a:r>
            <a:r>
              <a:rPr spc="-20" dirty="0">
                <a:cs typeface="Calibri"/>
              </a:rPr>
              <a:t>(</a:t>
            </a:r>
            <a:r>
              <a:rPr dirty="0">
                <a:cs typeface="Calibri"/>
              </a:rPr>
              <a:t>pop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neco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tact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tă).</a:t>
            </a:r>
          </a:p>
          <a:p>
            <a:pPr marL="12700" marR="8255" indent="228600" algn="just">
              <a:lnSpc>
                <a:spcPct val="152600"/>
              </a:lnSpc>
              <a:spcBef>
                <a:spcPts val="595"/>
              </a:spcBef>
            </a:pPr>
            <a:r>
              <a:rPr spc="-10" dirty="0">
                <a:cs typeface="Calibri"/>
              </a:rPr>
              <a:t>Pr</a:t>
            </a:r>
            <a:r>
              <a:rPr spc="-5" dirty="0">
                <a:cs typeface="Calibri"/>
              </a:rPr>
              <a:t>ocent</a:t>
            </a:r>
            <a:r>
              <a:rPr dirty="0">
                <a:cs typeface="Calibri"/>
              </a:rPr>
              <a:t>aj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8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elo</a:t>
            </a:r>
            <a:r>
              <a:rPr spc="-5" dirty="0">
                <a:cs typeface="Calibri"/>
              </a:rPr>
              <a:t>r</a:t>
            </a:r>
            <a:r>
              <a:rPr spc="8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care</a:t>
            </a:r>
            <a:r>
              <a:rPr spc="95" dirty="0">
                <a:cs typeface="Times New Roman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u</a:t>
            </a:r>
            <a:r>
              <a:rPr spc="95" dirty="0">
                <a:cs typeface="Times New Roman"/>
              </a:rPr>
              <a:t> </a:t>
            </a:r>
            <a:r>
              <a:rPr spc="15" dirty="0">
                <a:cs typeface="Calibri"/>
              </a:rPr>
              <a:t>s</a:t>
            </a:r>
            <a:r>
              <a:rPr dirty="0">
                <a:cs typeface="Calibri"/>
              </a:rPr>
              <a:t>-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</a:t>
            </a:r>
            <a:r>
              <a:rPr spc="125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ece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z</a:t>
            </a:r>
            <a:r>
              <a:rPr dirty="0">
                <a:cs typeface="Calibri"/>
              </a:rPr>
              <a:t>at</a:t>
            </a:r>
            <a:r>
              <a:rPr spc="125" dirty="0">
                <a:cs typeface="Calibri"/>
              </a:rPr>
              <a:t> </a:t>
            </a:r>
            <a:r>
              <a:rPr spc="-20" dirty="0">
                <a:cs typeface="Calibri"/>
              </a:rPr>
              <a:t>(</a:t>
            </a:r>
            <a:r>
              <a:rPr dirty="0">
                <a:cs typeface="Calibri"/>
              </a:rPr>
              <a:t>f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pr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125" dirty="0">
                <a:cs typeface="Calibri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ut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zare,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</a:t>
            </a:r>
            <a:r>
              <a:rPr spc="125" dirty="0">
                <a:cs typeface="Calibri"/>
              </a:rPr>
              <a:t> </a:t>
            </a:r>
            <a:r>
              <a:rPr dirty="0">
                <a:cs typeface="Calibri"/>
              </a:rPr>
              <a:t>pr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125" dirty="0">
                <a:cs typeface="Calibri"/>
              </a:rPr>
              <a:t> 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rmed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ul</a:t>
            </a:r>
            <a:r>
              <a:rPr spc="120" dirty="0">
                <a:cs typeface="Calibri"/>
              </a:rPr>
              <a:t>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ece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zoru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ui)</a:t>
            </a:r>
            <a:r>
              <a:rPr spc="120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ă</a:t>
            </a:r>
            <a:r>
              <a:rPr spc="110" dirty="0">
                <a:cs typeface="Calibri"/>
              </a:rPr>
              <a:t> </a:t>
            </a:r>
            <a:r>
              <a:rPr dirty="0">
                <a:cs typeface="Calibri"/>
              </a:rPr>
              <a:t>la fina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ul</a:t>
            </a:r>
            <a:r>
              <a:rPr spc="45" dirty="0">
                <a:cs typeface="Times New Roman"/>
              </a:rPr>
              <a:t> </a:t>
            </a:r>
            <a:r>
              <a:rPr dirty="0">
                <a:cs typeface="Calibri"/>
              </a:rPr>
              <a:t>zilei</a:t>
            </a:r>
            <a:r>
              <a:rPr spc="3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45" dirty="0">
                <a:cs typeface="Times New Roman"/>
              </a:rPr>
              <a:t> 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1</a:t>
            </a:r>
            <a:r>
              <a:rPr spc="50" dirty="0">
                <a:cs typeface="Times New Roman"/>
              </a:rPr>
              <a:t> </a:t>
            </a:r>
            <a:r>
              <a:rPr dirty="0">
                <a:cs typeface="Calibri"/>
              </a:rPr>
              <a:t>iuli</a:t>
            </a:r>
            <a:r>
              <a:rPr spc="-10" dirty="0">
                <a:cs typeface="Calibri"/>
              </a:rPr>
              <a:t>e</a:t>
            </a:r>
            <a:r>
              <a:rPr spc="35" dirty="0">
                <a:cs typeface="Times New Roman"/>
              </a:rPr>
              <a:t> 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22,</a:t>
            </a:r>
            <a:r>
              <a:rPr spc="50" dirty="0">
                <a:cs typeface="Times New Roman"/>
              </a:rPr>
              <a:t> </a:t>
            </a:r>
            <a:r>
              <a:rPr dirty="0">
                <a:cs typeface="Calibri"/>
              </a:rPr>
              <a:t>u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ma</a:t>
            </a:r>
            <a:r>
              <a:rPr spc="35" dirty="0">
                <a:cs typeface="Times New Roman"/>
              </a:rPr>
              <a:t> </a:t>
            </a:r>
            <a:r>
              <a:rPr dirty="0">
                <a:cs typeface="Calibri"/>
              </a:rPr>
              <a:t>zi</a:t>
            </a:r>
            <a:r>
              <a:rPr spc="45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45" dirty="0">
                <a:cs typeface="Times New Roman"/>
              </a:rPr>
              <a:t> 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ece</a:t>
            </a:r>
            <a:r>
              <a:rPr spc="-20" dirty="0">
                <a:cs typeface="Calibri"/>
              </a:rPr>
              <a:t>n</a:t>
            </a:r>
            <a:r>
              <a:rPr spc="-10" dirty="0">
                <a:cs typeface="Calibri"/>
              </a:rPr>
              <a:t>z</a:t>
            </a:r>
            <a:r>
              <a:rPr spc="-5" dirty="0">
                <a:cs typeface="Calibri"/>
              </a:rPr>
              <a:t>are,</a:t>
            </a:r>
            <a:r>
              <a:rPr spc="45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45" dirty="0">
                <a:cs typeface="Times New Roman"/>
              </a:rPr>
              <a:t> </a:t>
            </a:r>
            <a:r>
              <a:rPr dirty="0">
                <a:cs typeface="Calibri"/>
              </a:rPr>
              <a:t>f</a:t>
            </a:r>
            <a:r>
              <a:rPr spc="-5" dirty="0">
                <a:cs typeface="Calibri"/>
              </a:rPr>
              <a:t>o</a:t>
            </a:r>
            <a:r>
              <a:rPr spc="-10" dirty="0">
                <a:cs typeface="Calibri"/>
              </a:rPr>
              <a:t>s</a:t>
            </a:r>
            <a:r>
              <a:rPr spc="-5" dirty="0">
                <a:cs typeface="Calibri"/>
              </a:rPr>
              <a:t>t</a:t>
            </a:r>
            <a:r>
              <a:rPr spc="50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35" dirty="0">
                <a:cs typeface="Times New Roman"/>
              </a:rPr>
              <a:t> </a:t>
            </a:r>
            <a:r>
              <a:rPr spc="-5" dirty="0">
                <a:cs typeface="Calibri"/>
              </a:rPr>
              <a:t>4,8</a:t>
            </a:r>
            <a:r>
              <a:rPr spc="-10" dirty="0">
                <a:cs typeface="Calibri"/>
              </a:rPr>
              <a:t>%</a:t>
            </a:r>
            <a:r>
              <a:rPr spc="40" dirty="0">
                <a:cs typeface="Times New Roman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35" dirty="0">
                <a:cs typeface="Times New Roman"/>
              </a:rPr>
              <a:t> </a:t>
            </a:r>
            <a:r>
              <a:rPr spc="-15" dirty="0">
                <a:cs typeface="Calibri"/>
              </a:rPr>
              <a:t>t</a:t>
            </a:r>
            <a:r>
              <a:rPr spc="-5" dirty="0">
                <a:cs typeface="Calibri"/>
              </a:rPr>
              <a:t>o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al</a:t>
            </a:r>
            <a:r>
              <a:rPr spc="55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pul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ției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zi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te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6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9,</a:t>
            </a:r>
            <a:r>
              <a:rPr spc="-20" dirty="0">
                <a:cs typeface="Calibri"/>
              </a:rPr>
              <a:t>0</a:t>
            </a:r>
            <a:r>
              <a:rPr spc="-10" dirty="0">
                <a:cs typeface="Calibri"/>
              </a:rPr>
              <a:t>5</a:t>
            </a:r>
            <a:r>
              <a:rPr spc="75" dirty="0">
                <a:cs typeface="Calibri"/>
              </a:rPr>
              <a:t> </a:t>
            </a:r>
            <a:r>
              <a:rPr dirty="0">
                <a:cs typeface="Calibri"/>
              </a:rPr>
              <a:t>milio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ne </a:t>
            </a:r>
            <a:r>
              <a:rPr dirty="0" err="1">
                <a:cs typeface="Calibri"/>
              </a:rPr>
              <a:t>p</a:t>
            </a:r>
            <a:r>
              <a:rPr spc="-5" dirty="0" err="1">
                <a:cs typeface="Calibri"/>
              </a:rPr>
              <a:t>erso</a:t>
            </a:r>
            <a:r>
              <a:rPr spc="-10" dirty="0" err="1">
                <a:cs typeface="Calibri"/>
              </a:rPr>
              <a:t>a</a:t>
            </a:r>
            <a:r>
              <a:rPr dirty="0" err="1">
                <a:cs typeface="Calibri"/>
              </a:rPr>
              <a:t>ne</a:t>
            </a:r>
            <a:r>
              <a:rPr dirty="0">
                <a:cs typeface="Calibri"/>
              </a:rPr>
              <a:t>.</a:t>
            </a:r>
            <a:endParaRPr lang="ro-RO" dirty="0">
              <a:cs typeface="Calibri"/>
            </a:endParaRPr>
          </a:p>
          <a:p>
            <a:pPr marL="12700" marR="48260" indent="228600" algn="just">
              <a:lnSpc>
                <a:spcPct val="152700"/>
              </a:lnSpc>
            </a:pPr>
            <a:r>
              <a:rPr lang="en-GB" dirty="0" err="1">
                <a:cs typeface="Calibri"/>
              </a:rPr>
              <a:t>După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spc="-5" dirty="0" err="1">
                <a:cs typeface="Calibri"/>
              </a:rPr>
              <a:t>c</a:t>
            </a:r>
            <a:r>
              <a:rPr lang="en-GB" spc="-10" dirty="0" err="1">
                <a:cs typeface="Calibri"/>
              </a:rPr>
              <a:t>h</a:t>
            </a:r>
            <a:r>
              <a:rPr lang="en-GB" dirty="0" err="1">
                <a:cs typeface="Calibri"/>
              </a:rPr>
              <a:t>eierea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pe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ioa</a:t>
            </a:r>
            <a:r>
              <a:rPr lang="en-GB" spc="-10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ei</a:t>
            </a:r>
            <a:r>
              <a:rPr lang="en-GB" spc="75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7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ectare</a:t>
            </a:r>
            <a:r>
              <a:rPr lang="en-GB" spc="65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75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,</a:t>
            </a:r>
            <a:r>
              <a:rPr lang="en-GB" spc="75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o</a:t>
            </a:r>
            <a:r>
              <a:rPr lang="en-GB" spc="5" dirty="0">
                <a:cs typeface="Calibri"/>
              </a:rPr>
              <a:t>n</a:t>
            </a:r>
            <a:r>
              <a:rPr lang="en-GB" dirty="0">
                <a:cs typeface="Calibri"/>
              </a:rPr>
              <a:t>f</a:t>
            </a:r>
            <a:r>
              <a:rPr lang="en-GB" spc="-10" dirty="0">
                <a:cs typeface="Calibri"/>
              </a:rPr>
              <a:t>o</a:t>
            </a:r>
            <a:r>
              <a:rPr lang="en-GB" dirty="0">
                <a:cs typeface="Calibri"/>
              </a:rPr>
              <a:t>rm</a:t>
            </a:r>
            <a:r>
              <a:rPr lang="en-GB" spc="75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-10" dirty="0">
                <a:cs typeface="Calibri"/>
              </a:rPr>
              <a:t>r</a:t>
            </a:r>
            <a:r>
              <a:rPr lang="en-GB" dirty="0">
                <a:cs typeface="Calibri"/>
              </a:rPr>
              <a:t>t.</a:t>
            </a:r>
            <a:r>
              <a:rPr lang="en-GB" spc="7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22</a:t>
            </a:r>
            <a:r>
              <a:rPr lang="en-GB" spc="70" dirty="0">
                <a:cs typeface="Calibri"/>
              </a:rPr>
              <a:t> </a:t>
            </a:r>
            <a:r>
              <a:rPr lang="en-GB" dirty="0">
                <a:cs typeface="Calibri"/>
              </a:rPr>
              <a:t>din</a:t>
            </a:r>
            <a:r>
              <a:rPr lang="en-GB" spc="65" dirty="0">
                <a:cs typeface="Calibri"/>
              </a:rPr>
              <a:t> </a:t>
            </a:r>
            <a:r>
              <a:rPr lang="en-GB" dirty="0">
                <a:cs typeface="Calibri"/>
              </a:rPr>
              <a:t>O</a:t>
            </a:r>
            <a:r>
              <a:rPr lang="en-GB" spc="-5" dirty="0">
                <a:cs typeface="Calibri"/>
              </a:rPr>
              <a:t>.</a:t>
            </a:r>
            <a:r>
              <a:rPr lang="en-GB" dirty="0">
                <a:cs typeface="Calibri"/>
              </a:rPr>
              <a:t>U</a:t>
            </a:r>
            <a:r>
              <a:rPr lang="en-GB" spc="-5" dirty="0">
                <a:cs typeface="Calibri"/>
              </a:rPr>
              <a:t>.</a:t>
            </a:r>
            <a:r>
              <a:rPr lang="en-GB" dirty="0">
                <a:cs typeface="Calibri"/>
              </a:rPr>
              <a:t>G</a:t>
            </a:r>
            <a:r>
              <a:rPr lang="en-GB" spc="70" dirty="0">
                <a:cs typeface="Calibri"/>
              </a:rPr>
              <a:t> </a:t>
            </a:r>
            <a:r>
              <a:rPr lang="en-GB" dirty="0">
                <a:cs typeface="Calibri"/>
              </a:rPr>
              <a:t>nr</a:t>
            </a:r>
            <a:r>
              <a:rPr lang="en-GB" spc="7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1</a:t>
            </a:r>
            <a:r>
              <a:rPr lang="en-GB" spc="-15" dirty="0">
                <a:cs typeface="Calibri"/>
              </a:rPr>
              <a:t>9</a:t>
            </a:r>
            <a:r>
              <a:rPr lang="en-GB" dirty="0">
                <a:cs typeface="Calibri"/>
              </a:rPr>
              <a:t>/</a:t>
            </a:r>
            <a:r>
              <a:rPr lang="en-GB" spc="-10" dirty="0">
                <a:cs typeface="Calibri"/>
              </a:rPr>
              <a:t>2</a:t>
            </a:r>
            <a:r>
              <a:rPr lang="en-GB" spc="-15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2</a:t>
            </a:r>
            <a:r>
              <a:rPr lang="en-GB" spc="-5" dirty="0">
                <a:cs typeface="Calibri"/>
              </a:rPr>
              <a:t>0</a:t>
            </a:r>
            <a:r>
              <a:rPr lang="en-GB" dirty="0">
                <a:cs typeface="Calibri"/>
              </a:rPr>
              <a:t>,</a:t>
            </a:r>
            <a:r>
              <a:rPr lang="en-GB" spc="75" dirty="0">
                <a:cs typeface="Calibri"/>
              </a:rPr>
              <a:t> </a:t>
            </a:r>
            <a:r>
              <a:rPr lang="en-GB" spc="45" dirty="0">
                <a:cs typeface="Calibri"/>
              </a:rPr>
              <a:t>s</a:t>
            </a:r>
            <a:r>
              <a:rPr lang="en-GB" spc="5" dirty="0">
                <a:cs typeface="Calibri"/>
              </a:rPr>
              <a:t>-</a:t>
            </a:r>
            <a:r>
              <a:rPr lang="en-GB" dirty="0">
                <a:cs typeface="Calibri"/>
              </a:rPr>
              <a:t>a</a:t>
            </a:r>
            <a:r>
              <a:rPr lang="en-GB" spc="35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re</a:t>
            </a:r>
            <a:r>
              <a:rPr lang="en-GB" dirty="0" err="1">
                <a:cs typeface="Calibri"/>
              </a:rPr>
              <a:t>al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z</a:t>
            </a:r>
            <a:r>
              <a:rPr lang="en-GB" spc="-5" dirty="0" err="1">
                <a:cs typeface="Calibri"/>
              </a:rPr>
              <a:t>at</a:t>
            </a:r>
            <a:r>
              <a:rPr lang="en-GB" spc="55" dirty="0">
                <a:cs typeface="Times New Roman"/>
              </a:rPr>
              <a:t> </a:t>
            </a:r>
            <a:r>
              <a:rPr lang="en-GB" i="1" dirty="0">
                <a:cs typeface="Calibri"/>
              </a:rPr>
              <a:t>„</a:t>
            </a:r>
            <a:r>
              <a:rPr lang="en-GB" i="1" spc="-5" dirty="0" err="1">
                <a:cs typeface="Calibri"/>
              </a:rPr>
              <a:t>as</a:t>
            </a:r>
            <a:r>
              <a:rPr lang="en-GB" i="1" dirty="0" err="1">
                <a:cs typeface="Calibri"/>
              </a:rPr>
              <a:t>i</a:t>
            </a:r>
            <a:r>
              <a:rPr lang="en-GB" i="1" spc="-5" dirty="0" err="1">
                <a:cs typeface="Calibri"/>
              </a:rPr>
              <a:t>gur</a:t>
            </a:r>
            <a:r>
              <a:rPr lang="en-GB" i="1" spc="-20" dirty="0" err="1">
                <a:cs typeface="Calibri"/>
              </a:rPr>
              <a:t>a</a:t>
            </a:r>
            <a:r>
              <a:rPr lang="en-GB" i="1" spc="-10" dirty="0" err="1">
                <a:cs typeface="Calibri"/>
              </a:rPr>
              <a:t>rea</a:t>
            </a:r>
            <a:r>
              <a:rPr lang="en-GB" i="1" spc="-5" dirty="0">
                <a:cs typeface="Times New Roman"/>
              </a:rPr>
              <a:t> </a:t>
            </a:r>
            <a:r>
              <a:rPr lang="en-GB" i="1" dirty="0" err="1">
                <a:cs typeface="Calibri"/>
              </a:rPr>
              <a:t>c</a:t>
            </a:r>
            <a:r>
              <a:rPr lang="en-GB" i="1" spc="-5" dirty="0" err="1">
                <a:cs typeface="Calibri"/>
              </a:rPr>
              <a:t>o</a:t>
            </a:r>
            <a:r>
              <a:rPr lang="en-GB" i="1" dirty="0" err="1">
                <a:cs typeface="Calibri"/>
              </a:rPr>
              <a:t>m</a:t>
            </a:r>
            <a:r>
              <a:rPr lang="en-GB" i="1" spc="-10" dirty="0" err="1">
                <a:cs typeface="Calibri"/>
              </a:rPr>
              <a:t>p</a:t>
            </a:r>
            <a:r>
              <a:rPr lang="en-GB" i="1" dirty="0" err="1">
                <a:cs typeface="Calibri"/>
              </a:rPr>
              <a:t>l</a:t>
            </a:r>
            <a:r>
              <a:rPr lang="en-GB" i="1" spc="-10" dirty="0" err="1">
                <a:cs typeface="Calibri"/>
              </a:rPr>
              <a:t>e</a:t>
            </a:r>
            <a:r>
              <a:rPr lang="en-GB" i="1" dirty="0" err="1">
                <a:cs typeface="Calibri"/>
              </a:rPr>
              <a:t>ti</a:t>
            </a:r>
            <a:r>
              <a:rPr lang="en-GB" i="1" spc="-5" dirty="0" err="1">
                <a:cs typeface="Calibri"/>
              </a:rPr>
              <a:t>tud</a:t>
            </a:r>
            <a:r>
              <a:rPr lang="en-GB" i="1" dirty="0" err="1">
                <a:cs typeface="Calibri"/>
              </a:rPr>
              <a:t>i</a:t>
            </a:r>
            <a:r>
              <a:rPr lang="en-GB" i="1" spc="-5" dirty="0" err="1">
                <a:cs typeface="Calibri"/>
              </a:rPr>
              <a:t>n</a:t>
            </a:r>
            <a:r>
              <a:rPr lang="en-GB" i="1" dirty="0" err="1">
                <a:cs typeface="Calibri"/>
              </a:rPr>
              <a:t>ii</a:t>
            </a:r>
            <a:r>
              <a:rPr lang="en-GB" i="1" spc="114" dirty="0">
                <a:cs typeface="Times New Roman"/>
              </a:rPr>
              <a:t> </a:t>
            </a:r>
            <a:r>
              <a:rPr lang="en-GB" i="1" spc="-5" dirty="0" err="1">
                <a:cs typeface="Calibri"/>
              </a:rPr>
              <a:t>dat</a:t>
            </a:r>
            <a:r>
              <a:rPr lang="en-GB" i="1" dirty="0" err="1">
                <a:cs typeface="Calibri"/>
              </a:rPr>
              <a:t>el</a:t>
            </a:r>
            <a:r>
              <a:rPr lang="en-GB" i="1" spc="-15" dirty="0" err="1">
                <a:cs typeface="Calibri"/>
              </a:rPr>
              <a:t>o</a:t>
            </a:r>
            <a:r>
              <a:rPr lang="en-GB" i="1" spc="-5" dirty="0" err="1">
                <a:cs typeface="Calibri"/>
              </a:rPr>
              <a:t>r</a:t>
            </a:r>
            <a:r>
              <a:rPr lang="en-GB" i="1" spc="110" dirty="0">
                <a:cs typeface="Times New Roman"/>
              </a:rPr>
              <a:t> </a:t>
            </a:r>
            <a:r>
              <a:rPr lang="en-GB" i="1" dirty="0" err="1">
                <a:cs typeface="Calibri"/>
              </a:rPr>
              <a:t>i</a:t>
            </a:r>
            <a:r>
              <a:rPr lang="en-GB" i="1" spc="-5" dirty="0" err="1">
                <a:cs typeface="Calibri"/>
              </a:rPr>
              <a:t>nd</a:t>
            </a:r>
            <a:r>
              <a:rPr lang="en-GB" i="1" dirty="0" err="1">
                <a:cs typeface="Calibri"/>
              </a:rPr>
              <a:t>i</a:t>
            </a:r>
            <a:r>
              <a:rPr lang="en-GB" i="1" spc="-10" dirty="0" err="1">
                <a:cs typeface="Calibri"/>
              </a:rPr>
              <a:t>v</a:t>
            </a:r>
            <a:r>
              <a:rPr lang="en-GB" i="1" dirty="0" err="1">
                <a:cs typeface="Calibri"/>
              </a:rPr>
              <a:t>i</a:t>
            </a:r>
            <a:r>
              <a:rPr lang="en-GB" i="1" spc="-5" dirty="0" err="1">
                <a:cs typeface="Calibri"/>
              </a:rPr>
              <a:t>d</a:t>
            </a:r>
            <a:r>
              <a:rPr lang="en-GB" i="1" spc="5" dirty="0" err="1">
                <a:cs typeface="Calibri"/>
              </a:rPr>
              <a:t>u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l</a:t>
            </a:r>
            <a:r>
              <a:rPr lang="en-GB" i="1" spc="-10" dirty="0" err="1">
                <a:cs typeface="Calibri"/>
              </a:rPr>
              <a:t>e</a:t>
            </a:r>
            <a:r>
              <a:rPr lang="en-GB" i="1" spc="120" dirty="0">
                <a:cs typeface="Times New Roman"/>
              </a:rPr>
              <a:t> </a:t>
            </a:r>
            <a:r>
              <a:rPr lang="en-GB" i="1" spc="-5" dirty="0" err="1">
                <a:cs typeface="Calibri"/>
              </a:rPr>
              <a:t>p</a:t>
            </a:r>
            <a:r>
              <a:rPr lang="en-GB" i="1" dirty="0" err="1">
                <a:cs typeface="Calibri"/>
              </a:rPr>
              <a:t>r</a:t>
            </a:r>
            <a:r>
              <a:rPr lang="en-GB" i="1" spc="-5" dirty="0" err="1">
                <a:cs typeface="Calibri"/>
              </a:rPr>
              <a:t>i</a:t>
            </a:r>
            <a:r>
              <a:rPr lang="en-GB" i="1" spc="-10" dirty="0" err="1">
                <a:cs typeface="Calibri"/>
              </a:rPr>
              <a:t>v</a:t>
            </a:r>
            <a:r>
              <a:rPr lang="en-GB" i="1" dirty="0" err="1">
                <a:cs typeface="Calibri"/>
              </a:rPr>
              <a:t>i</a:t>
            </a:r>
            <a:r>
              <a:rPr lang="en-GB" i="1" spc="-5" dirty="0" err="1">
                <a:cs typeface="Calibri"/>
              </a:rPr>
              <a:t>n</a:t>
            </a:r>
            <a:r>
              <a:rPr lang="en-GB" i="1" dirty="0" err="1">
                <a:cs typeface="Calibri"/>
              </a:rPr>
              <a:t>d</a:t>
            </a:r>
            <a:r>
              <a:rPr lang="en-GB" i="1" spc="110" dirty="0">
                <a:cs typeface="Times New Roman"/>
              </a:rPr>
              <a:t> </a:t>
            </a:r>
            <a:r>
              <a:rPr lang="en-GB" i="1" spc="-5" dirty="0" err="1">
                <a:cs typeface="Calibri"/>
              </a:rPr>
              <a:t>persoan</a:t>
            </a:r>
            <a:r>
              <a:rPr lang="en-GB" i="1" dirty="0" err="1">
                <a:cs typeface="Calibri"/>
              </a:rPr>
              <a:t>el</a:t>
            </a:r>
            <a:r>
              <a:rPr lang="en-GB" i="1" spc="15" dirty="0" err="1">
                <a:cs typeface="Calibri"/>
              </a:rPr>
              <a:t>e</a:t>
            </a:r>
            <a:r>
              <a:rPr lang="en-GB" i="1" dirty="0">
                <a:cs typeface="Calibri"/>
              </a:rPr>
              <a:t>” </a:t>
            </a:r>
            <a:r>
              <a:rPr lang="en-GB" i="1" spc="-120" dirty="0">
                <a:cs typeface="Calibri"/>
              </a:rPr>
              <a:t> </a:t>
            </a:r>
            <a:r>
              <a:rPr lang="en-GB" i="1" spc="-5" dirty="0" err="1">
                <a:cs typeface="Calibri"/>
              </a:rPr>
              <a:t>p</a:t>
            </a:r>
            <a:r>
              <a:rPr lang="en-GB" i="1" spc="-10" dirty="0" err="1">
                <a:cs typeface="Calibri"/>
              </a:rPr>
              <a:t>entru</a:t>
            </a:r>
            <a:r>
              <a:rPr lang="en-GB" i="1" spc="110" dirty="0">
                <a:cs typeface="Times New Roman"/>
              </a:rPr>
              <a:t> </a:t>
            </a:r>
            <a:r>
              <a:rPr lang="en-GB" i="1" dirty="0">
                <a:cs typeface="Calibri"/>
              </a:rPr>
              <a:t>ci</a:t>
            </a:r>
            <a:r>
              <a:rPr lang="en-GB" i="1" spc="-10" dirty="0">
                <a:cs typeface="Calibri"/>
              </a:rPr>
              <a:t>r</a:t>
            </a:r>
            <a:r>
              <a:rPr lang="en-GB" i="1" dirty="0">
                <a:cs typeface="Calibri"/>
              </a:rPr>
              <a:t>ca</a:t>
            </a:r>
            <a:r>
              <a:rPr lang="en-GB" i="1" spc="110" dirty="0">
                <a:cs typeface="Times New Roman"/>
              </a:rPr>
              <a:t> </a:t>
            </a:r>
            <a:r>
              <a:rPr lang="en-GB" i="1" spc="-10" dirty="0">
                <a:cs typeface="Calibri"/>
              </a:rPr>
              <a:t>1</a:t>
            </a:r>
            <a:r>
              <a:rPr lang="en-GB" i="1" spc="120" dirty="0">
                <a:cs typeface="Times New Roman"/>
              </a:rPr>
              <a:t> </a:t>
            </a:r>
            <a:r>
              <a:rPr lang="en-GB" i="1" dirty="0" err="1">
                <a:cs typeface="Calibri"/>
              </a:rPr>
              <a:t>m</a:t>
            </a:r>
            <a:r>
              <a:rPr lang="en-GB" i="1" spc="-15" dirty="0" err="1">
                <a:cs typeface="Calibri"/>
              </a:rPr>
              <a:t>i</a:t>
            </a:r>
            <a:r>
              <a:rPr lang="en-GB" i="1" dirty="0" err="1">
                <a:cs typeface="Calibri"/>
              </a:rPr>
              <a:t>li</a:t>
            </a:r>
            <a:r>
              <a:rPr lang="en-GB" i="1" spc="-5" dirty="0" err="1">
                <a:cs typeface="Calibri"/>
              </a:rPr>
              <a:t>o</a:t>
            </a:r>
            <a:r>
              <a:rPr lang="en-GB" i="1" dirty="0" err="1">
                <a:cs typeface="Calibri"/>
              </a:rPr>
              <a:t>n</a:t>
            </a:r>
            <a:r>
              <a:rPr lang="en-GB" i="1" spc="110" dirty="0">
                <a:cs typeface="Times New Roman"/>
              </a:rPr>
              <a:t> </a:t>
            </a:r>
            <a:r>
              <a:rPr lang="en-GB" i="1" spc="-5" dirty="0">
                <a:cs typeface="Calibri"/>
              </a:rPr>
              <a:t>d</a:t>
            </a:r>
            <a:r>
              <a:rPr lang="en-GB" i="1" spc="-10" dirty="0">
                <a:cs typeface="Calibri"/>
              </a:rPr>
              <a:t>e</a:t>
            </a:r>
            <a:r>
              <a:rPr lang="en-GB" i="1" spc="120" dirty="0">
                <a:cs typeface="Times New Roman"/>
              </a:rPr>
              <a:t> </a:t>
            </a:r>
            <a:r>
              <a:rPr lang="en-GB" i="1" spc="-5" dirty="0" err="1">
                <a:cs typeface="Calibri"/>
              </a:rPr>
              <a:t>pers</a:t>
            </a:r>
            <a:r>
              <a:rPr lang="en-GB" i="1" spc="-15" dirty="0" err="1">
                <a:cs typeface="Calibri"/>
              </a:rPr>
              <a:t>o</a:t>
            </a:r>
            <a:r>
              <a:rPr lang="en-GB" i="1" spc="5" dirty="0" err="1">
                <a:cs typeface="Calibri"/>
              </a:rPr>
              <a:t>a</a:t>
            </a:r>
            <a:r>
              <a:rPr lang="en-GB" i="1" spc="-5" dirty="0" err="1">
                <a:cs typeface="Calibri"/>
              </a:rPr>
              <a:t>ne</a:t>
            </a:r>
            <a:r>
              <a:rPr lang="en-GB" i="1" spc="-5" dirty="0">
                <a:cs typeface="Calibri"/>
              </a:rPr>
              <a:t>.</a:t>
            </a:r>
            <a:r>
              <a:rPr lang="en-GB" i="1" spc="130" dirty="0">
                <a:cs typeface="Times New Roman"/>
              </a:rPr>
              <a:t> </a:t>
            </a:r>
            <a:r>
              <a:rPr lang="en-GB" spc="-10" dirty="0" err="1">
                <a:cs typeface="Calibri"/>
              </a:rPr>
              <a:t>Aceast</a:t>
            </a:r>
            <a:r>
              <a:rPr lang="en-GB" dirty="0" err="1">
                <a:cs typeface="Calibri"/>
              </a:rPr>
              <a:t>a</a:t>
            </a:r>
            <a:r>
              <a:rPr lang="en-GB" spc="12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s-a</a:t>
            </a:r>
            <a:r>
              <a:rPr lang="en-GB" spc="120" dirty="0">
                <a:cs typeface="Times New Roman"/>
              </a:rPr>
              <a:t> </a:t>
            </a:r>
            <a:r>
              <a:rPr lang="en-GB" spc="-20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ea</a:t>
            </a:r>
            <a:r>
              <a:rPr lang="en-GB" dirty="0" err="1">
                <a:cs typeface="Calibri"/>
              </a:rPr>
              <a:t>liz</a:t>
            </a:r>
            <a:r>
              <a:rPr lang="en-GB" spc="-15" dirty="0" err="1">
                <a:cs typeface="Calibri"/>
              </a:rPr>
              <a:t>a</a:t>
            </a:r>
            <a:r>
              <a:rPr lang="en-GB" spc="-5" dirty="0" err="1">
                <a:cs typeface="Calibri"/>
              </a:rPr>
              <a:t>t</a:t>
            </a:r>
            <a:r>
              <a:rPr lang="en-GB" spc="125" dirty="0">
                <a:cs typeface="Times New Roman"/>
              </a:rPr>
              <a:t> </a:t>
            </a:r>
            <a:r>
              <a:rPr lang="en-GB" i="1" dirty="0">
                <a:cs typeface="Calibri"/>
              </a:rPr>
              <a:t>„</a:t>
            </a:r>
            <a:r>
              <a:rPr lang="en-GB" i="1" spc="-5" dirty="0" err="1">
                <a:cs typeface="Calibri"/>
              </a:rPr>
              <a:t>p</a:t>
            </a:r>
            <a:r>
              <a:rPr lang="en-GB" i="1" dirty="0" err="1">
                <a:cs typeface="Calibri"/>
              </a:rPr>
              <a:t>r</a:t>
            </a:r>
            <a:r>
              <a:rPr lang="en-GB" i="1" spc="-5" dirty="0" err="1">
                <a:cs typeface="Calibri"/>
              </a:rPr>
              <a:t>i</a:t>
            </a:r>
            <a:r>
              <a:rPr lang="en-GB" i="1" dirty="0" err="1">
                <a:cs typeface="Calibri"/>
              </a:rPr>
              <a:t>n</a:t>
            </a:r>
            <a:r>
              <a:rPr lang="en-GB" i="1" dirty="0">
                <a:cs typeface="Times New Roman"/>
              </a:rPr>
              <a:t> </a:t>
            </a:r>
            <a:r>
              <a:rPr lang="en-GB" i="1" dirty="0" err="1">
                <a:cs typeface="Calibri"/>
              </a:rPr>
              <a:t>im</a:t>
            </a:r>
            <a:r>
              <a:rPr lang="en-GB" i="1" spc="-10" dirty="0" err="1">
                <a:cs typeface="Calibri"/>
              </a:rPr>
              <a:t>p</a:t>
            </a:r>
            <a:r>
              <a:rPr lang="en-GB" i="1" spc="-5" dirty="0" err="1">
                <a:cs typeface="Calibri"/>
              </a:rPr>
              <a:t>u</a:t>
            </a:r>
            <a:r>
              <a:rPr lang="en-GB" i="1" dirty="0" err="1">
                <a:cs typeface="Calibri"/>
              </a:rPr>
              <a:t>t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re</a:t>
            </a:r>
            <a:r>
              <a:rPr lang="en-GB" i="1" dirty="0">
                <a:cs typeface="Calibri"/>
              </a:rPr>
              <a:t> </a:t>
            </a:r>
            <a:r>
              <a:rPr lang="en-GB" i="1" spc="-125" dirty="0">
                <a:cs typeface="Calibri"/>
              </a:rPr>
              <a:t> </a:t>
            </a:r>
            <a:r>
              <a:rPr lang="en-GB" i="1" spc="-5" dirty="0" err="1">
                <a:cs typeface="Calibri"/>
              </a:rPr>
              <a:t>p</a:t>
            </a:r>
            <a:r>
              <a:rPr lang="en-GB" i="1" dirty="0" err="1">
                <a:cs typeface="Calibri"/>
              </a:rPr>
              <a:t>r</a:t>
            </a:r>
            <a:r>
              <a:rPr lang="en-GB" i="1" spc="5" dirty="0" err="1">
                <a:cs typeface="Calibri"/>
              </a:rPr>
              <a:t>i</a:t>
            </a:r>
            <a:r>
              <a:rPr lang="en-GB" i="1" dirty="0" err="1">
                <a:cs typeface="Calibri"/>
              </a:rPr>
              <a:t>n</a:t>
            </a:r>
            <a:r>
              <a:rPr lang="en-GB" i="1" dirty="0">
                <a:cs typeface="Calibri"/>
              </a:rPr>
              <a:t> </a:t>
            </a:r>
            <a:r>
              <a:rPr lang="en-GB" i="1" spc="-130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me</a:t>
            </a:r>
            <a:r>
              <a:rPr lang="en-GB" i="1" spc="5" dirty="0" err="1">
                <a:cs typeface="Calibri"/>
              </a:rPr>
              <a:t>t</a:t>
            </a:r>
            <a:r>
              <a:rPr lang="en-GB" i="1" spc="-5" dirty="0" err="1">
                <a:cs typeface="Calibri"/>
              </a:rPr>
              <a:t>od</a:t>
            </a:r>
            <a:r>
              <a:rPr lang="en-GB" i="1" dirty="0" err="1">
                <a:cs typeface="Calibri"/>
              </a:rPr>
              <a:t>e</a:t>
            </a:r>
            <a:r>
              <a:rPr lang="en-GB" i="1" dirty="0">
                <a:cs typeface="Calibri"/>
              </a:rPr>
              <a:t> </a:t>
            </a:r>
            <a:r>
              <a:rPr lang="en-GB" i="1" spc="-125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s</a:t>
            </a:r>
            <a:r>
              <a:rPr lang="en-GB" i="1" spc="5" dirty="0" err="1">
                <a:cs typeface="Calibri"/>
              </a:rPr>
              <a:t>t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tis</a:t>
            </a:r>
            <a:r>
              <a:rPr lang="en-GB" i="1" spc="5" dirty="0" err="1">
                <a:cs typeface="Calibri"/>
              </a:rPr>
              <a:t>t</a:t>
            </a:r>
            <a:r>
              <a:rPr lang="en-GB" i="1" dirty="0" err="1">
                <a:cs typeface="Calibri"/>
              </a:rPr>
              <a:t>ice</a:t>
            </a:r>
            <a:r>
              <a:rPr lang="en-GB" i="1" dirty="0">
                <a:cs typeface="Calibri"/>
              </a:rPr>
              <a:t>, </a:t>
            </a:r>
            <a:r>
              <a:rPr lang="en-GB" i="1" spc="-135" dirty="0">
                <a:cs typeface="Calibri"/>
              </a:rPr>
              <a:t> </a:t>
            </a:r>
            <a:r>
              <a:rPr lang="en-GB" i="1" spc="-5" dirty="0">
                <a:cs typeface="Calibri"/>
              </a:rPr>
              <a:t>d</a:t>
            </a:r>
            <a:r>
              <a:rPr lang="en-GB" i="1" dirty="0">
                <a:cs typeface="Calibri"/>
              </a:rPr>
              <a:t>in </a:t>
            </a:r>
            <a:r>
              <a:rPr lang="en-GB" i="1" spc="-130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s</a:t>
            </a:r>
            <a:r>
              <a:rPr lang="en-GB" i="1" spc="-5" dirty="0" err="1">
                <a:cs typeface="Calibri"/>
              </a:rPr>
              <a:t>u</a:t>
            </a:r>
            <a:r>
              <a:rPr lang="en-GB" i="1" dirty="0" err="1">
                <a:cs typeface="Calibri"/>
              </a:rPr>
              <a:t>rse</a:t>
            </a:r>
            <a:r>
              <a:rPr lang="en-GB" i="1" dirty="0">
                <a:cs typeface="Calibri"/>
              </a:rPr>
              <a:t> </a:t>
            </a:r>
            <a:r>
              <a:rPr lang="en-GB" i="1" spc="-125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s</a:t>
            </a:r>
            <a:r>
              <a:rPr lang="en-GB" i="1" spc="5" dirty="0" err="1">
                <a:cs typeface="Calibri"/>
              </a:rPr>
              <a:t>t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tis</a:t>
            </a:r>
            <a:r>
              <a:rPr lang="en-GB" i="1" spc="-5" dirty="0" err="1">
                <a:cs typeface="Calibri"/>
              </a:rPr>
              <a:t>t</a:t>
            </a:r>
            <a:r>
              <a:rPr lang="en-GB" i="1" dirty="0" err="1">
                <a:cs typeface="Calibri"/>
              </a:rPr>
              <a:t>ice</a:t>
            </a:r>
            <a:r>
              <a:rPr lang="en-GB" i="1" dirty="0">
                <a:cs typeface="Calibri"/>
              </a:rPr>
              <a:t> </a:t>
            </a:r>
            <a:r>
              <a:rPr lang="en-GB" i="1" spc="-125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și</a:t>
            </a:r>
            <a:r>
              <a:rPr lang="en-GB" i="1" dirty="0">
                <a:cs typeface="Calibri"/>
              </a:rPr>
              <a:t> </a:t>
            </a:r>
            <a:r>
              <a:rPr lang="en-GB" i="1" spc="-125" dirty="0">
                <a:cs typeface="Calibri"/>
              </a:rPr>
              <a:t> </a:t>
            </a:r>
            <a:r>
              <a:rPr lang="en-GB" i="1" spc="-5" dirty="0">
                <a:cs typeface="Calibri"/>
              </a:rPr>
              <a:t>ad</a:t>
            </a:r>
            <a:r>
              <a:rPr lang="en-GB" i="1" dirty="0">
                <a:cs typeface="Calibri"/>
              </a:rPr>
              <a:t>mi</a:t>
            </a:r>
            <a:r>
              <a:rPr lang="en-GB" i="1" spc="-10" dirty="0">
                <a:cs typeface="Calibri"/>
              </a:rPr>
              <a:t>n</a:t>
            </a:r>
            <a:r>
              <a:rPr lang="en-GB" i="1" dirty="0">
                <a:cs typeface="Calibri"/>
              </a:rPr>
              <a:t>is</a:t>
            </a:r>
            <a:r>
              <a:rPr lang="en-GB" i="1" spc="5" dirty="0">
                <a:cs typeface="Calibri"/>
              </a:rPr>
              <a:t>t</a:t>
            </a:r>
            <a:r>
              <a:rPr lang="en-GB" i="1" dirty="0">
                <a:cs typeface="Calibri"/>
              </a:rPr>
              <a:t>r</a:t>
            </a:r>
            <a:r>
              <a:rPr lang="en-GB" i="1" spc="-10" dirty="0">
                <a:cs typeface="Calibri"/>
              </a:rPr>
              <a:t>a</a:t>
            </a:r>
            <a:r>
              <a:rPr lang="en-GB" i="1" dirty="0">
                <a:cs typeface="Calibri"/>
              </a:rPr>
              <a:t>tive, </a:t>
            </a:r>
            <a:r>
              <a:rPr lang="en-GB" i="1" spc="-125" dirty="0">
                <a:cs typeface="Calibri"/>
              </a:rPr>
              <a:t> </a:t>
            </a:r>
            <a:r>
              <a:rPr lang="en-GB" i="1" spc="-10" dirty="0" err="1">
                <a:cs typeface="Calibri"/>
              </a:rPr>
              <a:t>pe</a:t>
            </a:r>
            <a:r>
              <a:rPr lang="en-GB" i="1" spc="-5" dirty="0" err="1">
                <a:cs typeface="Calibri"/>
              </a:rPr>
              <a:t>n</a:t>
            </a:r>
            <a:r>
              <a:rPr lang="en-GB" i="1" dirty="0" err="1">
                <a:cs typeface="Calibri"/>
              </a:rPr>
              <a:t>tru</a:t>
            </a:r>
            <a:r>
              <a:rPr lang="en-GB" i="1" dirty="0">
                <a:cs typeface="Calibri"/>
              </a:rPr>
              <a:t> </a:t>
            </a:r>
            <a:r>
              <a:rPr lang="en-GB" i="1" spc="-135" dirty="0">
                <a:cs typeface="Calibri"/>
              </a:rPr>
              <a:t> 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cele</a:t>
            </a:r>
            <a:r>
              <a:rPr lang="en-GB" i="1" dirty="0">
                <a:cs typeface="Calibri"/>
              </a:rPr>
              <a:t> </a:t>
            </a:r>
            <a:r>
              <a:rPr lang="en-GB" i="1" spc="-120" dirty="0">
                <a:cs typeface="Calibri"/>
              </a:rPr>
              <a:t> </a:t>
            </a:r>
            <a:r>
              <a:rPr lang="en-GB" i="1" spc="-5" dirty="0" err="1">
                <a:cs typeface="Calibri"/>
              </a:rPr>
              <a:t>un</a:t>
            </a:r>
            <a:r>
              <a:rPr lang="en-GB" i="1" dirty="0" err="1">
                <a:cs typeface="Calibri"/>
              </a:rPr>
              <a:t>it</a:t>
            </a:r>
            <a:r>
              <a:rPr lang="en-GB" i="1" spc="-5" dirty="0" err="1">
                <a:cs typeface="Calibri"/>
              </a:rPr>
              <a:t>ă</a:t>
            </a:r>
            <a:r>
              <a:rPr lang="en-GB" i="1" dirty="0" err="1">
                <a:cs typeface="Calibri"/>
              </a:rPr>
              <a:t>ți</a:t>
            </a:r>
            <a:r>
              <a:rPr lang="en-GB" i="1" dirty="0">
                <a:cs typeface="Calibri"/>
              </a:rPr>
              <a:t> </a:t>
            </a:r>
            <a:r>
              <a:rPr lang="en-GB" i="1" spc="-125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s</a:t>
            </a:r>
            <a:r>
              <a:rPr lang="en-GB" i="1" spc="5" dirty="0" err="1">
                <a:cs typeface="Calibri"/>
              </a:rPr>
              <a:t>t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ti</a:t>
            </a:r>
            <a:r>
              <a:rPr lang="en-GB" i="1" spc="-15" dirty="0" err="1">
                <a:cs typeface="Calibri"/>
              </a:rPr>
              <a:t>s</a:t>
            </a:r>
            <a:r>
              <a:rPr lang="en-GB" i="1" spc="-10" dirty="0" err="1">
                <a:cs typeface="Calibri"/>
              </a:rPr>
              <a:t>t</a:t>
            </a:r>
            <a:r>
              <a:rPr lang="en-GB" i="1" dirty="0" err="1">
                <a:cs typeface="Calibri"/>
              </a:rPr>
              <a:t>ice</a:t>
            </a:r>
            <a:r>
              <a:rPr lang="en-GB" i="1" dirty="0">
                <a:cs typeface="Calibri"/>
              </a:rPr>
              <a:t> </a:t>
            </a:r>
            <a:r>
              <a:rPr lang="en-GB" i="1" spc="-125" dirty="0">
                <a:cs typeface="Calibri"/>
              </a:rPr>
              <a:t> </a:t>
            </a:r>
            <a:r>
              <a:rPr lang="en-GB" i="1" spc="-5" dirty="0" err="1">
                <a:cs typeface="Calibri"/>
              </a:rPr>
              <a:t>p</a:t>
            </a:r>
            <a:r>
              <a:rPr lang="en-GB" i="1" dirty="0" err="1">
                <a:cs typeface="Calibri"/>
              </a:rPr>
              <a:t>entru</a:t>
            </a:r>
            <a:r>
              <a:rPr lang="en-GB" i="1" dirty="0">
                <a:cs typeface="Calibri"/>
              </a:rPr>
              <a:t> </a:t>
            </a:r>
            <a:r>
              <a:rPr lang="en-GB" i="1" spc="-135" dirty="0">
                <a:cs typeface="Calibri"/>
              </a:rPr>
              <a:t> </a:t>
            </a:r>
            <a:r>
              <a:rPr lang="en-GB" i="1" dirty="0">
                <a:cs typeface="Calibri"/>
              </a:rPr>
              <a:t>c</a:t>
            </a:r>
            <a:r>
              <a:rPr lang="en-GB" i="1" spc="-5" dirty="0">
                <a:cs typeface="Calibri"/>
              </a:rPr>
              <a:t>a</a:t>
            </a:r>
            <a:r>
              <a:rPr lang="en-GB" i="1" dirty="0">
                <a:cs typeface="Calibri"/>
              </a:rPr>
              <a:t>re </a:t>
            </a:r>
            <a:r>
              <a:rPr lang="en-GB" i="1" spc="-125" dirty="0">
                <a:cs typeface="Calibri"/>
              </a:rPr>
              <a:t> </a:t>
            </a:r>
            <a:r>
              <a:rPr lang="en-GB" i="1" spc="-5" dirty="0">
                <a:cs typeface="Calibri"/>
              </a:rPr>
              <a:t>n</a:t>
            </a:r>
            <a:r>
              <a:rPr lang="en-GB" i="1" dirty="0">
                <a:cs typeface="Calibri"/>
              </a:rPr>
              <a:t>u </a:t>
            </a:r>
            <a:r>
              <a:rPr lang="en-GB" i="1" dirty="0" err="1">
                <a:cs typeface="Calibri"/>
              </a:rPr>
              <a:t>există</a:t>
            </a:r>
            <a:r>
              <a:rPr lang="en-GB" i="1" spc="90" dirty="0">
                <a:cs typeface="Calibri"/>
              </a:rPr>
              <a:t> </a:t>
            </a:r>
            <a:r>
              <a:rPr lang="en-GB" i="1" spc="-5" dirty="0">
                <a:cs typeface="Calibri"/>
              </a:rPr>
              <a:t>u</a:t>
            </a:r>
            <a:r>
              <a:rPr lang="en-GB" i="1" dirty="0">
                <a:cs typeface="Calibri"/>
              </a:rPr>
              <a:t>n</a:t>
            </a:r>
            <a:r>
              <a:rPr lang="en-GB" i="1" spc="90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f</a:t>
            </a:r>
            <a:r>
              <a:rPr lang="en-GB" i="1" spc="-5" dirty="0" err="1">
                <a:cs typeface="Calibri"/>
              </a:rPr>
              <a:t>o</a:t>
            </a:r>
            <a:r>
              <a:rPr lang="en-GB" i="1" dirty="0" err="1">
                <a:cs typeface="Calibri"/>
              </a:rPr>
              <a:t>r</a:t>
            </a:r>
            <a:r>
              <a:rPr lang="en-GB" i="1" spc="-5" dirty="0" err="1">
                <a:cs typeface="Calibri"/>
              </a:rPr>
              <a:t>mu</a:t>
            </a:r>
            <a:r>
              <a:rPr lang="en-GB" i="1" dirty="0" err="1">
                <a:cs typeface="Calibri"/>
              </a:rPr>
              <a:t>l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r</a:t>
            </a:r>
            <a:r>
              <a:rPr lang="en-GB" i="1" spc="95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c</a:t>
            </a:r>
            <a:r>
              <a:rPr lang="en-GB" i="1" spc="-5" dirty="0" err="1">
                <a:cs typeface="Calibri"/>
              </a:rPr>
              <a:t>o</a:t>
            </a:r>
            <a:r>
              <a:rPr lang="en-GB" i="1" dirty="0" err="1">
                <a:cs typeface="Calibri"/>
              </a:rPr>
              <a:t>mple</a:t>
            </a:r>
            <a:r>
              <a:rPr lang="en-GB" i="1" spc="5" dirty="0" err="1">
                <a:cs typeface="Calibri"/>
              </a:rPr>
              <a:t>t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t</a:t>
            </a:r>
            <a:r>
              <a:rPr lang="en-GB" i="1" spc="90" dirty="0">
                <a:cs typeface="Calibri"/>
              </a:rPr>
              <a:t> </a:t>
            </a:r>
            <a:r>
              <a:rPr lang="en-GB" i="1" dirty="0">
                <a:cs typeface="Calibri"/>
              </a:rPr>
              <a:t>cu</a:t>
            </a:r>
            <a:r>
              <a:rPr lang="en-GB" i="1" spc="90" dirty="0">
                <a:cs typeface="Calibri"/>
              </a:rPr>
              <a:t> </a:t>
            </a:r>
            <a:r>
              <a:rPr lang="en-GB" i="1" spc="-5" dirty="0">
                <a:cs typeface="Calibri"/>
              </a:rPr>
              <a:t>da</a:t>
            </a:r>
            <a:r>
              <a:rPr lang="en-GB" i="1" dirty="0">
                <a:cs typeface="Calibri"/>
              </a:rPr>
              <a:t>te,</a:t>
            </a:r>
            <a:r>
              <a:rPr lang="en-GB" i="1" spc="100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în</a:t>
            </a:r>
            <a:r>
              <a:rPr lang="en-GB" i="1" spc="90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c</a:t>
            </a:r>
            <a:r>
              <a:rPr lang="en-GB" i="1" spc="-5" dirty="0" err="1">
                <a:cs typeface="Calibri"/>
              </a:rPr>
              <a:t>on</a:t>
            </a:r>
            <a:r>
              <a:rPr lang="en-GB" i="1" dirty="0" err="1">
                <a:cs typeface="Calibri"/>
              </a:rPr>
              <a:t>f</a:t>
            </a:r>
            <a:r>
              <a:rPr lang="en-GB" i="1" spc="-5" dirty="0" err="1">
                <a:cs typeface="Calibri"/>
              </a:rPr>
              <a:t>o</a:t>
            </a:r>
            <a:r>
              <a:rPr lang="en-GB" i="1" spc="-20" dirty="0" err="1">
                <a:cs typeface="Calibri"/>
              </a:rPr>
              <a:t>r</a:t>
            </a:r>
            <a:r>
              <a:rPr lang="en-GB" i="1" dirty="0" err="1">
                <a:cs typeface="Calibri"/>
              </a:rPr>
              <a:t>mit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te</a:t>
            </a:r>
            <a:r>
              <a:rPr lang="en-GB" i="1" spc="90" dirty="0">
                <a:cs typeface="Calibri"/>
              </a:rPr>
              <a:t> </a:t>
            </a:r>
            <a:r>
              <a:rPr lang="en-GB" i="1" dirty="0">
                <a:cs typeface="Calibri"/>
              </a:rPr>
              <a:t>cu</a:t>
            </a:r>
            <a:r>
              <a:rPr lang="en-GB" i="1" spc="90" dirty="0">
                <a:cs typeface="Calibri"/>
              </a:rPr>
              <a:t> </a:t>
            </a:r>
            <a:r>
              <a:rPr lang="en-GB" i="1" dirty="0" err="1">
                <a:cs typeface="Calibri"/>
              </a:rPr>
              <a:t>me</a:t>
            </a:r>
            <a:r>
              <a:rPr lang="en-GB" i="1" spc="5" dirty="0" err="1">
                <a:cs typeface="Calibri"/>
              </a:rPr>
              <a:t>t</a:t>
            </a:r>
            <a:r>
              <a:rPr lang="en-GB" i="1" spc="-5" dirty="0" err="1">
                <a:cs typeface="Calibri"/>
              </a:rPr>
              <a:t>odolog</a:t>
            </a:r>
            <a:r>
              <a:rPr lang="en-GB" i="1" dirty="0" err="1">
                <a:cs typeface="Calibri"/>
              </a:rPr>
              <a:t>ia</a:t>
            </a:r>
            <a:r>
              <a:rPr lang="en-GB" i="1" spc="90" dirty="0">
                <a:cs typeface="Calibri"/>
              </a:rPr>
              <a:t> </a:t>
            </a:r>
            <a:r>
              <a:rPr lang="en-GB" i="1" spc="5" dirty="0" err="1">
                <a:cs typeface="Calibri"/>
              </a:rPr>
              <a:t>p</a:t>
            </a:r>
            <a:r>
              <a:rPr lang="en-GB" i="1" dirty="0" err="1">
                <a:cs typeface="Calibri"/>
              </a:rPr>
              <a:t>rev</a:t>
            </a:r>
            <a:r>
              <a:rPr lang="en-GB" i="1" spc="-5" dirty="0" err="1">
                <a:cs typeface="Calibri"/>
              </a:rPr>
              <a:t>ă</a:t>
            </a:r>
            <a:r>
              <a:rPr lang="en-GB" i="1" dirty="0" err="1">
                <a:cs typeface="Calibri"/>
              </a:rPr>
              <a:t>z</a:t>
            </a:r>
            <a:r>
              <a:rPr lang="en-GB" i="1" spc="-5" dirty="0" err="1">
                <a:cs typeface="Calibri"/>
              </a:rPr>
              <a:t>u</a:t>
            </a:r>
            <a:r>
              <a:rPr lang="en-GB" i="1" dirty="0" err="1">
                <a:cs typeface="Calibri"/>
              </a:rPr>
              <a:t>tă</a:t>
            </a:r>
            <a:r>
              <a:rPr lang="en-GB" i="1" spc="90" dirty="0">
                <a:cs typeface="Calibri"/>
              </a:rPr>
              <a:t> </a:t>
            </a:r>
            <a:r>
              <a:rPr lang="en-GB" i="1" dirty="0">
                <a:cs typeface="Calibri"/>
              </a:rPr>
              <a:t>la</a:t>
            </a:r>
            <a:r>
              <a:rPr lang="en-GB" i="1" spc="90" dirty="0">
                <a:cs typeface="Calibri"/>
              </a:rPr>
              <a:t> </a:t>
            </a:r>
            <a:r>
              <a:rPr lang="en-GB" i="1" spc="-5" dirty="0">
                <a:cs typeface="Calibri"/>
              </a:rPr>
              <a:t>a</a:t>
            </a:r>
            <a:r>
              <a:rPr lang="en-GB" i="1" dirty="0">
                <a:cs typeface="Calibri"/>
              </a:rPr>
              <a:t>rt.</a:t>
            </a:r>
            <a:r>
              <a:rPr lang="en-GB" i="1" spc="95" dirty="0">
                <a:cs typeface="Calibri"/>
              </a:rPr>
              <a:t> </a:t>
            </a:r>
            <a:r>
              <a:rPr lang="en-GB" i="1" dirty="0">
                <a:cs typeface="Calibri"/>
              </a:rPr>
              <a:t>9</a:t>
            </a:r>
            <a:r>
              <a:rPr lang="en-GB" i="1" spc="100" dirty="0">
                <a:cs typeface="Calibri"/>
              </a:rPr>
              <a:t> </a:t>
            </a:r>
            <a:r>
              <a:rPr lang="en-GB" i="1" spc="-5" dirty="0" err="1">
                <a:cs typeface="Calibri"/>
              </a:rPr>
              <a:t>a</a:t>
            </a:r>
            <a:r>
              <a:rPr lang="en-GB" i="1" dirty="0" err="1">
                <a:cs typeface="Calibri"/>
              </a:rPr>
              <a:t>li</a:t>
            </a:r>
            <a:r>
              <a:rPr lang="en-GB" i="1" spc="-5" dirty="0" err="1">
                <a:cs typeface="Calibri"/>
              </a:rPr>
              <a:t>n</a:t>
            </a:r>
            <a:r>
              <a:rPr lang="en-GB" i="1" dirty="0">
                <a:cs typeface="Calibri"/>
              </a:rPr>
              <a:t>.</a:t>
            </a:r>
            <a:r>
              <a:rPr lang="en-GB" i="1" spc="95" dirty="0">
                <a:cs typeface="Calibri"/>
              </a:rPr>
              <a:t> </a:t>
            </a:r>
            <a:r>
              <a:rPr lang="en-GB" i="1" dirty="0">
                <a:cs typeface="Calibri"/>
              </a:rPr>
              <a:t>(4</a:t>
            </a:r>
            <a:r>
              <a:rPr lang="en-GB" i="1" spc="45" dirty="0">
                <a:cs typeface="Calibri"/>
              </a:rPr>
              <a:t>)</a:t>
            </a:r>
            <a:r>
              <a:rPr lang="en-GB" spc="-5" dirty="0">
                <a:cs typeface="Calibri"/>
              </a:rPr>
              <a:t>.</a:t>
            </a:r>
            <a:r>
              <a:rPr lang="en-GB" dirty="0">
                <a:cs typeface="Calibri"/>
              </a:rPr>
              <a:t>”</a:t>
            </a:r>
            <a:r>
              <a:rPr lang="en-GB" spc="10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M</a:t>
            </a:r>
            <a:r>
              <a:rPr lang="en-GB" spc="-20" dirty="0" err="1">
                <a:cs typeface="Calibri"/>
              </a:rPr>
              <a:t>e</a:t>
            </a:r>
            <a:r>
              <a:rPr lang="en-GB" spc="-5" dirty="0" err="1">
                <a:cs typeface="Calibri"/>
              </a:rPr>
              <a:t>todo</a:t>
            </a:r>
            <a:r>
              <a:rPr lang="en-GB" dirty="0" err="1">
                <a:cs typeface="Calibri"/>
              </a:rPr>
              <a:t>logia</a:t>
            </a:r>
            <a:r>
              <a:rPr lang="en-GB" spc="6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d</a:t>
            </a:r>
            <a:r>
              <a:rPr lang="en-GB" spc="-10" dirty="0">
                <a:cs typeface="Calibri"/>
              </a:rPr>
              <a:t>e</a:t>
            </a:r>
            <a:r>
              <a:rPr lang="en-GB" spc="-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im</a:t>
            </a:r>
            <a:r>
              <a:rPr lang="en-GB" spc="5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tare</a:t>
            </a:r>
            <a:r>
              <a:rPr lang="en-GB" dirty="0">
                <a:cs typeface="Calibri"/>
              </a:rPr>
              <a:t> </a:t>
            </a:r>
            <a:r>
              <a:rPr lang="en-GB" spc="-3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tisti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li</a:t>
            </a:r>
            <a:r>
              <a:rPr lang="en-GB" spc="-20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nt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u</a:t>
            </a:r>
            <a:r>
              <a:rPr lang="en-GB" dirty="0">
                <a:cs typeface="Calibri"/>
              </a:rPr>
              <a:t> </a:t>
            </a:r>
            <a:r>
              <a:rPr lang="en-GB" spc="-2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ece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</a:t>
            </a:r>
            <a:r>
              <a:rPr lang="en-GB" spc="-10" dirty="0" err="1">
                <a:cs typeface="Calibri"/>
              </a:rPr>
              <a:t>â</a:t>
            </a:r>
            <a:r>
              <a:rPr lang="en-GB" dirty="0" err="1">
                <a:cs typeface="Calibri"/>
              </a:rPr>
              <a:t>nt</a:t>
            </a:r>
            <a:r>
              <a:rPr lang="en-GB" dirty="0">
                <a:cs typeface="Calibri"/>
              </a:rPr>
              <a:t> </a:t>
            </a:r>
            <a:r>
              <a:rPr lang="en-GB" spc="-35" dirty="0">
                <a:cs typeface="Calibri"/>
              </a:rPr>
              <a:t> </a:t>
            </a:r>
            <a:r>
              <a:rPr lang="en-GB" dirty="0">
                <a:cs typeface="Calibri"/>
              </a:rPr>
              <a:t>a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fo</a:t>
            </a:r>
            <a:r>
              <a:rPr lang="en-GB" spc="-10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t</a:t>
            </a:r>
            <a:r>
              <a:rPr lang="en-GB" dirty="0">
                <a:cs typeface="Calibri"/>
              </a:rPr>
              <a:t> </a:t>
            </a:r>
            <a:r>
              <a:rPr lang="en-GB" spc="-2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pr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ba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dirty="0">
                <a:cs typeface="Calibri"/>
              </a:rPr>
              <a:t> </a:t>
            </a:r>
            <a:r>
              <a:rPr lang="en-GB" spc="-2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ul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30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0</a:t>
            </a:r>
            <a:r>
              <a:rPr lang="en-GB" spc="-5" dirty="0">
                <a:cs typeface="Calibri"/>
              </a:rPr>
              <a:t>21,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 </a:t>
            </a:r>
            <a:r>
              <a:rPr lang="en-GB" spc="-3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tre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omi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ia</a:t>
            </a:r>
            <a:r>
              <a:rPr lang="en-GB" dirty="0">
                <a:cs typeface="Calibri"/>
              </a:rPr>
              <a:t> </a:t>
            </a:r>
            <a:r>
              <a:rPr lang="en-GB" spc="-3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trală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ru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sămâ</a:t>
            </a:r>
            <a:r>
              <a:rPr lang="en-GB" spc="5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ul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5" dirty="0" err="1">
                <a:cs typeface="Calibri"/>
              </a:rPr>
              <a:t>o</a:t>
            </a:r>
            <a:r>
              <a:rPr lang="en-GB" spc="-10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ul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ei</a:t>
            </a:r>
            <a:r>
              <a:rPr lang="en-GB" spc="5" dirty="0">
                <a:cs typeface="Calibri"/>
              </a:rPr>
              <a:t> </a:t>
            </a:r>
            <a:r>
              <a:rPr lang="en-GB" spc="5" dirty="0" err="1">
                <a:cs typeface="Calibri"/>
              </a:rPr>
              <a:t>ș</a:t>
            </a:r>
            <a:r>
              <a:rPr lang="en-GB" dirty="0" err="1">
                <a:cs typeface="Calibri"/>
              </a:rPr>
              <a:t>i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Locu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elor</a:t>
            </a:r>
            <a:r>
              <a:rPr lang="en-GB" dirty="0">
                <a:cs typeface="Calibri"/>
              </a:rPr>
              <a:t> (</a:t>
            </a:r>
            <a:r>
              <a:rPr lang="en-GB" spc="-10" dirty="0">
                <a:cs typeface="Calibri"/>
              </a:rPr>
              <a:t>C</a:t>
            </a:r>
            <a:r>
              <a:rPr lang="en-GB" spc="-5" dirty="0">
                <a:cs typeface="Calibri"/>
              </a:rPr>
              <a:t>C</a:t>
            </a:r>
            <a:r>
              <a:rPr lang="en-GB" spc="-10" dirty="0">
                <a:cs typeface="Calibri"/>
              </a:rPr>
              <a:t>RPL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0</a:t>
            </a:r>
            <a:r>
              <a:rPr lang="en-GB" spc="-5" dirty="0">
                <a:cs typeface="Calibri"/>
              </a:rPr>
              <a:t>21).</a:t>
            </a:r>
            <a:endParaRPr lang="en-GB" dirty="0">
              <a:cs typeface="Calibri"/>
            </a:endParaRPr>
          </a:p>
          <a:p>
            <a:pPr marL="12700" marR="48260" indent="228600" algn="just">
              <a:lnSpc>
                <a:spcPct val="152700"/>
              </a:lnSpc>
            </a:pPr>
            <a:endParaRPr lang="en-GB" spc="-10" dirty="0">
              <a:cs typeface="Calibri"/>
            </a:endParaRPr>
          </a:p>
          <a:p>
            <a:pPr marL="12700" marR="48260" indent="228600" algn="just">
              <a:lnSpc>
                <a:spcPct val="152700"/>
              </a:lnSpc>
            </a:pPr>
            <a:r>
              <a:rPr lang="en-GB" spc="-10" dirty="0">
                <a:cs typeface="Calibri"/>
              </a:rPr>
              <a:t>RPL2</a:t>
            </a:r>
            <a:r>
              <a:rPr lang="en-GB" spc="-5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21</a:t>
            </a:r>
            <a:r>
              <a:rPr lang="en-GB" spc="14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130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f</a:t>
            </a:r>
            <a:r>
              <a:rPr lang="en-GB" spc="-5" dirty="0" err="1">
                <a:cs typeface="Calibri"/>
              </a:rPr>
              <a:t>os</a:t>
            </a:r>
            <a:r>
              <a:rPr lang="en-GB" dirty="0" err="1">
                <a:cs typeface="Calibri"/>
              </a:rPr>
              <a:t>t</a:t>
            </a:r>
            <a:r>
              <a:rPr lang="en-GB" dirty="0">
                <a:cs typeface="Times New Roman"/>
              </a:rPr>
              <a:t> </a:t>
            </a:r>
            <a:r>
              <a:rPr lang="en-GB" spc="-15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al</a:t>
            </a:r>
            <a:r>
              <a:rPr lang="en-GB" spc="130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1</a:t>
            </a:r>
            <a:r>
              <a:rPr lang="en-GB" dirty="0">
                <a:cs typeface="Calibri"/>
              </a:rPr>
              <a:t>3-</a:t>
            </a:r>
            <a:r>
              <a:rPr lang="en-GB" spc="-15" dirty="0">
                <a:cs typeface="Calibri"/>
              </a:rPr>
              <a:t>l</a:t>
            </a:r>
            <a:r>
              <a:rPr lang="en-GB" spc="-10" dirty="0">
                <a:cs typeface="Calibri"/>
              </a:rPr>
              <a:t>e</a:t>
            </a:r>
            <a:r>
              <a:rPr lang="en-GB" dirty="0">
                <a:cs typeface="Calibri"/>
              </a:rPr>
              <a:t>a </a:t>
            </a:r>
            <a:r>
              <a:rPr lang="en-GB" spc="-10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sământ</a:t>
            </a:r>
            <a:r>
              <a:rPr lang="en-GB" dirty="0">
                <a:cs typeface="Calibri"/>
              </a:rPr>
              <a:t> </a:t>
            </a:r>
            <a:r>
              <a:rPr lang="en-GB" spc="-100" dirty="0">
                <a:cs typeface="Calibri"/>
              </a:rPr>
              <a:t> </a:t>
            </a:r>
            <a:r>
              <a:rPr lang="en-GB" dirty="0">
                <a:cs typeface="Calibri"/>
              </a:rPr>
              <a:t>d</a:t>
            </a:r>
            <a:r>
              <a:rPr lang="en-GB" spc="-15" dirty="0">
                <a:cs typeface="Calibri"/>
              </a:rPr>
              <a:t>i</a:t>
            </a:r>
            <a:r>
              <a:rPr lang="en-GB" dirty="0">
                <a:cs typeface="Calibri"/>
              </a:rPr>
              <a:t>n </a:t>
            </a:r>
            <a:r>
              <a:rPr lang="en-GB" spc="-9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ist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10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-10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prim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dirty="0">
                <a:cs typeface="Calibri"/>
              </a:rPr>
              <a:t> </a:t>
            </a:r>
            <a:r>
              <a:rPr lang="en-GB" spc="-114" dirty="0">
                <a:cs typeface="Calibri"/>
              </a:rPr>
              <a:t> </a:t>
            </a:r>
            <a:r>
              <a:rPr lang="en-GB" dirty="0">
                <a:cs typeface="Calibri"/>
              </a:rPr>
              <a:t>din </a:t>
            </a:r>
            <a:r>
              <a:rPr lang="en-GB" spc="-9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Rom</a:t>
            </a:r>
            <a:r>
              <a:rPr lang="en-GB" spc="-10" dirty="0" err="1">
                <a:cs typeface="Calibri"/>
              </a:rPr>
              <a:t>â</a:t>
            </a:r>
            <a:r>
              <a:rPr lang="en-GB" dirty="0" err="1">
                <a:cs typeface="Calibri"/>
              </a:rPr>
              <a:t>nia</a:t>
            </a:r>
            <a:r>
              <a:rPr lang="en-GB" dirty="0">
                <a:cs typeface="Calibri"/>
              </a:rPr>
              <a:t> </a:t>
            </a:r>
            <a:r>
              <a:rPr lang="en-GB" spc="-114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organiz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</a:t>
            </a:r>
            <a:r>
              <a:rPr lang="en-GB" dirty="0">
                <a:cs typeface="Calibri"/>
              </a:rPr>
              <a:t> </a:t>
            </a:r>
            <a:r>
              <a:rPr lang="en-GB" spc="-95" dirty="0">
                <a:cs typeface="Calibri"/>
              </a:rPr>
              <a:t> </a:t>
            </a:r>
            <a:r>
              <a:rPr lang="en-GB" dirty="0">
                <a:cs typeface="Calibri"/>
              </a:rPr>
              <a:t>i</a:t>
            </a:r>
            <a:r>
              <a:rPr lang="en-GB" spc="-10" dirty="0">
                <a:cs typeface="Calibri"/>
              </a:rPr>
              <a:t>n</a:t>
            </a:r>
            <a:r>
              <a:rPr lang="en-GB" dirty="0">
                <a:cs typeface="Calibri"/>
              </a:rPr>
              <a:t>tegral </a:t>
            </a:r>
            <a:r>
              <a:rPr lang="en-GB" spc="-10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dirty="0">
                <a:cs typeface="Calibri"/>
              </a:rPr>
              <a:t> </a:t>
            </a:r>
            <a:r>
              <a:rPr lang="en-GB" spc="-95" dirty="0">
                <a:cs typeface="Calibri"/>
              </a:rPr>
              <a:t> </a:t>
            </a:r>
            <a:r>
              <a:rPr lang="en-GB" dirty="0">
                <a:cs typeface="Calibri"/>
              </a:rPr>
              <a:t>f</a:t>
            </a:r>
            <a:r>
              <a:rPr lang="en-GB" spc="-10" dirty="0">
                <a:cs typeface="Calibri"/>
              </a:rPr>
              <a:t>o</a:t>
            </a:r>
            <a:r>
              <a:rPr lang="en-GB" dirty="0">
                <a:cs typeface="Calibri"/>
              </a:rPr>
              <a:t>rmat </a:t>
            </a:r>
            <a:r>
              <a:rPr lang="en-GB" spc="-95" dirty="0">
                <a:cs typeface="Calibri"/>
              </a:rPr>
              <a:t> </a:t>
            </a:r>
            <a:r>
              <a:rPr lang="en-GB" dirty="0">
                <a:cs typeface="Calibri"/>
              </a:rPr>
              <a:t>dig</a:t>
            </a:r>
            <a:r>
              <a:rPr lang="en-GB" spc="-15" dirty="0">
                <a:cs typeface="Calibri"/>
              </a:rPr>
              <a:t>i</a:t>
            </a:r>
            <a:r>
              <a:rPr lang="en-GB" dirty="0">
                <a:cs typeface="Calibri"/>
              </a:rPr>
              <a:t>tal. </a:t>
            </a:r>
            <a:r>
              <a:rPr lang="en-GB" dirty="0" err="1">
                <a:cs typeface="Calibri"/>
              </a:rPr>
              <a:t>Între</a:t>
            </a:r>
            <a:r>
              <a:rPr lang="en-GB" spc="-15" dirty="0" err="1">
                <a:cs typeface="Calibri"/>
              </a:rPr>
              <a:t>g</a:t>
            </a:r>
            <a:r>
              <a:rPr lang="en-GB" dirty="0" err="1">
                <a:cs typeface="Calibri"/>
              </a:rPr>
              <a:t>ul</a:t>
            </a:r>
            <a:r>
              <a:rPr lang="en-GB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ro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es</a:t>
            </a:r>
            <a:r>
              <a:rPr lang="en-GB" dirty="0">
                <a:cs typeface="Calibri"/>
              </a:rPr>
              <a:t> al</a:t>
            </a:r>
            <a:r>
              <a:rPr lang="en-GB" spc="-10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ole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rii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telor</a:t>
            </a:r>
            <a:r>
              <a:rPr lang="en-GB" spc="-10" dirty="0">
                <a:cs typeface="Calibri"/>
              </a:rPr>
              <a:t> </a:t>
            </a:r>
            <a:r>
              <a:rPr lang="en-GB" spc="20" dirty="0">
                <a:cs typeface="Calibri"/>
              </a:rPr>
              <a:t>s</a:t>
            </a:r>
            <a:r>
              <a:rPr lang="en-GB" dirty="0">
                <a:cs typeface="Calibri"/>
              </a:rPr>
              <a:t>-a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de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fășur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</a:t>
            </a:r>
            <a:r>
              <a:rPr lang="en-GB" spc="-5" dirty="0">
                <a:cs typeface="Calibri"/>
              </a:rPr>
              <a:t> c</a:t>
            </a:r>
            <a:r>
              <a:rPr lang="en-GB" dirty="0">
                <a:cs typeface="Calibri"/>
              </a:rPr>
              <a:t>u</a:t>
            </a:r>
            <a:r>
              <a:rPr lang="en-GB" spc="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asigura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ea</a:t>
            </a:r>
            <a:r>
              <a:rPr lang="en-GB" spc="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onfide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ali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ii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pro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ecției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pl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ne</a:t>
            </a:r>
            <a:r>
              <a:rPr lang="en-GB" spc="5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-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i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form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ți</a:t>
            </a:r>
            <a:r>
              <a:rPr lang="en-GB" spc="3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l</a:t>
            </a:r>
            <a:r>
              <a:rPr lang="en-GB" spc="-15" dirty="0" err="1">
                <a:cs typeface="Calibri"/>
              </a:rPr>
              <a:t>o</a:t>
            </a:r>
            <a:r>
              <a:rPr lang="en-GB" spc="-5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.</a:t>
            </a:r>
          </a:p>
          <a:p>
            <a:pPr marL="12700" marR="5080" indent="457200" algn="just">
              <a:lnSpc>
                <a:spcPct val="152600"/>
              </a:lnSpc>
              <a:spcBef>
                <a:spcPts val="595"/>
              </a:spcBef>
            </a:pPr>
            <a:endParaRPr lang="en-GB" dirty="0">
              <a:cs typeface="Calibri"/>
            </a:endParaRPr>
          </a:p>
          <a:p>
            <a:pPr marL="12700" marR="5080" indent="457200" algn="just">
              <a:lnSpc>
                <a:spcPct val="152600"/>
              </a:lnSpc>
              <a:spcBef>
                <a:spcPts val="595"/>
              </a:spcBef>
            </a:pPr>
            <a:r>
              <a:rPr lang="en-GB" dirty="0" err="1">
                <a:cs typeface="Calibri"/>
              </a:rPr>
              <a:t>Insti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ul</a:t>
            </a:r>
            <a:r>
              <a:rPr lang="en-GB" spc="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Na</a:t>
            </a:r>
            <a:r>
              <a:rPr lang="en-GB" spc="5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al</a:t>
            </a:r>
            <a:r>
              <a:rPr lang="en-GB" spc="5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</a:t>
            </a:r>
            <a:r>
              <a:rPr lang="en-GB" spc="6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isti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ă</a:t>
            </a:r>
            <a:r>
              <a:rPr lang="en-GB" spc="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îm</a:t>
            </a:r>
            <a:r>
              <a:rPr lang="en-GB" spc="5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ună</a:t>
            </a:r>
            <a:r>
              <a:rPr lang="en-GB" spc="50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u</a:t>
            </a:r>
            <a:r>
              <a:rPr lang="en-GB" spc="8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d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țiile</a:t>
            </a:r>
            <a:r>
              <a:rPr lang="en-GB" spc="6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j</a:t>
            </a:r>
            <a:r>
              <a:rPr lang="en-GB" dirty="0" err="1">
                <a:cs typeface="Calibri"/>
              </a:rPr>
              <a:t>ud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ț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ne</a:t>
            </a:r>
            <a:r>
              <a:rPr lang="en-GB" spc="50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5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st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tist</a:t>
            </a:r>
            <a:r>
              <a:rPr lang="en-GB" spc="-15" dirty="0" err="1">
                <a:cs typeface="Calibri"/>
              </a:rPr>
              <a:t>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ă</a:t>
            </a:r>
            <a:r>
              <a:rPr lang="en-GB" spc="80" dirty="0">
                <a:cs typeface="Calibri"/>
              </a:rPr>
              <a:t> </a:t>
            </a:r>
            <a:r>
              <a:rPr lang="en-GB" dirty="0">
                <a:cs typeface="Calibri"/>
              </a:rPr>
              <a:t>au</a:t>
            </a:r>
            <a:r>
              <a:rPr lang="en-GB" spc="25" dirty="0">
                <a:cs typeface="Times New Roman"/>
              </a:rPr>
              <a:t> </a:t>
            </a:r>
            <a:r>
              <a:rPr lang="en-GB" spc="-10" dirty="0" err="1">
                <a:cs typeface="Calibri"/>
              </a:rPr>
              <a:t>c</a:t>
            </a:r>
            <a:r>
              <a:rPr lang="en-GB" spc="-5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lab</a:t>
            </a:r>
            <a:r>
              <a:rPr lang="en-GB" spc="-10" dirty="0" err="1">
                <a:cs typeface="Calibri"/>
              </a:rPr>
              <a:t>o</a:t>
            </a:r>
            <a:r>
              <a:rPr lang="en-GB" spc="-5" dirty="0" err="1">
                <a:cs typeface="Calibri"/>
              </a:rPr>
              <a:t>rat</a:t>
            </a:r>
            <a:r>
              <a:rPr lang="en-GB" spc="3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spc="55" dirty="0">
                <a:cs typeface="Calibri"/>
              </a:rPr>
              <a:t> 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ondiții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optime</a:t>
            </a:r>
            <a:r>
              <a:rPr lang="en-GB" spc="50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u </a:t>
            </a:r>
            <a:r>
              <a:rPr lang="en-GB" spc="-15" dirty="0" err="1">
                <a:cs typeface="Calibri"/>
              </a:rPr>
              <a:t>M</a:t>
            </a:r>
            <a:r>
              <a:rPr lang="en-GB" dirty="0" err="1">
                <a:cs typeface="Calibri"/>
              </a:rPr>
              <a:t>ini</a:t>
            </a:r>
            <a:r>
              <a:rPr lang="en-GB" spc="-5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t</a:t>
            </a:r>
            <a:r>
              <a:rPr lang="en-GB" spc="-5" dirty="0" err="1">
                <a:cs typeface="Calibri"/>
              </a:rPr>
              <a:t>er</a:t>
            </a:r>
            <a:r>
              <a:rPr lang="en-GB" dirty="0" err="1">
                <a:cs typeface="Calibri"/>
              </a:rPr>
              <a:t>ul</a:t>
            </a:r>
            <a:r>
              <a:rPr lang="en-GB" spc="-15" dirty="0">
                <a:cs typeface="Times New Roman"/>
              </a:rPr>
              <a:t> </a:t>
            </a:r>
            <a:r>
              <a:rPr lang="en-GB" spc="-2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f</a:t>
            </a:r>
            <a:r>
              <a:rPr lang="en-GB" spc="-5" dirty="0" err="1">
                <a:cs typeface="Calibri"/>
              </a:rPr>
              <a:t>aceri</a:t>
            </a:r>
            <a:r>
              <a:rPr lang="en-GB" dirty="0" err="1">
                <a:cs typeface="Calibri"/>
              </a:rPr>
              <a:t>l</a:t>
            </a:r>
            <a:r>
              <a:rPr lang="en-GB" spc="-10" dirty="0" err="1">
                <a:cs typeface="Calibri"/>
              </a:rPr>
              <a:t>o</a:t>
            </a:r>
            <a:r>
              <a:rPr lang="en-GB" spc="-5" dirty="0" err="1">
                <a:cs typeface="Calibri"/>
              </a:rPr>
              <a:t>r</a:t>
            </a:r>
            <a:r>
              <a:rPr lang="en-GB" spc="-1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In</a:t>
            </a:r>
            <a:r>
              <a:rPr lang="en-GB" spc="-5" dirty="0">
                <a:cs typeface="Calibri"/>
              </a:rPr>
              <a:t>t</a:t>
            </a:r>
            <a:r>
              <a:rPr lang="en-GB" spc="-20" dirty="0">
                <a:cs typeface="Calibri"/>
              </a:rPr>
              <a:t>e</a:t>
            </a:r>
            <a:r>
              <a:rPr lang="en-GB" dirty="0">
                <a:cs typeface="Calibri"/>
              </a:rPr>
              <a:t>r</a:t>
            </a:r>
            <a:r>
              <a:rPr lang="en-GB" spc="5" dirty="0">
                <a:cs typeface="Calibri"/>
              </a:rPr>
              <a:t>n</a:t>
            </a:r>
            <a:r>
              <a:rPr lang="en-GB" spc="-10" dirty="0">
                <a:cs typeface="Calibri"/>
              </a:rPr>
              <a:t>e</a:t>
            </a:r>
            <a:r>
              <a:rPr lang="en-GB" spc="-15" dirty="0">
                <a:cs typeface="Times New Roman"/>
              </a:rPr>
              <a:t> </a:t>
            </a:r>
            <a:r>
              <a:rPr lang="en-GB" spc="-15" dirty="0">
                <a:cs typeface="Calibri"/>
              </a:rPr>
              <a:t>(M</a:t>
            </a:r>
            <a:r>
              <a:rPr lang="en-GB" spc="-10" dirty="0">
                <a:cs typeface="Calibri"/>
              </a:rPr>
              <a:t>A</a:t>
            </a:r>
            <a:r>
              <a:rPr lang="en-GB" dirty="0">
                <a:cs typeface="Calibri"/>
              </a:rPr>
              <a:t>I</a:t>
            </a:r>
            <a:r>
              <a:rPr lang="en-GB" spc="10" dirty="0">
                <a:cs typeface="Calibri"/>
              </a:rPr>
              <a:t>)</a:t>
            </a:r>
            <a:r>
              <a:rPr lang="en-GB" spc="-5" dirty="0">
                <a:cs typeface="Calibri"/>
              </a:rPr>
              <a:t>,</a:t>
            </a:r>
            <a:r>
              <a:rPr lang="en-GB" spc="-1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primă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iile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rvi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iul</a:t>
            </a:r>
            <a:r>
              <a:rPr lang="en-GB" spc="15" dirty="0">
                <a:cs typeface="Calibri"/>
              </a:rPr>
              <a:t> </a:t>
            </a:r>
            <a:r>
              <a:rPr lang="en-GB" dirty="0">
                <a:cs typeface="Calibri"/>
              </a:rPr>
              <a:t>de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Te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ecom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ni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i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5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eciale</a:t>
            </a:r>
            <a:r>
              <a:rPr lang="en-GB" spc="15" dirty="0">
                <a:cs typeface="Calibri"/>
              </a:rPr>
              <a:t> </a:t>
            </a:r>
            <a:r>
              <a:rPr lang="en-GB" dirty="0">
                <a:cs typeface="Calibri"/>
              </a:rPr>
              <a:t>(STS)</a:t>
            </a:r>
            <a:r>
              <a:rPr lang="en-GB" spc="10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are</a:t>
            </a:r>
            <a:r>
              <a:rPr lang="en-GB" spc="15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oferit</a:t>
            </a:r>
            <a:r>
              <a:rPr lang="en-GB" spc="2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po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tul</a:t>
            </a:r>
            <a:r>
              <a:rPr lang="en-GB" spc="15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</a:t>
            </a:r>
            <a:r>
              <a:rPr lang="en-GB" spc="-5" dirty="0" err="1">
                <a:cs typeface="Calibri"/>
              </a:rPr>
              <a:t>h</a:t>
            </a:r>
            <a:r>
              <a:rPr lang="en-GB" dirty="0" err="1">
                <a:cs typeface="Calibri"/>
              </a:rPr>
              <a:t>nic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o</a:t>
            </a:r>
            <a:r>
              <a:rPr lang="en-GB" spc="5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e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</a:t>
            </a:r>
            <a:r>
              <a:rPr lang="en-GB" spc="-5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nal</a:t>
            </a:r>
            <a:r>
              <a:rPr lang="en-GB" dirty="0">
                <a:cs typeface="Calibri"/>
              </a:rPr>
              <a:t>.</a:t>
            </a:r>
          </a:p>
          <a:p>
            <a:pPr marL="12700" marR="8255" indent="228600" algn="just">
              <a:lnSpc>
                <a:spcPct val="152600"/>
              </a:lnSpc>
              <a:spcBef>
                <a:spcPts val="595"/>
              </a:spcBef>
            </a:pPr>
            <a:endParaRPr dirty="0"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329112" y="10220338"/>
            <a:ext cx="86962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E8A55A9-498B-605F-CC65-1A0272AB28D0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AE0DD075-2477-372A-C745-2A82CB8DC2A7}"/>
              </a:ext>
            </a:extLst>
          </p:cNvPr>
          <p:cNvSpPr/>
          <p:nvPr/>
        </p:nvSpPr>
        <p:spPr>
          <a:xfrm>
            <a:off x="14768512" y="90988"/>
            <a:ext cx="3886198" cy="91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3B6D09E-E7B6-2D4B-E429-49A92D408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27087"/>
            <a:ext cx="3962401" cy="1084433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724A7781-B8CC-4BCD-BD42-E496F5D2AB3D}"/>
              </a:ext>
            </a:extLst>
          </p:cNvPr>
          <p:cNvSpPr txBox="1"/>
          <p:nvPr/>
        </p:nvSpPr>
        <p:spPr>
          <a:xfrm>
            <a:off x="7715278" y="9107797"/>
            <a:ext cx="359086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dirty="0">
                <a:latin typeface="Calibri"/>
                <a:cs typeface="Calibri"/>
              </a:rPr>
              <a:t>Vă</a:t>
            </a:r>
            <a:r>
              <a:rPr sz="3600" b="1" spc="-10" dirty="0">
                <a:latin typeface="Calibri"/>
                <a:cs typeface="Calibri"/>
              </a:rPr>
              <a:t> mu</a:t>
            </a:r>
            <a:r>
              <a:rPr sz="3600" b="1" dirty="0">
                <a:latin typeface="Calibri"/>
                <a:cs typeface="Calibri"/>
              </a:rPr>
              <a:t>lț</a:t>
            </a:r>
            <a:r>
              <a:rPr sz="3600" b="1" spc="-10" dirty="0">
                <a:latin typeface="Calibri"/>
                <a:cs typeface="Calibri"/>
              </a:rPr>
              <a:t>um</a:t>
            </a:r>
            <a:r>
              <a:rPr sz="3600" b="1" dirty="0">
                <a:latin typeface="Calibri"/>
                <a:cs typeface="Calibri"/>
              </a:rPr>
              <a:t>i</a:t>
            </a:r>
            <a:r>
              <a:rPr sz="3600" b="1" spc="-5" dirty="0">
                <a:latin typeface="Calibri"/>
                <a:cs typeface="Calibri"/>
              </a:rPr>
              <a:t>m</a:t>
            </a:r>
            <a:r>
              <a:rPr sz="3600" b="1" dirty="0">
                <a:latin typeface="Calibri"/>
                <a:cs typeface="Calibri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5">
            <a:extLst>
              <a:ext uri="{FF2B5EF4-FFF2-40B4-BE49-F238E27FC236}">
                <a16:creationId xmlns:a16="http://schemas.microsoft.com/office/drawing/2014/main" id="{C578E4C9-AF20-41FF-9AEB-6210783C0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68275"/>
            <a:ext cx="3962401" cy="893874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B133F54C-167A-427A-BDEC-3647A0D31DC8}"/>
              </a:ext>
            </a:extLst>
          </p:cNvPr>
          <p:cNvSpPr/>
          <p:nvPr/>
        </p:nvSpPr>
        <p:spPr>
          <a:xfrm>
            <a:off x="14920912" y="164706"/>
            <a:ext cx="3886198" cy="855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DE9D0AFE-7D82-4CCB-92A8-53A5D6D0F92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024313" y="9971084"/>
            <a:ext cx="115824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spc="-10" dirty="0" err="1">
                <a:latin typeface="+mn-lt"/>
              </a:rPr>
              <a:t>D</a:t>
            </a:r>
            <a:r>
              <a:rPr lang="en-US" sz="1400" spc="-5" dirty="0" err="1">
                <a:latin typeface="+mn-lt"/>
              </a:rPr>
              <a:t>i</a:t>
            </a:r>
            <a:r>
              <a:rPr lang="en-US" sz="1400" spc="-10" dirty="0" err="1">
                <a:latin typeface="+mn-lt"/>
              </a:rPr>
              <a:t>re</a:t>
            </a:r>
            <a:r>
              <a:rPr lang="en-US" sz="1400" spc="-5" dirty="0" err="1">
                <a:latin typeface="+mn-lt"/>
              </a:rPr>
              <a:t>cţ</a:t>
            </a:r>
            <a:r>
              <a:rPr lang="en-US" sz="1400" dirty="0" err="1">
                <a:latin typeface="+mn-lt"/>
              </a:rPr>
              <a:t>i</a:t>
            </a:r>
            <a:r>
              <a:rPr lang="en-US" sz="1400" spc="-5" dirty="0" err="1">
                <a:latin typeface="+mn-lt"/>
              </a:rPr>
              <a:t>a</a:t>
            </a:r>
            <a:r>
              <a:rPr lang="en-US" sz="1400" spc="-5" dirty="0">
                <a:latin typeface="+mn-lt"/>
              </a:rPr>
              <a:t> </a:t>
            </a:r>
            <a:r>
              <a:rPr lang="en-US" sz="1400" dirty="0" err="1">
                <a:latin typeface="+mn-lt"/>
                <a:cs typeface="Arial"/>
              </a:rPr>
              <a:t>J</a:t>
            </a:r>
            <a:r>
              <a:rPr lang="en-US" sz="1400" spc="-10" dirty="0" err="1">
                <a:latin typeface="+mn-lt"/>
              </a:rPr>
              <a:t>ud</a:t>
            </a:r>
            <a:r>
              <a:rPr lang="en-US" sz="1400" dirty="0" err="1">
                <a:latin typeface="+mn-lt"/>
                <a:cs typeface="Arial"/>
              </a:rPr>
              <a:t>e</a:t>
            </a:r>
            <a:r>
              <a:rPr lang="en-US" sz="1400" spc="-5" dirty="0" err="1">
                <a:latin typeface="+mn-lt"/>
              </a:rPr>
              <a:t>ţ</a:t>
            </a:r>
            <a:r>
              <a:rPr lang="en-US" sz="1400" dirty="0" err="1">
                <a:latin typeface="+mn-lt"/>
                <a:cs typeface="Arial"/>
              </a:rPr>
              <a:t>e</a:t>
            </a:r>
            <a:r>
              <a:rPr lang="en-US" sz="1400" spc="-10" dirty="0" err="1">
                <a:latin typeface="+mn-lt"/>
              </a:rPr>
              <a:t>an</a:t>
            </a:r>
            <a:r>
              <a:rPr lang="en-US" sz="1400" spc="-5" dirty="0" err="1">
                <a:latin typeface="+mn-lt"/>
              </a:rPr>
              <a:t>ă</a:t>
            </a:r>
            <a:r>
              <a:rPr lang="en-US" sz="1400" spc="5" dirty="0">
                <a:latin typeface="+mn-lt"/>
              </a:rPr>
              <a:t> </a:t>
            </a:r>
            <a:r>
              <a:rPr lang="en-US" sz="1400" dirty="0">
                <a:latin typeface="+mn-lt"/>
                <a:cs typeface="Arial"/>
              </a:rPr>
              <a:t>d</a:t>
            </a:r>
            <a:r>
              <a:rPr lang="en-US" sz="1400" spc="-5" dirty="0">
                <a:latin typeface="+mn-lt"/>
              </a:rPr>
              <a:t>e </a:t>
            </a:r>
            <a:r>
              <a:rPr lang="en-US" sz="1400" spc="-5" dirty="0" err="1">
                <a:latin typeface="+mn-lt"/>
              </a:rPr>
              <a:t>St</a:t>
            </a:r>
            <a:r>
              <a:rPr lang="en-US" sz="1400" dirty="0" err="1">
                <a:latin typeface="+mn-lt"/>
                <a:cs typeface="Arial"/>
              </a:rPr>
              <a:t>a</a:t>
            </a:r>
            <a:r>
              <a:rPr lang="en-US" sz="1400" spc="-5" dirty="0" err="1">
                <a:latin typeface="+mn-lt"/>
              </a:rPr>
              <a:t>tistică</a:t>
            </a:r>
            <a:r>
              <a:rPr lang="en-US" sz="1400" spc="5" dirty="0">
                <a:latin typeface="+mn-lt"/>
              </a:rPr>
              <a:t> </a:t>
            </a:r>
            <a:r>
              <a:rPr lang="en-US" sz="1400" spc="-5" dirty="0">
                <a:latin typeface="+mn-lt"/>
              </a:rPr>
              <a:t>S</a:t>
            </a:r>
            <a:r>
              <a:rPr lang="en-US" sz="1400" spc="-10" dirty="0">
                <a:latin typeface="+mn-lt"/>
              </a:rPr>
              <a:t>a</a:t>
            </a:r>
            <a:r>
              <a:rPr lang="en-US" sz="1400" dirty="0">
                <a:latin typeface="+mn-lt"/>
                <a:cs typeface="Arial"/>
              </a:rPr>
              <a:t>t</a:t>
            </a:r>
            <a:r>
              <a:rPr lang="en-US" sz="1400" spc="-5" dirty="0">
                <a:latin typeface="+mn-lt"/>
              </a:rPr>
              <a:t>u</a:t>
            </a:r>
            <a:r>
              <a:rPr lang="en-US" sz="1400" spc="5" dirty="0">
                <a:latin typeface="+mn-lt"/>
              </a:rPr>
              <a:t> </a:t>
            </a:r>
            <a:r>
              <a:rPr lang="en-US" sz="1400" spc="-10" dirty="0">
                <a:latin typeface="+mn-lt"/>
              </a:rPr>
              <a:t>Mar</a:t>
            </a:r>
            <a:r>
              <a:rPr lang="en-US" sz="1400" dirty="0">
                <a:latin typeface="+mn-lt"/>
                <a:cs typeface="Arial"/>
              </a:rPr>
              <a:t>e</a:t>
            </a:r>
            <a:r>
              <a:rPr lang="en-US" sz="1400" spc="-5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B-</a:t>
            </a:r>
            <a:r>
              <a:rPr lang="en-US" sz="1400" spc="-10" dirty="0" err="1">
                <a:latin typeface="+mn-lt"/>
              </a:rPr>
              <a:t>du</a:t>
            </a:r>
            <a:r>
              <a:rPr lang="en-US" sz="1400" spc="-5" dirty="0" err="1">
                <a:latin typeface="+mn-lt"/>
              </a:rPr>
              <a:t>l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spc="-5" dirty="0">
                <a:latin typeface="+mn-lt"/>
              </a:rPr>
              <a:t>V</a:t>
            </a:r>
            <a:r>
              <a:rPr lang="en-US" sz="1400" dirty="0">
                <a:latin typeface="+mn-lt"/>
              </a:rPr>
              <a:t>a</a:t>
            </a:r>
            <a:r>
              <a:rPr lang="en-US" sz="1400" spc="-5" dirty="0">
                <a:latin typeface="+mn-lt"/>
              </a:rPr>
              <a:t>sile</a:t>
            </a:r>
            <a:r>
              <a:rPr lang="en-US" sz="1400" spc="25" dirty="0">
                <a:latin typeface="+mn-lt"/>
                <a:cs typeface="Times New Roman"/>
              </a:rPr>
              <a:t> </a:t>
            </a:r>
            <a:r>
              <a:rPr lang="en-US" sz="1400" spc="-10" dirty="0" err="1">
                <a:latin typeface="+mn-lt"/>
              </a:rPr>
              <a:t>Lu</a:t>
            </a:r>
            <a:r>
              <a:rPr lang="en-US" sz="1400" dirty="0" err="1">
                <a:latin typeface="+mn-lt"/>
              </a:rPr>
              <a:t>c</a:t>
            </a:r>
            <a:r>
              <a:rPr lang="en-US" sz="1400" spc="-10" dirty="0" err="1">
                <a:latin typeface="+mn-lt"/>
              </a:rPr>
              <a:t>a</a:t>
            </a:r>
            <a:r>
              <a:rPr lang="en-US" sz="1400" spc="-5" dirty="0" err="1">
                <a:latin typeface="+mn-lt"/>
              </a:rPr>
              <a:t>ci</a:t>
            </a:r>
            <a:r>
              <a:rPr lang="en-US" sz="1400" dirty="0" err="1">
                <a:latin typeface="+mn-lt"/>
              </a:rPr>
              <a:t>u</a:t>
            </a:r>
            <a:r>
              <a:rPr lang="en-US" sz="1400" spc="-5" dirty="0">
                <a:latin typeface="+mn-lt"/>
              </a:rPr>
              <a:t>,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dirty="0">
                <a:latin typeface="+mn-lt"/>
              </a:rPr>
              <a:t>n</a:t>
            </a:r>
            <a:r>
              <a:rPr lang="en-US" sz="1400" spc="-10" dirty="0">
                <a:latin typeface="+mn-lt"/>
              </a:rPr>
              <a:t>r</a:t>
            </a:r>
            <a:r>
              <a:rPr lang="en-US" sz="1400" spc="-5" dirty="0">
                <a:latin typeface="+mn-lt"/>
              </a:rPr>
              <a:t>.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dirty="0">
                <a:latin typeface="+mn-lt"/>
              </a:rPr>
              <a:t>3</a:t>
            </a:r>
            <a:r>
              <a:rPr lang="en-US" sz="1400" spc="-10" dirty="0">
                <a:latin typeface="+mn-lt"/>
              </a:rPr>
              <a:t>5</a:t>
            </a:r>
            <a:r>
              <a:rPr lang="en-US" sz="1400" spc="-5" dirty="0">
                <a:latin typeface="+mn-lt"/>
              </a:rPr>
              <a:t>,</a:t>
            </a:r>
            <a:r>
              <a:rPr lang="en-US" sz="1400" spc="15" dirty="0">
                <a:latin typeface="+mn-lt"/>
                <a:cs typeface="Times New Roman"/>
              </a:rPr>
              <a:t> </a:t>
            </a:r>
            <a:r>
              <a:rPr lang="en-US" sz="1400" spc="5" dirty="0">
                <a:latin typeface="+mn-lt"/>
              </a:rPr>
              <a:t>S</a:t>
            </a:r>
            <a:r>
              <a:rPr lang="en-US" sz="1400" spc="-10" dirty="0">
                <a:latin typeface="+mn-lt"/>
              </a:rPr>
              <a:t>a</a:t>
            </a:r>
            <a:r>
              <a:rPr lang="en-US" sz="1400" spc="-5" dirty="0">
                <a:latin typeface="+mn-lt"/>
              </a:rPr>
              <a:t>tu</a:t>
            </a:r>
            <a:r>
              <a:rPr lang="en-US" sz="1400" spc="35" dirty="0">
                <a:latin typeface="+mn-lt"/>
                <a:cs typeface="Times New Roman"/>
              </a:rPr>
              <a:t> </a:t>
            </a:r>
            <a:r>
              <a:rPr lang="en-US" sz="1400" spc="-10" dirty="0">
                <a:latin typeface="+mn-lt"/>
              </a:rPr>
              <a:t>Ma</a:t>
            </a:r>
            <a:r>
              <a:rPr lang="en-US" sz="1400" dirty="0">
                <a:latin typeface="+mn-lt"/>
              </a:rPr>
              <a:t>r</a:t>
            </a:r>
            <a:r>
              <a:rPr lang="en-US" sz="1400" spc="-10" dirty="0">
                <a:latin typeface="+mn-lt"/>
              </a:rPr>
              <a:t>e</a:t>
            </a:r>
            <a:r>
              <a:rPr lang="en-US" sz="1400" spc="-5" dirty="0">
                <a:latin typeface="+mn-lt"/>
              </a:rPr>
              <a:t>,</a:t>
            </a:r>
            <a:r>
              <a:rPr lang="en-US" sz="1400" spc="25" dirty="0">
                <a:latin typeface="+mn-lt"/>
                <a:cs typeface="Times New Roman"/>
              </a:rPr>
              <a:t> </a:t>
            </a:r>
            <a:r>
              <a:rPr lang="en-US" sz="1400" spc="-10" dirty="0">
                <a:latin typeface="+mn-lt"/>
                <a:hlinkClick r:id="rId4"/>
              </a:rPr>
              <a:t>w</a:t>
            </a:r>
            <a:r>
              <a:rPr lang="en-US" sz="1400" spc="-5" dirty="0">
                <a:latin typeface="+mn-lt"/>
                <a:hlinkClick r:id="rId4"/>
              </a:rPr>
              <a:t>w</a:t>
            </a:r>
            <a:r>
              <a:rPr lang="en-US" sz="1400" spc="-10" dirty="0">
                <a:latin typeface="+mn-lt"/>
                <a:hlinkClick r:id="rId4"/>
              </a:rPr>
              <a:t>w.</a:t>
            </a:r>
            <a:r>
              <a:rPr lang="en-US" sz="1400" dirty="0">
                <a:latin typeface="+mn-lt"/>
                <a:hlinkClick r:id="rId4"/>
              </a:rPr>
              <a:t>s</a:t>
            </a:r>
            <a:r>
              <a:rPr lang="en-US" sz="1400" spc="-10" dirty="0">
                <a:latin typeface="+mn-lt"/>
                <a:hlinkClick r:id="rId4"/>
              </a:rPr>
              <a:t>a</a:t>
            </a:r>
            <a:r>
              <a:rPr lang="en-US" sz="1400" spc="-5" dirty="0">
                <a:latin typeface="+mn-lt"/>
                <a:hlinkClick r:id="rId4"/>
              </a:rPr>
              <a:t>t</a:t>
            </a:r>
            <a:r>
              <a:rPr lang="en-US" sz="1400" spc="-10" dirty="0">
                <a:latin typeface="+mn-lt"/>
                <a:hlinkClick r:id="rId4"/>
              </a:rPr>
              <a:t>u</a:t>
            </a:r>
            <a:r>
              <a:rPr lang="en-US" sz="1400" dirty="0">
                <a:latin typeface="+mn-lt"/>
                <a:hlinkClick r:id="rId4"/>
              </a:rPr>
              <a:t>ma</a:t>
            </a:r>
            <a:r>
              <a:rPr lang="en-US" sz="1400" spc="-10" dirty="0">
                <a:latin typeface="+mn-lt"/>
                <a:hlinkClick r:id="rId4"/>
              </a:rPr>
              <a:t>re</a:t>
            </a:r>
            <a:r>
              <a:rPr lang="en-US" sz="1400" spc="-5" dirty="0">
                <a:latin typeface="+mn-lt"/>
                <a:hlinkClick r:id="rId4"/>
              </a:rPr>
              <a:t>.</a:t>
            </a:r>
            <a:r>
              <a:rPr lang="en-US" sz="1400" dirty="0">
                <a:latin typeface="+mn-lt"/>
                <a:hlinkClick r:id="rId4"/>
              </a:rPr>
              <a:t>i</a:t>
            </a:r>
            <a:r>
              <a:rPr lang="en-US" sz="1400" spc="-10" dirty="0">
                <a:latin typeface="+mn-lt"/>
                <a:hlinkClick r:id="rId4"/>
              </a:rPr>
              <a:t>n</a:t>
            </a:r>
            <a:r>
              <a:rPr lang="en-US" sz="1400" spc="-5" dirty="0">
                <a:latin typeface="+mn-lt"/>
                <a:hlinkClick r:id="rId4"/>
              </a:rPr>
              <a:t>s</a:t>
            </a:r>
            <a:r>
              <a:rPr lang="en-US" sz="1400" dirty="0">
                <a:latin typeface="+mn-lt"/>
                <a:hlinkClick r:id="rId4"/>
              </a:rPr>
              <a:t>s</a:t>
            </a:r>
            <a:r>
              <a:rPr lang="en-US" sz="1400" spc="-10" dirty="0">
                <a:latin typeface="+mn-lt"/>
                <a:hlinkClick r:id="rId4"/>
              </a:rPr>
              <a:t>e</a:t>
            </a:r>
            <a:r>
              <a:rPr lang="en-US" sz="1400" spc="-5" dirty="0">
                <a:latin typeface="+mn-lt"/>
                <a:hlinkClick r:id="rId4"/>
              </a:rPr>
              <a:t>.</a:t>
            </a:r>
            <a:r>
              <a:rPr lang="en-US" sz="1400" dirty="0">
                <a:latin typeface="+mn-lt"/>
                <a:hlinkClick r:id="rId4"/>
              </a:rPr>
              <a:t>r</a:t>
            </a:r>
            <a:r>
              <a:rPr lang="en-US" sz="1400" spc="-5" dirty="0">
                <a:latin typeface="+mn-lt"/>
                <a:hlinkClick r:id="rId4"/>
              </a:rPr>
              <a:t>o</a:t>
            </a:r>
          </a:p>
          <a:p>
            <a:pPr marL="12700"/>
            <a:endParaRPr sz="1600" spc="-5" dirty="0">
              <a:latin typeface="+mn-lt"/>
              <a:hlinkClick r:id="rId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FD81C-C0D0-4215-843B-B3512CA6876B}"/>
              </a:ext>
            </a:extLst>
          </p:cNvPr>
          <p:cNvSpPr/>
          <p:nvPr/>
        </p:nvSpPr>
        <p:spPr>
          <a:xfrm>
            <a:off x="943810" y="1426828"/>
            <a:ext cx="16535400" cy="225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28600" algn="just">
              <a:lnSpc>
                <a:spcPct val="150000"/>
              </a:lnSpc>
            </a:pPr>
            <a:r>
              <a:rPr lang="en-GB" dirty="0" err="1">
                <a:cs typeface="Calibri"/>
              </a:rPr>
              <a:t>Rezul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</a:t>
            </a:r>
            <a:r>
              <a:rPr lang="en-GB" spc="-10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provi</a:t>
            </a:r>
            <a:r>
              <a:rPr lang="en-GB" spc="-10" dirty="0" err="1">
                <a:cs typeface="Calibri"/>
              </a:rPr>
              <a:t>z</a:t>
            </a:r>
            <a:r>
              <a:rPr lang="en-GB" dirty="0" err="1">
                <a:cs typeface="Calibri"/>
              </a:rPr>
              <a:t>orii</a:t>
            </a:r>
            <a:r>
              <a:rPr lang="en-GB" dirty="0">
                <a:cs typeface="Calibri"/>
              </a:rPr>
              <a:t> </a:t>
            </a:r>
            <a:r>
              <a:rPr lang="en-GB" spc="5" dirty="0">
                <a:cs typeface="Calibri"/>
              </a:rPr>
              <a:t> </a:t>
            </a:r>
            <a:r>
              <a:rPr lang="en-GB" spc="-15" dirty="0">
                <a:cs typeface="Calibri"/>
              </a:rPr>
              <a:t>al</a:t>
            </a:r>
            <a:r>
              <a:rPr lang="en-GB" dirty="0">
                <a:cs typeface="Calibri"/>
              </a:rPr>
              <a:t>e </a:t>
            </a:r>
            <a:r>
              <a:rPr lang="en-GB" spc="1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</a:t>
            </a:r>
            <a:r>
              <a:rPr lang="en-GB" spc="-10" dirty="0" err="1">
                <a:cs typeface="Calibri"/>
              </a:rPr>
              <a:t>â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ului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5" dirty="0" err="1">
                <a:cs typeface="Calibri"/>
              </a:rPr>
              <a:t>o</a:t>
            </a:r>
            <a:r>
              <a:rPr lang="en-GB" spc="-10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ula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iei</a:t>
            </a:r>
            <a:r>
              <a:rPr lang="en-GB" dirty="0">
                <a:cs typeface="Calibri"/>
              </a:rPr>
              <a:t> 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ocui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țel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r</a:t>
            </a:r>
            <a:r>
              <a:rPr lang="en-GB" dirty="0">
                <a:cs typeface="Calibri"/>
              </a:rPr>
              <a:t>, </a:t>
            </a:r>
            <a:r>
              <a:rPr lang="en-GB" spc="-15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nda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2</a:t>
            </a:r>
            <a:r>
              <a:rPr lang="en-GB" spc="-5" dirty="0">
                <a:cs typeface="Calibri"/>
              </a:rPr>
              <a:t>0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1</a:t>
            </a:r>
            <a:r>
              <a:rPr lang="en-GB" dirty="0">
                <a:cs typeface="Calibri"/>
              </a:rPr>
              <a:t> </a:t>
            </a:r>
            <a:r>
              <a:rPr lang="en-GB" spc="10" dirty="0">
                <a:cs typeface="Calibri"/>
              </a:rPr>
              <a:t> </a:t>
            </a:r>
            <a:r>
              <a:rPr lang="en-GB" dirty="0">
                <a:cs typeface="Calibri"/>
              </a:rPr>
              <a:t>(</a:t>
            </a:r>
            <a:r>
              <a:rPr lang="en-GB" spc="-10" dirty="0">
                <a:cs typeface="Calibri"/>
              </a:rPr>
              <a:t>RPL</a:t>
            </a:r>
            <a:r>
              <a:rPr lang="en-GB" spc="-15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0</a:t>
            </a:r>
            <a:r>
              <a:rPr lang="en-GB" spc="-5" dirty="0">
                <a:cs typeface="Calibri"/>
              </a:rPr>
              <a:t>21)</a:t>
            </a:r>
            <a:r>
              <a:rPr lang="en-GB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a</a:t>
            </a:r>
            <a:r>
              <a:rPr lang="en-GB" spc="-10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5" dirty="0">
                <a:cs typeface="Calibri"/>
              </a:rPr>
              <a:t> </a:t>
            </a:r>
            <a:r>
              <a:rPr lang="en-GB" dirty="0">
                <a:cs typeface="Calibri"/>
              </a:rPr>
              <a:t>o  </a:t>
            </a:r>
            <a:r>
              <a:rPr lang="en-GB" spc="-10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opulaț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rezi</a:t>
            </a:r>
            <a:r>
              <a:rPr lang="en-GB" spc="-10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e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tă</a:t>
            </a:r>
            <a:r>
              <a:rPr lang="en-GB" spc="110" dirty="0">
                <a:cs typeface="Calibri"/>
              </a:rPr>
              <a:t> </a:t>
            </a:r>
            <a:r>
              <a:rPr lang="en-GB" dirty="0">
                <a:cs typeface="Calibri"/>
              </a:rPr>
              <a:t>a</a:t>
            </a:r>
            <a:r>
              <a:rPr lang="en-GB" spc="10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j</a:t>
            </a:r>
            <a:r>
              <a:rPr lang="en-GB" spc="-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țu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ui</a:t>
            </a:r>
            <a:r>
              <a:rPr lang="en-GB" spc="125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S</a:t>
            </a:r>
            <a:r>
              <a:rPr lang="en-GB" spc="-10" dirty="0">
                <a:cs typeface="Calibri"/>
              </a:rPr>
              <a:t>a</a:t>
            </a:r>
            <a:r>
              <a:rPr lang="en-GB" spc="-15" dirty="0">
                <a:cs typeface="Calibri"/>
              </a:rPr>
              <a:t>t</a:t>
            </a:r>
            <a:r>
              <a:rPr lang="en-GB" dirty="0">
                <a:cs typeface="Calibri"/>
              </a:rPr>
              <a:t>u</a:t>
            </a:r>
            <a:r>
              <a:rPr lang="en-GB" spc="75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Mare</a:t>
            </a:r>
            <a:r>
              <a:rPr lang="en-GB" spc="8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d</a:t>
            </a:r>
            <a:r>
              <a:rPr lang="en-GB" spc="-10" dirty="0">
                <a:cs typeface="Calibri"/>
              </a:rPr>
              <a:t>e</a:t>
            </a:r>
            <a:r>
              <a:rPr lang="en-GB" spc="75" dirty="0">
                <a:cs typeface="Times New Roman"/>
              </a:rPr>
              <a:t> </a:t>
            </a:r>
            <a:r>
              <a:rPr lang="en-GB" spc="-20" dirty="0">
                <a:cs typeface="Calibri"/>
              </a:rPr>
              <a:t>3</a:t>
            </a:r>
            <a:r>
              <a:rPr lang="en-GB" spc="-5" dirty="0">
                <a:cs typeface="Calibri"/>
              </a:rPr>
              <a:t>3,0</a:t>
            </a:r>
            <a:r>
              <a:rPr lang="en-GB" spc="-10" dirty="0">
                <a:cs typeface="Calibri"/>
              </a:rPr>
              <a:t>6</a:t>
            </a:r>
            <a:r>
              <a:rPr lang="en-GB" spc="7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mii</a:t>
            </a:r>
            <a:r>
              <a:rPr lang="en-GB" spc="70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e</a:t>
            </a:r>
            <a:r>
              <a:rPr lang="en-GB" spc="-15" dirty="0" err="1">
                <a:cs typeface="Calibri"/>
              </a:rPr>
              <a:t>r</a:t>
            </a:r>
            <a:r>
              <a:rPr lang="en-GB" spc="-5" dirty="0" err="1">
                <a:cs typeface="Calibri"/>
              </a:rPr>
              <a:t>so</a:t>
            </a:r>
            <a:r>
              <a:rPr lang="en-GB" dirty="0" err="1">
                <a:cs typeface="Calibri"/>
              </a:rPr>
              <a:t>an</a:t>
            </a:r>
            <a:r>
              <a:rPr lang="en-GB" spc="-10" dirty="0" err="1">
                <a:cs typeface="Calibri"/>
              </a:rPr>
              <a:t>e</a:t>
            </a:r>
            <a:r>
              <a:rPr lang="en-GB" spc="7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(</a:t>
            </a:r>
            <a:r>
              <a:rPr lang="en-GB" spc="-10" dirty="0">
                <a:cs typeface="Calibri"/>
              </a:rPr>
              <a:t>3</a:t>
            </a:r>
            <a:r>
              <a:rPr lang="en-GB" spc="-5" dirty="0">
                <a:cs typeface="Calibri"/>
              </a:rPr>
              <a:t>3</a:t>
            </a:r>
            <a:r>
              <a:rPr lang="en-GB" spc="-10" dirty="0">
                <a:cs typeface="Calibri"/>
              </a:rPr>
              <a:t>0</a:t>
            </a:r>
            <a:r>
              <a:rPr lang="en-GB" spc="-15" dirty="0">
                <a:cs typeface="Calibri"/>
              </a:rPr>
              <a:t>6</a:t>
            </a:r>
            <a:r>
              <a:rPr lang="en-GB" spc="-10" dirty="0">
                <a:cs typeface="Calibri"/>
              </a:rPr>
              <a:t>68</a:t>
            </a:r>
            <a:r>
              <a:rPr lang="en-GB" spc="80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rsoa</a:t>
            </a:r>
            <a:r>
              <a:rPr lang="en-GB" spc="5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),</a:t>
            </a:r>
            <a:r>
              <a:rPr lang="en-GB" spc="10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spc="114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s</a:t>
            </a:r>
            <a:r>
              <a:rPr lang="en-GB" spc="-5" dirty="0" err="1">
                <a:cs typeface="Calibri"/>
              </a:rPr>
              <a:t>c</a:t>
            </a:r>
            <a:r>
              <a:rPr lang="en-GB" spc="-15" dirty="0" err="1">
                <a:cs typeface="Calibri"/>
              </a:rPr>
              <a:t>ă</a:t>
            </a:r>
            <a:r>
              <a:rPr lang="en-GB" dirty="0" err="1">
                <a:cs typeface="Calibri"/>
              </a:rPr>
              <a:t>dere</a:t>
            </a:r>
            <a:r>
              <a:rPr lang="en-GB" spc="100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c</a:t>
            </a:r>
            <a:r>
              <a:rPr lang="en-GB" dirty="0">
                <a:cs typeface="Calibri"/>
              </a:rPr>
              <a:t>u</a:t>
            </a:r>
            <a:r>
              <a:rPr lang="en-GB" spc="12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13</a:t>
            </a:r>
            <a:r>
              <a:rPr lang="en-GB" spc="-20" dirty="0">
                <a:cs typeface="Calibri"/>
              </a:rPr>
              <a:t>,</a:t>
            </a:r>
            <a:r>
              <a:rPr lang="en-GB" spc="-10" dirty="0">
                <a:cs typeface="Calibri"/>
              </a:rPr>
              <a:t>69</a:t>
            </a:r>
            <a:r>
              <a:rPr lang="en-GB" spc="75" dirty="0">
                <a:cs typeface="Times New Roman"/>
              </a:rPr>
              <a:t> </a:t>
            </a:r>
            <a:r>
              <a:rPr lang="en-GB" spc="-25" dirty="0">
                <a:cs typeface="Calibri"/>
              </a:rPr>
              <a:t>m</a:t>
            </a:r>
            <a:r>
              <a:rPr lang="en-GB" dirty="0">
                <a:cs typeface="Calibri"/>
              </a:rPr>
              <a:t>ii</a:t>
            </a:r>
            <a:r>
              <a:rPr lang="en-GB" spc="80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l</a:t>
            </a:r>
            <a:r>
              <a:rPr lang="en-GB" spc="-5" dirty="0" err="1">
                <a:cs typeface="Calibri"/>
              </a:rPr>
              <a:t>oc</a:t>
            </a:r>
            <a:r>
              <a:rPr lang="en-GB" spc="5" dirty="0" err="1">
                <a:cs typeface="Calibri"/>
              </a:rPr>
              <a:t>u</a:t>
            </a:r>
            <a:r>
              <a:rPr lang="en-GB" spc="-15" dirty="0" err="1">
                <a:cs typeface="Calibri"/>
              </a:rPr>
              <a:t>i</a:t>
            </a:r>
            <a:r>
              <a:rPr lang="en-GB" spc="-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o</a:t>
            </a:r>
            <a:r>
              <a:rPr lang="en-GB" spc="-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i</a:t>
            </a:r>
            <a:r>
              <a:rPr lang="en-GB" spc="7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(</a:t>
            </a:r>
            <a:r>
              <a:rPr lang="en-GB" spc="-10" dirty="0">
                <a:cs typeface="Calibri"/>
              </a:rPr>
              <a:t>1</a:t>
            </a:r>
            <a:r>
              <a:rPr lang="en-GB" spc="-5" dirty="0">
                <a:cs typeface="Calibri"/>
              </a:rPr>
              <a:t>3</a:t>
            </a:r>
            <a:r>
              <a:rPr lang="en-GB" spc="-20" dirty="0">
                <a:cs typeface="Calibri"/>
              </a:rPr>
              <a:t>69</a:t>
            </a:r>
            <a:r>
              <a:rPr lang="en-GB" spc="-10" dirty="0">
                <a:cs typeface="Calibri"/>
              </a:rPr>
              <a:t>2</a:t>
            </a:r>
            <a:r>
              <a:rPr lang="en-GB" spc="-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perso</a:t>
            </a:r>
            <a:r>
              <a:rPr lang="en-GB" spc="-10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ne</a:t>
            </a:r>
            <a:r>
              <a:rPr lang="en-GB" dirty="0">
                <a:cs typeface="Calibri"/>
              </a:rPr>
              <a:t>) </a:t>
            </a:r>
            <a:r>
              <a:rPr lang="en-GB" spc="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45" dirty="0">
                <a:cs typeface="Calibri"/>
              </a:rPr>
              <a:t> </a:t>
            </a:r>
            <a:r>
              <a:rPr lang="en-GB" dirty="0">
                <a:cs typeface="Calibri"/>
              </a:rPr>
              <a:t>de </a:t>
            </a:r>
            <a:r>
              <a:rPr lang="en-GB" spc="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nsământ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dirty="0">
                <a:cs typeface="Calibri"/>
              </a:rPr>
              <a:t> </a:t>
            </a:r>
            <a:r>
              <a:rPr lang="en-GB" spc="55" dirty="0">
                <a:cs typeface="Calibri"/>
              </a:rPr>
              <a:t> </a:t>
            </a:r>
            <a:r>
              <a:rPr lang="en-GB" dirty="0">
                <a:cs typeface="Calibri"/>
              </a:rPr>
              <a:t>p</a:t>
            </a:r>
            <a:r>
              <a:rPr lang="en-GB" spc="-15" dirty="0">
                <a:cs typeface="Calibri"/>
              </a:rPr>
              <a:t>r</a:t>
            </a:r>
            <a:r>
              <a:rPr lang="en-GB" dirty="0">
                <a:cs typeface="Calibri"/>
              </a:rPr>
              <a:t>ece</a:t>
            </a:r>
            <a:r>
              <a:rPr lang="en-GB" spc="5" dirty="0">
                <a:cs typeface="Calibri"/>
              </a:rPr>
              <a:t>d</a:t>
            </a:r>
            <a:r>
              <a:rPr lang="en-GB" spc="-10" dirty="0">
                <a:cs typeface="Calibri"/>
              </a:rPr>
              <a:t>e</a:t>
            </a:r>
            <a:r>
              <a:rPr lang="en-GB" dirty="0">
                <a:cs typeface="Calibri"/>
              </a:rPr>
              <a:t>nt </a:t>
            </a:r>
            <a:r>
              <a:rPr lang="en-GB" spc="60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(</a:t>
            </a:r>
            <a:r>
              <a:rPr lang="en-GB" dirty="0" err="1">
                <a:cs typeface="Calibri"/>
              </a:rPr>
              <a:t>octombr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5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2</a:t>
            </a:r>
            <a:r>
              <a:rPr lang="en-GB" spc="-5" dirty="0">
                <a:cs typeface="Calibri"/>
              </a:rPr>
              <a:t>0</a:t>
            </a:r>
            <a:r>
              <a:rPr lang="en-GB" spc="-20" dirty="0">
                <a:cs typeface="Calibri"/>
              </a:rPr>
              <a:t>1</a:t>
            </a:r>
            <a:r>
              <a:rPr lang="en-GB" spc="-5" dirty="0">
                <a:cs typeface="Calibri"/>
              </a:rPr>
              <a:t>1)</a:t>
            </a:r>
            <a:r>
              <a:rPr lang="en-GB" dirty="0">
                <a:cs typeface="Calibri"/>
              </a:rPr>
              <a:t> </a:t>
            </a:r>
            <a:r>
              <a:rPr lang="en-GB" spc="10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5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7</a:t>
            </a:r>
            <a:r>
              <a:rPr lang="en-GB" spc="-5" dirty="0">
                <a:cs typeface="Calibri"/>
              </a:rPr>
              <a:t>0</a:t>
            </a:r>
            <a:r>
              <a:rPr lang="en-GB" spc="-15" dirty="0">
                <a:cs typeface="Calibri"/>
              </a:rPr>
              <a:t>,</a:t>
            </a:r>
            <a:r>
              <a:rPr lang="en-GB" spc="-10" dirty="0">
                <a:cs typeface="Calibri"/>
              </a:rPr>
              <a:t>12</a:t>
            </a:r>
            <a:r>
              <a:rPr lang="en-GB" dirty="0">
                <a:cs typeface="Calibri"/>
              </a:rPr>
              <a:t> </a:t>
            </a:r>
            <a:r>
              <a:rPr lang="en-GB" spc="70" dirty="0">
                <a:cs typeface="Calibri"/>
              </a:rPr>
              <a:t> </a:t>
            </a:r>
            <a:r>
              <a:rPr lang="en-GB" spc="-15" dirty="0">
                <a:cs typeface="Calibri"/>
              </a:rPr>
              <a:t>m</a:t>
            </a:r>
            <a:r>
              <a:rPr lang="en-GB" dirty="0">
                <a:cs typeface="Calibri"/>
              </a:rPr>
              <a:t>ii </a:t>
            </a:r>
            <a:r>
              <a:rPr lang="en-GB" spc="65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l</a:t>
            </a:r>
            <a:r>
              <a:rPr lang="en-GB" dirty="0" err="1">
                <a:cs typeface="Calibri"/>
              </a:rPr>
              <a:t>ocui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ori</a:t>
            </a:r>
            <a:r>
              <a:rPr lang="en-GB" dirty="0">
                <a:cs typeface="Calibri"/>
              </a:rPr>
              <a:t> </a:t>
            </a:r>
            <a:r>
              <a:rPr lang="en-GB" spc="5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(70</a:t>
            </a:r>
            <a:r>
              <a:rPr lang="en-GB" spc="-5" dirty="0">
                <a:cs typeface="Calibri"/>
              </a:rPr>
              <a:t>1</a:t>
            </a:r>
            <a:r>
              <a:rPr lang="en-GB" spc="-20" dirty="0">
                <a:cs typeface="Calibri"/>
              </a:rPr>
              <a:t>2</a:t>
            </a:r>
            <a:r>
              <a:rPr lang="en-GB" spc="-10" dirty="0">
                <a:cs typeface="Calibri"/>
              </a:rPr>
              <a:t>1</a:t>
            </a:r>
            <a:r>
              <a:rPr lang="en-GB" dirty="0">
                <a:cs typeface="Calibri"/>
              </a:rPr>
              <a:t> </a:t>
            </a:r>
            <a:r>
              <a:rPr lang="en-GB" spc="6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rsoa</a:t>
            </a:r>
            <a:r>
              <a:rPr lang="en-GB" spc="-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) </a:t>
            </a:r>
            <a:r>
              <a:rPr lang="en-GB" spc="65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f</a:t>
            </a:r>
            <a:r>
              <a:rPr lang="en-GB" dirty="0" err="1">
                <a:cs typeface="Calibri"/>
              </a:rPr>
              <a:t>a</a:t>
            </a:r>
            <a:r>
              <a:rPr lang="en-GB" spc="5" dirty="0" err="1">
                <a:cs typeface="Calibri"/>
              </a:rPr>
              <a:t>ț</a:t>
            </a:r>
            <a:r>
              <a:rPr lang="en-GB" dirty="0" err="1">
                <a:cs typeface="Calibri"/>
              </a:rPr>
              <a:t>ă</a:t>
            </a:r>
            <a:r>
              <a:rPr lang="en-GB" dirty="0">
                <a:cs typeface="Calibri"/>
              </a:rPr>
              <a:t> </a:t>
            </a:r>
            <a:r>
              <a:rPr lang="en-GB" spc="55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 </a:t>
            </a:r>
            <a:r>
              <a:rPr lang="en-GB" dirty="0" err="1">
                <a:cs typeface="Calibri"/>
              </a:rPr>
              <a:t>re</a:t>
            </a:r>
            <a:r>
              <a:rPr lang="en-GB" spc="-5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sământ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l</a:t>
            </a:r>
            <a:r>
              <a:rPr lang="en-GB" spc="-10" dirty="0">
                <a:cs typeface="Calibri"/>
              </a:rPr>
              <a:t> </a:t>
            </a:r>
            <a:r>
              <a:rPr lang="en-GB" dirty="0">
                <a:cs typeface="Calibri"/>
              </a:rPr>
              <a:t>d</a:t>
            </a:r>
            <a:r>
              <a:rPr lang="en-GB" spc="-15" dirty="0">
                <a:cs typeface="Calibri"/>
              </a:rPr>
              <a:t>i</a:t>
            </a:r>
            <a:r>
              <a:rPr lang="en-GB" dirty="0">
                <a:cs typeface="Calibri"/>
              </a:rPr>
              <a:t>n</a:t>
            </a:r>
            <a:r>
              <a:rPr lang="en-GB" spc="5" dirty="0">
                <a:cs typeface="Calibri"/>
              </a:rPr>
              <a:t> </a:t>
            </a:r>
            <a:r>
              <a:rPr lang="en-GB" spc="-20" dirty="0">
                <a:cs typeface="Calibri"/>
              </a:rPr>
              <a:t>1</a:t>
            </a:r>
            <a:r>
              <a:rPr lang="en-GB" spc="-10" dirty="0">
                <a:cs typeface="Calibri"/>
              </a:rPr>
              <a:t>9</a:t>
            </a:r>
            <a:r>
              <a:rPr lang="en-GB" spc="-5" dirty="0">
                <a:cs typeface="Calibri"/>
              </a:rPr>
              <a:t>9</a:t>
            </a:r>
            <a:r>
              <a:rPr lang="en-GB" dirty="0">
                <a:cs typeface="Calibri"/>
              </a:rPr>
              <a:t>2.</a:t>
            </a:r>
          </a:p>
          <a:p>
            <a:pPr marL="241300">
              <a:lnSpc>
                <a:spcPct val="150000"/>
              </a:lnSpc>
              <a:spcBef>
                <a:spcPts val="960"/>
              </a:spcBef>
            </a:pPr>
            <a:r>
              <a:rPr lang="en-GB" dirty="0">
                <a:cs typeface="Calibri"/>
              </a:rPr>
              <a:t>Din </a:t>
            </a:r>
            <a:r>
              <a:rPr lang="en-GB" spc="-35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p</a:t>
            </a:r>
            <a:r>
              <a:rPr lang="en-GB" dirty="0" err="1">
                <a:cs typeface="Calibri"/>
              </a:rPr>
              <a:t>un</a:t>
            </a:r>
            <a:r>
              <a:rPr lang="en-GB" spc="-20" dirty="0" err="1">
                <a:cs typeface="Calibri"/>
              </a:rPr>
              <a:t>c</a:t>
            </a:r>
            <a:r>
              <a:rPr lang="en-GB" dirty="0" err="1">
                <a:cs typeface="Calibri"/>
              </a:rPr>
              <a:t>tul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d</a:t>
            </a:r>
            <a:r>
              <a:rPr lang="en-GB" dirty="0">
                <a:cs typeface="Calibri"/>
              </a:rPr>
              <a:t>e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ved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re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>
                <a:cs typeface="Calibri"/>
              </a:rPr>
              <a:t>al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mărimii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10" dirty="0" err="1">
                <a:cs typeface="Calibri"/>
              </a:rPr>
              <a:t>o</a:t>
            </a:r>
            <a:r>
              <a:rPr lang="en-GB" dirty="0" err="1">
                <a:cs typeface="Calibri"/>
              </a:rPr>
              <a:t>pul</a:t>
            </a:r>
            <a:r>
              <a:rPr lang="en-GB" spc="-15" dirty="0" err="1">
                <a:cs typeface="Calibri"/>
              </a:rPr>
              <a:t>a</a:t>
            </a:r>
            <a:r>
              <a:rPr lang="en-GB" dirty="0" err="1">
                <a:cs typeface="Calibri"/>
              </a:rPr>
              <a:t>ţiei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zid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nte</a:t>
            </a:r>
            <a:r>
              <a:rPr lang="en-GB" dirty="0">
                <a:cs typeface="Calibri"/>
              </a:rPr>
              <a:t>, </a:t>
            </a:r>
            <a:r>
              <a:rPr lang="en-GB" spc="-1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j</a:t>
            </a:r>
            <a:r>
              <a:rPr lang="en-GB" spc="5" dirty="0" err="1">
                <a:cs typeface="Calibri"/>
              </a:rPr>
              <a:t>u</a:t>
            </a:r>
            <a:r>
              <a:rPr lang="en-GB" spc="-10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eţul</a:t>
            </a:r>
            <a:r>
              <a:rPr lang="en-GB" dirty="0">
                <a:cs typeface="Calibri"/>
              </a:rPr>
              <a:t> </a:t>
            </a:r>
            <a:r>
              <a:rPr lang="en-GB" spc="-35" dirty="0">
                <a:cs typeface="Calibri"/>
              </a:rPr>
              <a:t> </a:t>
            </a:r>
            <a:r>
              <a:rPr lang="en-GB" spc="-5" dirty="0">
                <a:cs typeface="Calibri"/>
              </a:rPr>
              <a:t>Sat</a:t>
            </a:r>
            <a:r>
              <a:rPr lang="en-GB" dirty="0">
                <a:cs typeface="Calibri"/>
              </a:rPr>
              <a:t>u</a:t>
            </a:r>
            <a:r>
              <a:rPr lang="en-GB" dirty="0">
                <a:cs typeface="Times New Roman"/>
              </a:rPr>
              <a:t> </a:t>
            </a:r>
            <a:r>
              <a:rPr lang="en-GB" spc="-95" dirty="0">
                <a:cs typeface="Times New Roman"/>
              </a:rPr>
              <a:t> </a:t>
            </a:r>
            <a:r>
              <a:rPr lang="en-GB" spc="-25" dirty="0">
                <a:cs typeface="Calibri"/>
              </a:rPr>
              <a:t>M</a:t>
            </a:r>
            <a:r>
              <a:rPr lang="en-GB" spc="-10" dirty="0">
                <a:cs typeface="Calibri"/>
              </a:rPr>
              <a:t>are</a:t>
            </a:r>
            <a:r>
              <a:rPr lang="en-GB" dirty="0">
                <a:cs typeface="Times New Roman"/>
              </a:rPr>
              <a:t> </a:t>
            </a:r>
            <a:r>
              <a:rPr lang="en-GB" spc="-85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se</a:t>
            </a:r>
            <a:r>
              <a:rPr lang="en-GB" dirty="0">
                <a:cs typeface="Times New Roman"/>
              </a:rPr>
              <a:t> </a:t>
            </a:r>
            <a:r>
              <a:rPr lang="en-GB" spc="-9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sit</a:t>
            </a:r>
            <a:r>
              <a:rPr lang="en-GB" spc="-10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ează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dirty="0">
                <a:cs typeface="Calibri"/>
              </a:rPr>
              <a:t>pe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locul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spc="-10" dirty="0">
                <a:cs typeface="Calibri"/>
              </a:rPr>
              <a:t>27</a:t>
            </a:r>
            <a:r>
              <a:rPr lang="en-GB" dirty="0">
                <a:cs typeface="Times New Roman"/>
              </a:rPr>
              <a:t> </a:t>
            </a:r>
            <a:r>
              <a:rPr lang="en-GB" spc="-9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în</a:t>
            </a:r>
            <a:r>
              <a:rPr lang="en-GB" dirty="0">
                <a:cs typeface="Times New Roman"/>
              </a:rPr>
              <a:t> </a:t>
            </a:r>
            <a:r>
              <a:rPr lang="en-GB" spc="-9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i</a:t>
            </a:r>
            <a:r>
              <a:rPr lang="en-GB" spc="-10" dirty="0" err="1">
                <a:cs typeface="Calibri"/>
              </a:rPr>
              <a:t>e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ar</a:t>
            </a:r>
            <a:r>
              <a:rPr lang="en-GB" spc="5" dirty="0" err="1">
                <a:cs typeface="Calibri"/>
              </a:rPr>
              <a:t>h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a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j</a:t>
            </a:r>
            <a:r>
              <a:rPr lang="en-GB" spc="5" dirty="0" err="1">
                <a:cs typeface="Calibri"/>
              </a:rPr>
              <a:t>u</a:t>
            </a:r>
            <a:r>
              <a:rPr lang="en-GB" dirty="0" err="1">
                <a:cs typeface="Calibri"/>
              </a:rPr>
              <a:t>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ţelor</a:t>
            </a:r>
            <a:r>
              <a:rPr lang="en-GB" dirty="0"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cs typeface="Calibri"/>
              </a:rPr>
              <a:t>Major</a:t>
            </a:r>
            <a:r>
              <a:rPr lang="en-GB" spc="-10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ta</a:t>
            </a:r>
            <a:r>
              <a:rPr lang="en-GB" spc="5" dirty="0" err="1">
                <a:cs typeface="Calibri"/>
              </a:rPr>
              <a:t>t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a</a:t>
            </a:r>
            <a:r>
              <a:rPr lang="en-GB" dirty="0">
                <a:cs typeface="Calibri"/>
              </a:rPr>
              <a:t> </a:t>
            </a:r>
            <a:r>
              <a:rPr lang="en-GB" spc="-5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populaț</a:t>
            </a:r>
            <a:r>
              <a:rPr lang="en-GB" spc="-15" dirty="0" err="1">
                <a:cs typeface="Calibri"/>
              </a:rPr>
              <a:t>i</a:t>
            </a:r>
            <a:r>
              <a:rPr lang="en-GB" dirty="0" err="1">
                <a:cs typeface="Calibri"/>
              </a:rPr>
              <a:t>ei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r</a:t>
            </a:r>
            <a:r>
              <a:rPr lang="en-GB" dirty="0" err="1">
                <a:cs typeface="Calibri"/>
              </a:rPr>
              <a:t>e</a:t>
            </a:r>
            <a:r>
              <a:rPr lang="en-GB" spc="5" dirty="0" err="1">
                <a:cs typeface="Calibri"/>
              </a:rPr>
              <a:t>z</a:t>
            </a:r>
            <a:r>
              <a:rPr lang="en-GB" dirty="0" err="1">
                <a:cs typeface="Calibri"/>
              </a:rPr>
              <a:t>id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</a:t>
            </a:r>
            <a:r>
              <a:rPr lang="en-GB" spc="-10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e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e</a:t>
            </a:r>
            <a:r>
              <a:rPr lang="en-GB" spc="-15" dirty="0" err="1">
                <a:cs typeface="Calibri"/>
              </a:rPr>
              <a:t>s</a:t>
            </a:r>
            <a:r>
              <a:rPr lang="en-GB" dirty="0" err="1">
                <a:cs typeface="Calibri"/>
              </a:rPr>
              <a:t>te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dirty="0">
                <a:cs typeface="Calibri"/>
              </a:rPr>
              <a:t>de </a:t>
            </a:r>
            <a:r>
              <a:rPr lang="en-GB" spc="-50" dirty="0">
                <a:cs typeface="Calibri"/>
              </a:rPr>
              <a:t> </a:t>
            </a:r>
            <a:r>
              <a:rPr lang="en-GB" dirty="0">
                <a:cs typeface="Calibri"/>
              </a:rPr>
              <a:t>sex </a:t>
            </a:r>
            <a:r>
              <a:rPr lang="en-GB" spc="-3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f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mi</a:t>
            </a:r>
            <a:r>
              <a:rPr lang="en-GB" spc="5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in</a:t>
            </a:r>
            <a:r>
              <a:rPr lang="en-GB" dirty="0">
                <a:cs typeface="Times New Roman"/>
              </a:rPr>
              <a:t> </a:t>
            </a:r>
            <a:r>
              <a:rPr lang="en-GB" spc="-10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(</a:t>
            </a:r>
            <a:r>
              <a:rPr lang="en-GB" spc="-10" dirty="0">
                <a:cs typeface="Calibri"/>
              </a:rPr>
              <a:t>1</a:t>
            </a:r>
            <a:r>
              <a:rPr lang="en-GB" spc="-5" dirty="0">
                <a:cs typeface="Calibri"/>
              </a:rPr>
              <a:t>7</a:t>
            </a:r>
            <a:r>
              <a:rPr lang="en-GB" spc="-20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4</a:t>
            </a:r>
            <a:r>
              <a:rPr lang="en-GB" spc="-5" dirty="0">
                <a:cs typeface="Calibri"/>
              </a:rPr>
              <a:t>8</a:t>
            </a:r>
            <a:r>
              <a:rPr lang="en-GB" spc="-10" dirty="0">
                <a:cs typeface="Calibri"/>
              </a:rPr>
              <a:t>6</a:t>
            </a:r>
            <a:r>
              <a:rPr lang="en-GB" dirty="0">
                <a:cs typeface="Times New Roman"/>
              </a:rPr>
              <a:t> </a:t>
            </a:r>
            <a:r>
              <a:rPr lang="en-GB" spc="-105" dirty="0">
                <a:cs typeface="Times New Roman"/>
              </a:rPr>
              <a:t> </a:t>
            </a:r>
            <a:r>
              <a:rPr lang="en-GB" dirty="0" err="1">
                <a:cs typeface="Calibri"/>
              </a:rPr>
              <a:t>p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rsoa</a:t>
            </a:r>
            <a:r>
              <a:rPr lang="en-GB" spc="-10" dirty="0" err="1">
                <a:cs typeface="Calibri"/>
              </a:rPr>
              <a:t>n</a:t>
            </a:r>
            <a:r>
              <a:rPr lang="en-GB" spc="-5" dirty="0" err="1">
                <a:cs typeface="Calibri"/>
              </a:rPr>
              <a:t>e</a:t>
            </a:r>
            <a:r>
              <a:rPr lang="en-GB" spc="-5" dirty="0">
                <a:cs typeface="Calibri"/>
              </a:rPr>
              <a:t>,</a:t>
            </a:r>
            <a:r>
              <a:rPr lang="en-GB" dirty="0">
                <a:cs typeface="Times New Roman"/>
              </a:rPr>
              <a:t> </a:t>
            </a:r>
            <a:r>
              <a:rPr lang="en-GB" spc="-100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r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p</a:t>
            </a:r>
            <a:r>
              <a:rPr lang="en-GB" spc="-5" dirty="0" err="1">
                <a:cs typeface="Calibri"/>
              </a:rPr>
              <a:t>r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z</a:t>
            </a:r>
            <a:r>
              <a:rPr lang="en-GB" spc="-10" dirty="0" err="1">
                <a:cs typeface="Calibri"/>
              </a:rPr>
              <a:t>e</a:t>
            </a:r>
            <a:r>
              <a:rPr lang="en-GB" spc="-15" dirty="0" err="1">
                <a:cs typeface="Calibri"/>
              </a:rPr>
              <a:t>n</a:t>
            </a:r>
            <a:r>
              <a:rPr lang="en-GB" spc="-5" dirty="0" err="1">
                <a:cs typeface="Calibri"/>
              </a:rPr>
              <a:t>t</a:t>
            </a:r>
            <a:r>
              <a:rPr lang="en-GB" dirty="0" err="1">
                <a:cs typeface="Calibri"/>
              </a:rPr>
              <a:t>â</a:t>
            </a:r>
            <a:r>
              <a:rPr lang="en-GB" spc="-10" dirty="0" err="1">
                <a:cs typeface="Calibri"/>
              </a:rPr>
              <a:t>n</a:t>
            </a:r>
            <a:r>
              <a:rPr lang="en-GB" dirty="0" err="1">
                <a:cs typeface="Calibri"/>
              </a:rPr>
              <a:t>d</a:t>
            </a:r>
            <a:r>
              <a:rPr lang="en-GB" dirty="0">
                <a:cs typeface="Times New Roman"/>
              </a:rPr>
              <a:t> </a:t>
            </a:r>
            <a:r>
              <a:rPr lang="en-GB" spc="-100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5</a:t>
            </a:r>
            <a:r>
              <a:rPr lang="en-GB" spc="-5" dirty="0">
                <a:cs typeface="Calibri"/>
              </a:rPr>
              <a:t>1,</a:t>
            </a:r>
            <a:r>
              <a:rPr lang="en-GB" spc="-20" dirty="0">
                <a:cs typeface="Calibri"/>
              </a:rPr>
              <a:t>5</a:t>
            </a:r>
            <a:r>
              <a:rPr lang="en-GB" spc="-10" dirty="0">
                <a:cs typeface="Calibri"/>
              </a:rPr>
              <a:t>6</a:t>
            </a:r>
            <a:r>
              <a:rPr lang="en-GB" dirty="0">
                <a:cs typeface="Times New Roman"/>
              </a:rPr>
              <a:t> </a:t>
            </a:r>
            <a:r>
              <a:rPr lang="en-GB" spc="-105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%</a:t>
            </a:r>
            <a:r>
              <a:rPr lang="en-GB" dirty="0">
                <a:cs typeface="Calibri"/>
              </a:rPr>
              <a:t>) </a:t>
            </a:r>
            <a:r>
              <a:rPr lang="en-GB" spc="-45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și</a:t>
            </a:r>
            <a:r>
              <a:rPr lang="en-GB" dirty="0">
                <a:cs typeface="Calibri"/>
              </a:rPr>
              <a:t> </a:t>
            </a:r>
            <a:r>
              <a:rPr lang="en-GB" spc="-40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trăie</a:t>
            </a:r>
            <a:r>
              <a:rPr lang="en-GB" spc="-15" dirty="0" err="1">
                <a:cs typeface="Calibri"/>
              </a:rPr>
              <a:t>ș</a:t>
            </a:r>
            <a:r>
              <a:rPr lang="en-GB" dirty="0" err="1">
                <a:cs typeface="Calibri"/>
              </a:rPr>
              <a:t>te</a:t>
            </a:r>
            <a:r>
              <a:rPr lang="en-GB" dirty="0">
                <a:cs typeface="Calibri"/>
              </a:rPr>
              <a:t> </a:t>
            </a:r>
            <a:r>
              <a:rPr lang="en-GB" spc="-50" dirty="0">
                <a:cs typeface="Calibri"/>
              </a:rPr>
              <a:t> </a:t>
            </a:r>
            <a:r>
              <a:rPr lang="en-GB" spc="-15" dirty="0" err="1">
                <a:cs typeface="Calibri"/>
              </a:rPr>
              <a:t>î</a:t>
            </a:r>
            <a:r>
              <a:rPr lang="en-GB" dirty="0" err="1">
                <a:cs typeface="Calibri"/>
              </a:rPr>
              <a:t>n</a:t>
            </a:r>
            <a:r>
              <a:rPr lang="en-GB" dirty="0">
                <a:cs typeface="Calibri"/>
              </a:rPr>
              <a:t> </a:t>
            </a:r>
            <a:r>
              <a:rPr lang="en-GB" spc="-10" dirty="0" err="1">
                <a:cs typeface="Calibri"/>
              </a:rPr>
              <a:t>me</a:t>
            </a:r>
            <a:r>
              <a:rPr lang="en-GB" spc="-5" dirty="0" err="1">
                <a:cs typeface="Calibri"/>
              </a:rPr>
              <a:t>d</a:t>
            </a:r>
            <a:r>
              <a:rPr lang="en-GB" dirty="0" err="1">
                <a:cs typeface="Calibri"/>
              </a:rPr>
              <a:t>iul</a:t>
            </a:r>
            <a:r>
              <a:rPr lang="en-GB" spc="-40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r</a:t>
            </a:r>
            <a:r>
              <a:rPr lang="en-GB" spc="5" dirty="0">
                <a:cs typeface="Calibri"/>
              </a:rPr>
              <a:t>u</a:t>
            </a:r>
            <a:r>
              <a:rPr lang="en-GB" spc="-20" dirty="0">
                <a:cs typeface="Calibri"/>
              </a:rPr>
              <a:t>r</a:t>
            </a:r>
            <a:r>
              <a:rPr lang="en-GB" dirty="0">
                <a:cs typeface="Calibri"/>
              </a:rPr>
              <a:t>al</a:t>
            </a:r>
            <a:r>
              <a:rPr lang="en-GB" spc="-25" dirty="0">
                <a:cs typeface="Times New Roman"/>
              </a:rPr>
              <a:t> </a:t>
            </a:r>
            <a:r>
              <a:rPr lang="en-GB" dirty="0">
                <a:cs typeface="Calibri"/>
              </a:rPr>
              <a:t>(</a:t>
            </a:r>
            <a:r>
              <a:rPr lang="en-GB" spc="-10" dirty="0">
                <a:cs typeface="Calibri"/>
              </a:rPr>
              <a:t>1</a:t>
            </a:r>
            <a:r>
              <a:rPr lang="en-GB" spc="-15" dirty="0">
                <a:cs typeface="Calibri"/>
              </a:rPr>
              <a:t>8</a:t>
            </a:r>
            <a:r>
              <a:rPr lang="en-GB" spc="-10" dirty="0">
                <a:cs typeface="Calibri"/>
              </a:rPr>
              <a:t>5</a:t>
            </a:r>
            <a:r>
              <a:rPr lang="en-GB" spc="-5" dirty="0">
                <a:cs typeface="Calibri"/>
              </a:rPr>
              <a:t>5</a:t>
            </a:r>
            <a:r>
              <a:rPr lang="en-GB" spc="-20" dirty="0">
                <a:cs typeface="Calibri"/>
              </a:rPr>
              <a:t>0</a:t>
            </a:r>
            <a:r>
              <a:rPr lang="en-GB" spc="-10" dirty="0">
                <a:cs typeface="Calibri"/>
              </a:rPr>
              <a:t>1</a:t>
            </a:r>
            <a:r>
              <a:rPr lang="en-GB" spc="-25" dirty="0">
                <a:cs typeface="Times New Roman"/>
              </a:rPr>
              <a:t> </a:t>
            </a:r>
            <a:r>
              <a:rPr lang="en-GB" spc="-10" dirty="0" err="1">
                <a:cs typeface="Calibri"/>
              </a:rPr>
              <a:t>pe</a:t>
            </a:r>
            <a:r>
              <a:rPr lang="en-GB" spc="-15" dirty="0" err="1">
                <a:cs typeface="Calibri"/>
              </a:rPr>
              <a:t>r</a:t>
            </a:r>
            <a:r>
              <a:rPr lang="en-GB" spc="-5" dirty="0" err="1">
                <a:cs typeface="Calibri"/>
              </a:rPr>
              <a:t>so</a:t>
            </a:r>
            <a:r>
              <a:rPr lang="en-GB" dirty="0" err="1">
                <a:cs typeface="Calibri"/>
              </a:rPr>
              <a:t>ane</a:t>
            </a:r>
            <a:r>
              <a:rPr lang="en-GB" spc="-5" dirty="0">
                <a:cs typeface="Calibri"/>
              </a:rPr>
              <a:t>,</a:t>
            </a:r>
            <a:r>
              <a:rPr lang="en-GB" spc="-40" dirty="0">
                <a:cs typeface="Times New Roman"/>
              </a:rPr>
              <a:t> </a:t>
            </a:r>
            <a:r>
              <a:rPr lang="en-GB" spc="-5" dirty="0" err="1">
                <a:cs typeface="Calibri"/>
              </a:rPr>
              <a:t>re</a:t>
            </a:r>
            <a:r>
              <a:rPr lang="en-GB" dirty="0" err="1">
                <a:cs typeface="Calibri"/>
              </a:rPr>
              <a:t>p</a:t>
            </a:r>
            <a:r>
              <a:rPr lang="en-GB" spc="-20" dirty="0" err="1">
                <a:cs typeface="Calibri"/>
              </a:rPr>
              <a:t>r</a:t>
            </a:r>
            <a:r>
              <a:rPr lang="en-GB" spc="-1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z</a:t>
            </a:r>
            <a:r>
              <a:rPr lang="en-GB" spc="-20" dirty="0" err="1">
                <a:cs typeface="Calibri"/>
              </a:rPr>
              <a:t>e</a:t>
            </a:r>
            <a:r>
              <a:rPr lang="en-GB" dirty="0" err="1">
                <a:cs typeface="Calibri"/>
              </a:rPr>
              <a:t>n</a:t>
            </a:r>
            <a:r>
              <a:rPr lang="en-GB" spc="-5" dirty="0" err="1">
                <a:cs typeface="Calibri"/>
              </a:rPr>
              <a:t>t</a:t>
            </a:r>
            <a:r>
              <a:rPr lang="en-GB" spc="-15" dirty="0" err="1">
                <a:cs typeface="Calibri"/>
              </a:rPr>
              <a:t>â</a:t>
            </a:r>
            <a:r>
              <a:rPr lang="en-GB" dirty="0" err="1">
                <a:cs typeface="Calibri"/>
              </a:rPr>
              <a:t>nd</a:t>
            </a:r>
            <a:r>
              <a:rPr lang="en-GB" spc="-25" dirty="0">
                <a:cs typeface="Times New Roman"/>
              </a:rPr>
              <a:t> </a:t>
            </a:r>
            <a:r>
              <a:rPr lang="en-GB" spc="-10" dirty="0">
                <a:cs typeface="Calibri"/>
              </a:rPr>
              <a:t>5</a:t>
            </a:r>
            <a:r>
              <a:rPr lang="en-GB" spc="-5" dirty="0">
                <a:cs typeface="Calibri"/>
              </a:rPr>
              <a:t>6</a:t>
            </a:r>
            <a:r>
              <a:rPr lang="en-GB" spc="-20" dirty="0">
                <a:cs typeface="Calibri"/>
              </a:rPr>
              <a:t>,</a:t>
            </a:r>
            <a:r>
              <a:rPr lang="en-GB" spc="-10" dirty="0">
                <a:cs typeface="Calibri"/>
              </a:rPr>
              <a:t>1</a:t>
            </a:r>
            <a:r>
              <a:rPr lang="en-GB" spc="-20" dirty="0">
                <a:cs typeface="Times New Roman"/>
              </a:rPr>
              <a:t> </a:t>
            </a:r>
            <a:r>
              <a:rPr lang="en-GB" spc="-20" dirty="0">
                <a:cs typeface="Calibri"/>
              </a:rPr>
              <a:t>%</a:t>
            </a:r>
            <a:r>
              <a:rPr lang="en-GB" spc="-5" dirty="0">
                <a:cs typeface="Calibri"/>
              </a:rPr>
              <a:t>)</a:t>
            </a:r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C77DB0-F623-4327-862D-2472E91AE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21019"/>
              </p:ext>
            </p:extLst>
          </p:nvPr>
        </p:nvGraphicFramePr>
        <p:xfrm>
          <a:off x="1662112" y="4043649"/>
          <a:ext cx="6897257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0185">
                  <a:extLst>
                    <a:ext uri="{9D8B030D-6E8A-4147-A177-3AD203B41FA5}">
                      <a16:colId xmlns:a16="http://schemas.microsoft.com/office/drawing/2014/main" val="4077481743"/>
                    </a:ext>
                  </a:extLst>
                </a:gridCol>
                <a:gridCol w="2073536">
                  <a:extLst>
                    <a:ext uri="{9D8B030D-6E8A-4147-A177-3AD203B41FA5}">
                      <a16:colId xmlns:a16="http://schemas.microsoft.com/office/drawing/2014/main" val="3664549204"/>
                    </a:ext>
                  </a:extLst>
                </a:gridCol>
                <a:gridCol w="2073536">
                  <a:extLst>
                    <a:ext uri="{9D8B030D-6E8A-4147-A177-3AD203B41FA5}">
                      <a16:colId xmlns:a16="http://schemas.microsoft.com/office/drawing/2014/main" val="2675571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600" dirty="0">
                          <a:solidFill>
                            <a:schemeClr val="tx1"/>
                          </a:solidFill>
                        </a:rPr>
                        <a:t>Populația județului Satu Mare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urban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rural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38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330668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145167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185501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0074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6003BC-D7D6-4BD8-A1E9-E88A94AE7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78566"/>
              </p:ext>
            </p:extLst>
          </p:nvPr>
        </p:nvGraphicFramePr>
        <p:xfrm>
          <a:off x="10630705" y="4006951"/>
          <a:ext cx="6897257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0185">
                  <a:extLst>
                    <a:ext uri="{9D8B030D-6E8A-4147-A177-3AD203B41FA5}">
                      <a16:colId xmlns:a16="http://schemas.microsoft.com/office/drawing/2014/main" val="4077481743"/>
                    </a:ext>
                  </a:extLst>
                </a:gridCol>
                <a:gridCol w="2073536">
                  <a:extLst>
                    <a:ext uri="{9D8B030D-6E8A-4147-A177-3AD203B41FA5}">
                      <a16:colId xmlns:a16="http://schemas.microsoft.com/office/drawing/2014/main" val="3664549204"/>
                    </a:ext>
                  </a:extLst>
                </a:gridCol>
                <a:gridCol w="2073536">
                  <a:extLst>
                    <a:ext uri="{9D8B030D-6E8A-4147-A177-3AD203B41FA5}">
                      <a16:colId xmlns:a16="http://schemas.microsoft.com/office/drawing/2014/main" val="2675571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600" dirty="0">
                          <a:solidFill>
                            <a:schemeClr val="tx1"/>
                          </a:solidFill>
                        </a:rPr>
                        <a:t>Populația județului Satu Mare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feminin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masculin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38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330668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170486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160182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300745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44AC052-2CA6-4D05-842C-ECCFC5805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635054"/>
              </p:ext>
            </p:extLst>
          </p:nvPr>
        </p:nvGraphicFramePr>
        <p:xfrm>
          <a:off x="943810" y="5074384"/>
          <a:ext cx="7911669" cy="431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6FDE667-F1AE-4804-B425-11A7C5957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310590"/>
              </p:ext>
            </p:extLst>
          </p:nvPr>
        </p:nvGraphicFramePr>
        <p:xfrm>
          <a:off x="10189758" y="5073649"/>
          <a:ext cx="7779153" cy="431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287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300912" y="1793239"/>
            <a:ext cx="9161670" cy="5385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176713" y="10159317"/>
            <a:ext cx="11125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7012" y="7748040"/>
            <a:ext cx="17221200" cy="1990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cs typeface="Calibri"/>
              </a:rPr>
              <a:t>F</a:t>
            </a:r>
            <a:r>
              <a:rPr b="1" spc="-120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n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o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m</a:t>
            </a:r>
            <a:r>
              <a:rPr b="1" dirty="0">
                <a:cs typeface="Calibri"/>
              </a:rPr>
              <a:t>e</a:t>
            </a:r>
            <a:r>
              <a:rPr b="1" spc="-120" dirty="0">
                <a:cs typeface="Calibri"/>
              </a:rPr>
              <a:t> </a:t>
            </a:r>
            <a:r>
              <a:rPr b="1" spc="145" dirty="0">
                <a:cs typeface="Calibri"/>
              </a:rPr>
              <a:t>n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l </a:t>
            </a:r>
            <a:r>
              <a:rPr b="1" spc="20" dirty="0">
                <a:cs typeface="Calibri"/>
              </a:rPr>
              <a:t> </a:t>
            </a:r>
            <a:r>
              <a:rPr b="1" spc="-10" dirty="0">
                <a:cs typeface="Calibri"/>
              </a:rPr>
              <a:t>d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15" dirty="0">
                <a:cs typeface="Calibri"/>
              </a:rPr>
              <a:t> </a:t>
            </a:r>
            <a:r>
              <a:rPr b="1" dirty="0">
                <a:cs typeface="Calibri"/>
              </a:rPr>
              <a:t>î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m</a:t>
            </a:r>
            <a:r>
              <a:rPr b="1" spc="130" dirty="0">
                <a:cs typeface="Calibri"/>
              </a:rPr>
              <a:t>b</a:t>
            </a:r>
            <a:r>
              <a:rPr b="1" dirty="0">
                <a:cs typeface="Calibri"/>
              </a:rPr>
              <a:t>ă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â</a:t>
            </a:r>
            <a:r>
              <a:rPr b="1" spc="145" dirty="0">
                <a:cs typeface="Calibri"/>
              </a:rPr>
              <a:t>ni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10" dirty="0">
                <a:cs typeface="Calibri"/>
              </a:rPr>
              <a:t> </a:t>
            </a:r>
            <a:r>
              <a:rPr b="1" spc="-10" dirty="0">
                <a:cs typeface="Calibri"/>
              </a:rPr>
              <a:t>p</a:t>
            </a:r>
            <a:r>
              <a:rPr b="1" spc="-114" dirty="0">
                <a:cs typeface="Calibri"/>
              </a:rPr>
              <a:t> </a:t>
            </a:r>
            <a:r>
              <a:rPr b="1" spc="145" dirty="0">
                <a:cs typeface="Calibri"/>
              </a:rPr>
              <a:t>o</a:t>
            </a:r>
            <a:r>
              <a:rPr b="1" spc="130" dirty="0">
                <a:cs typeface="Calibri"/>
              </a:rPr>
              <a:t>pu</a:t>
            </a:r>
            <a:r>
              <a:rPr b="1" dirty="0">
                <a:cs typeface="Calibri"/>
              </a:rPr>
              <a:t>l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ți</a:t>
            </a:r>
            <a:r>
              <a:rPr b="1" dirty="0">
                <a:cs typeface="Calibri"/>
              </a:rPr>
              <a:t>e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i </a:t>
            </a:r>
            <a:r>
              <a:rPr b="1" spc="20" dirty="0">
                <a:cs typeface="Calibri"/>
              </a:rPr>
              <a:t> 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spc="145" dirty="0">
                <a:cs typeface="Calibri"/>
              </a:rPr>
              <a:t>zi</a:t>
            </a:r>
            <a:r>
              <a:rPr b="1" spc="-10" dirty="0">
                <a:cs typeface="Calibri"/>
              </a:rPr>
              <a:t>d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n</a:t>
            </a:r>
            <a:r>
              <a:rPr b="1" spc="-114" dirty="0">
                <a:cs typeface="Calibri"/>
              </a:rPr>
              <a:t> </a:t>
            </a:r>
            <a:r>
              <a:rPr b="1" spc="145" dirty="0">
                <a:cs typeface="Calibri"/>
              </a:rPr>
              <a:t>t</a:t>
            </a:r>
            <a:r>
              <a:rPr b="1" dirty="0">
                <a:cs typeface="Calibri"/>
              </a:rPr>
              <a:t>e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R</a:t>
            </a:r>
            <a:r>
              <a:rPr b="1" spc="-120" dirty="0">
                <a:cs typeface="Calibri"/>
              </a:rPr>
              <a:t> </a:t>
            </a:r>
            <a:r>
              <a:rPr b="1" spc="145" dirty="0">
                <a:cs typeface="Calibri"/>
              </a:rPr>
              <a:t>o</a:t>
            </a:r>
            <a:r>
              <a:rPr b="1" spc="135" dirty="0">
                <a:cs typeface="Calibri"/>
              </a:rPr>
              <a:t>m</a:t>
            </a:r>
            <a:r>
              <a:rPr b="1" dirty="0">
                <a:cs typeface="Calibri"/>
              </a:rPr>
              <a:t>â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n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i</a:t>
            </a:r>
            <a:endParaRPr dirty="0"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 marL="12700" marR="5080" indent="457200" algn="just">
              <a:lnSpc>
                <a:spcPct val="125000"/>
              </a:lnSpc>
            </a:pPr>
            <a:r>
              <a:rPr dirty="0" err="1">
                <a:cs typeface="Calibri"/>
              </a:rPr>
              <a:t>Fenom</a:t>
            </a:r>
            <a:r>
              <a:rPr spc="-10" dirty="0" err="1">
                <a:cs typeface="Calibri"/>
              </a:rPr>
              <a:t>e</a:t>
            </a:r>
            <a:r>
              <a:rPr dirty="0" err="1">
                <a:cs typeface="Calibri"/>
              </a:rPr>
              <a:t>nul</a:t>
            </a:r>
            <a:r>
              <a:rPr dirty="0">
                <a:cs typeface="Calibri"/>
              </a:rPr>
              <a:t> 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 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î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bă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â</a:t>
            </a:r>
            <a:r>
              <a:rPr dirty="0">
                <a:cs typeface="Calibri"/>
              </a:rPr>
              <a:t>nire </a:t>
            </a:r>
            <a:r>
              <a:rPr spc="10" dirty="0">
                <a:cs typeface="Calibri"/>
              </a:rPr>
              <a:t> </a:t>
            </a:r>
            <a:r>
              <a:rPr spc="15" dirty="0">
                <a:cs typeface="Calibri"/>
              </a:rPr>
              <a:t>s</a:t>
            </a:r>
            <a:r>
              <a:rPr dirty="0">
                <a:cs typeface="Calibri"/>
              </a:rPr>
              <a:t>-a 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ac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, 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vâr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ta 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me</a:t>
            </a:r>
            <a:r>
              <a:rPr spc="5"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 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a 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dirty="0">
                <a:cs typeface="Calibri"/>
              </a:rPr>
              <a:t>o</a:t>
            </a:r>
            <a:r>
              <a:rPr spc="5" dirty="0">
                <a:cs typeface="Calibri"/>
              </a:rPr>
              <a:t>p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iei  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z</a:t>
            </a:r>
            <a:r>
              <a:rPr dirty="0">
                <a:cs typeface="Calibri"/>
              </a:rPr>
              <a:t>id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e 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 </a:t>
            </a:r>
            <a:r>
              <a:rPr spc="45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țul  Sa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dirty="0">
                <a:cs typeface="Times New Roman"/>
              </a:rPr>
              <a:t> </a:t>
            </a:r>
            <a:r>
              <a:rPr spc="-6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-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spc="-5" dirty="0">
                <a:cs typeface="Calibri"/>
              </a:rPr>
              <a:t>re</a:t>
            </a:r>
            <a:r>
              <a:rPr spc="-10" dirty="0">
                <a:cs typeface="Calibri"/>
              </a:rPr>
              <a:t>sc</a:t>
            </a:r>
            <a:r>
              <a:rPr dirty="0">
                <a:cs typeface="Calibri"/>
              </a:rPr>
              <a:t>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5" dirty="0">
                <a:cs typeface="Times New Roman"/>
              </a:rPr>
              <a:t> </a:t>
            </a:r>
            <a:r>
              <a:rPr spc="-10" dirty="0">
                <a:cs typeface="Calibri"/>
              </a:rPr>
              <a:t>41</a:t>
            </a:r>
            <a:r>
              <a:rPr spc="15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ni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(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45" dirty="0">
                <a:cs typeface="Calibri"/>
              </a:rPr>
              <a:t> </a:t>
            </a:r>
            <a:r>
              <a:rPr spc="-20" dirty="0">
                <a:cs typeface="Calibri"/>
              </a:rPr>
              <a:t>3</a:t>
            </a:r>
            <a:r>
              <a:rPr spc="-10" dirty="0">
                <a:cs typeface="Calibri"/>
              </a:rPr>
              <a:t>9</a:t>
            </a:r>
            <a:r>
              <a:rPr spc="15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10" dirty="0">
                <a:cs typeface="Times New Roman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RP</a:t>
            </a:r>
            <a:r>
              <a:rPr spc="-20" dirty="0">
                <a:cs typeface="Calibri"/>
              </a:rPr>
              <a:t>L</a:t>
            </a:r>
            <a:r>
              <a:rPr spc="-10" dirty="0">
                <a:cs typeface="Calibri"/>
              </a:rPr>
              <a:t>2</a:t>
            </a:r>
            <a:r>
              <a:rPr spc="-5" dirty="0">
                <a:cs typeface="Calibri"/>
              </a:rPr>
              <a:t>0</a:t>
            </a:r>
            <a:r>
              <a:rPr spc="-20" dirty="0">
                <a:cs typeface="Calibri"/>
              </a:rPr>
              <a:t>1</a:t>
            </a:r>
            <a:r>
              <a:rPr dirty="0">
                <a:cs typeface="Calibri"/>
              </a:rPr>
              <a:t>1).</a:t>
            </a:r>
            <a:r>
              <a:rPr spc="10" dirty="0">
                <a:cs typeface="Times New Roman"/>
              </a:rPr>
              <a:t> </a:t>
            </a:r>
            <a:r>
              <a:rPr dirty="0">
                <a:cs typeface="Calibri"/>
              </a:rPr>
              <a:t>Fa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ă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vârs</a:t>
            </a:r>
            <a:r>
              <a:rPr spc="-10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die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pe</a:t>
            </a:r>
            <a:r>
              <a:rPr spc="30" dirty="0">
                <a:cs typeface="Calibri"/>
              </a:rPr>
              <a:t> </a:t>
            </a:r>
            <a:r>
              <a:rPr spc="-10" dirty="0">
                <a:cs typeface="Calibri"/>
              </a:rPr>
              <a:t>ț</a:t>
            </a:r>
            <a:r>
              <a:rPr dirty="0">
                <a:cs typeface="Calibri"/>
              </a:rPr>
              <a:t>ară,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vârsta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me</a:t>
            </a:r>
            <a:r>
              <a:rPr spc="5" dirty="0">
                <a:cs typeface="Calibri"/>
              </a:rPr>
              <a:t>d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e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40" dirty="0">
                <a:cs typeface="Calibri"/>
              </a:rPr>
              <a:t> </a:t>
            </a:r>
            <a:r>
              <a:rPr spc="-15" dirty="0">
                <a:cs typeface="Calibri"/>
              </a:rPr>
              <a:t>j</a:t>
            </a:r>
            <a:r>
              <a:rPr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ețul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i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nos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ru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es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60" dirty="0">
                <a:cs typeface="Calibri"/>
              </a:rPr>
              <a:t> </a:t>
            </a:r>
            <a:r>
              <a:rPr spc="-10" dirty="0">
                <a:cs typeface="Calibri"/>
              </a:rPr>
              <a:t>m</a:t>
            </a:r>
            <a:r>
              <a:rPr spc="-20" dirty="0">
                <a:cs typeface="Calibri"/>
              </a:rPr>
              <a:t>a</a:t>
            </a:r>
            <a:r>
              <a:rPr dirty="0">
                <a:cs typeface="Calibri"/>
              </a:rPr>
              <a:t>i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mică</a:t>
            </a:r>
            <a:r>
              <a:rPr spc="6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70" dirty="0">
                <a:cs typeface="Calibri"/>
              </a:rPr>
              <a:t> </a:t>
            </a:r>
            <a:r>
              <a:rPr spc="-5" dirty="0">
                <a:cs typeface="Calibri"/>
              </a:rPr>
              <a:t>1,4</a:t>
            </a:r>
            <a:r>
              <a:rPr spc="35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</a:t>
            </a:r>
            <a:r>
              <a:rPr spc="35" dirty="0">
                <a:cs typeface="Times New Roman"/>
              </a:rPr>
              <a:t> </a:t>
            </a:r>
            <a:r>
              <a:rPr spc="-5" dirty="0">
                <a:cs typeface="Calibri"/>
              </a:rPr>
              <a:t>(</a:t>
            </a:r>
            <a:r>
              <a:rPr spc="-15" dirty="0">
                <a:cs typeface="Calibri"/>
              </a:rPr>
              <a:t>4</a:t>
            </a:r>
            <a:r>
              <a:rPr spc="-5" dirty="0">
                <a:cs typeface="Calibri"/>
              </a:rPr>
              <a:t>2,4</a:t>
            </a:r>
            <a:r>
              <a:rPr spc="40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ni</a:t>
            </a:r>
            <a:r>
              <a:rPr spc="30" dirty="0">
                <a:cs typeface="Times New Roman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nivel</a:t>
            </a:r>
            <a:r>
              <a:rPr spc="6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țar</a:t>
            </a:r>
            <a:r>
              <a:rPr spc="10" dirty="0">
                <a:cs typeface="Calibri"/>
              </a:rPr>
              <a:t>ă</a:t>
            </a:r>
            <a:r>
              <a:rPr spc="-5" dirty="0">
                <a:cs typeface="Calibri"/>
              </a:rPr>
              <a:t>)</a:t>
            </a:r>
            <a:r>
              <a:rPr dirty="0">
                <a:cs typeface="Calibri"/>
              </a:rPr>
              <a:t>.</a:t>
            </a:r>
            <a:r>
              <a:rPr spc="30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ie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hizar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a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dețelor</a:t>
            </a:r>
            <a:r>
              <a:rPr spc="6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upă</a:t>
            </a:r>
            <a:r>
              <a:rPr spc="60" dirty="0">
                <a:cs typeface="Calibri"/>
              </a:rPr>
              <a:t> </a:t>
            </a:r>
            <a:r>
              <a:rPr spc="-15" dirty="0">
                <a:cs typeface="Calibri"/>
              </a:rPr>
              <a:t>v</a:t>
            </a:r>
            <a:r>
              <a:rPr dirty="0">
                <a:cs typeface="Calibri"/>
              </a:rPr>
              <a:t>ârs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a</a:t>
            </a:r>
            <a:r>
              <a:rPr spc="60" dirty="0">
                <a:cs typeface="Calibri"/>
              </a:rPr>
              <a:t> </a:t>
            </a:r>
            <a:r>
              <a:rPr dirty="0">
                <a:cs typeface="Calibri"/>
              </a:rPr>
              <a:t>m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die</a:t>
            </a:r>
            <a:r>
              <a:rPr spc="65" dirty="0">
                <a:cs typeface="Calibri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60" dirty="0">
                <a:cs typeface="Calibri"/>
              </a:rPr>
              <a:t> </a:t>
            </a:r>
            <a:r>
              <a:rPr spc="-10" dirty="0">
                <a:cs typeface="Calibri"/>
              </a:rPr>
              <a:t>RPL</a:t>
            </a:r>
            <a:r>
              <a:rPr spc="-20" dirty="0">
                <a:cs typeface="Calibri"/>
              </a:rPr>
              <a:t>2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21,</a:t>
            </a:r>
            <a:r>
              <a:rPr spc="55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țul</a:t>
            </a:r>
            <a:r>
              <a:rPr spc="100" dirty="0">
                <a:cs typeface="Calibri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se plase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ză p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5.</a:t>
            </a:r>
          </a:p>
          <a:p>
            <a:pPr marL="12700" marR="6350" indent="457200" algn="just">
              <a:lnSpc>
                <a:spcPct val="125099"/>
              </a:lnSpc>
              <a:spcBef>
                <a:spcPts val="595"/>
              </a:spcBef>
            </a:pPr>
            <a:r>
              <a:rPr dirty="0">
                <a:cs typeface="Calibri"/>
              </a:rPr>
              <a:t>În</a:t>
            </a:r>
            <a:r>
              <a:rPr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d</a:t>
            </a:r>
            <a:r>
              <a:rPr spc="-20" dirty="0">
                <a:cs typeface="Calibri"/>
              </a:rPr>
              <a:t>r</a:t>
            </a:r>
            <a:r>
              <a:rPr dirty="0">
                <a:cs typeface="Calibri"/>
              </a:rPr>
              <a:t>ul</a:t>
            </a:r>
            <a:r>
              <a:rPr spc="5" dirty="0">
                <a:cs typeface="Times New Roman"/>
              </a:rPr>
              <a:t> </a:t>
            </a:r>
            <a:r>
              <a:rPr spc="-10" dirty="0">
                <a:cs typeface="Calibri"/>
              </a:rPr>
              <a:t>Reg</a:t>
            </a:r>
            <a:r>
              <a:rPr spc="-20" dirty="0">
                <a:cs typeface="Calibri"/>
              </a:rPr>
              <a:t>i</a:t>
            </a:r>
            <a:r>
              <a:rPr dirty="0">
                <a:cs typeface="Calibri"/>
              </a:rPr>
              <a:t>unii</a:t>
            </a:r>
            <a:r>
              <a:rPr spc="-10" dirty="0">
                <a:cs typeface="Times New Roman"/>
              </a:rPr>
              <a:t> </a:t>
            </a:r>
            <a:r>
              <a:rPr spc="-20" dirty="0">
                <a:cs typeface="Calibri"/>
              </a:rPr>
              <a:t>N</a:t>
            </a:r>
            <a:r>
              <a:rPr spc="-15" dirty="0">
                <a:cs typeface="Calibri"/>
              </a:rPr>
              <a:t>o</a:t>
            </a:r>
            <a:r>
              <a:rPr spc="-5" dirty="0">
                <a:cs typeface="Calibri"/>
              </a:rPr>
              <a:t>r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Times New Roman"/>
              </a:rPr>
              <a:t> </a:t>
            </a:r>
            <a:r>
              <a:rPr spc="-10" dirty="0">
                <a:cs typeface="Calibri"/>
              </a:rPr>
              <a:t>V</a:t>
            </a:r>
            <a:r>
              <a:rPr spc="-5" dirty="0">
                <a:cs typeface="Calibri"/>
              </a:rPr>
              <a:t>est</a:t>
            </a:r>
            <a:r>
              <a:rPr dirty="0">
                <a:cs typeface="Times New Roman"/>
              </a:rPr>
              <a:t> </a:t>
            </a:r>
            <a:r>
              <a:rPr dirty="0">
                <a:cs typeface="Calibri"/>
              </a:rPr>
              <a:t>din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are</a:t>
            </a:r>
            <a:r>
              <a:rPr spc="20" dirty="0">
                <a:cs typeface="Calibri"/>
              </a:rPr>
              <a:t> </a:t>
            </a:r>
            <a:r>
              <a:rPr dirty="0">
                <a:cs typeface="Calibri"/>
              </a:rPr>
              <a:t>face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pa</a:t>
            </a:r>
            <a:r>
              <a:rPr spc="-10" dirty="0">
                <a:cs typeface="Calibri"/>
              </a:rPr>
              <a:t>r</a:t>
            </a:r>
            <a:r>
              <a:rPr dirty="0">
                <a:cs typeface="Calibri"/>
              </a:rPr>
              <a:t>te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țul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n</a:t>
            </a:r>
            <a:r>
              <a:rPr dirty="0">
                <a:cs typeface="Calibri"/>
              </a:rPr>
              <a:t>os</a:t>
            </a:r>
            <a:r>
              <a:rPr spc="5" dirty="0">
                <a:cs typeface="Calibri"/>
              </a:rPr>
              <a:t>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u,</a:t>
            </a:r>
            <a:r>
              <a:rPr spc="25" dirty="0">
                <a:cs typeface="Calibri"/>
              </a:rPr>
              <a:t> </a:t>
            </a:r>
            <a:r>
              <a:rPr dirty="0">
                <a:cs typeface="Calibri"/>
              </a:rPr>
              <a:t>vâr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ta</a:t>
            </a:r>
            <a:r>
              <a:rPr spc="25" dirty="0">
                <a:cs typeface="Calibri"/>
              </a:rPr>
              <a:t> 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d</a:t>
            </a:r>
            <a:r>
              <a:rPr dirty="0">
                <a:cs typeface="Calibri"/>
              </a:rPr>
              <a:t>ie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es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0" dirty="0">
                <a:cs typeface="Calibri"/>
              </a:rPr>
              <a:t> </a:t>
            </a:r>
            <a:r>
              <a:rPr spc="-10" dirty="0">
                <a:cs typeface="Calibri"/>
              </a:rPr>
              <a:t>4</a:t>
            </a:r>
            <a:r>
              <a:rPr spc="-5" dirty="0">
                <a:cs typeface="Calibri"/>
              </a:rPr>
              <a:t>1,6</a:t>
            </a:r>
            <a:r>
              <a:rPr spc="-10" dirty="0">
                <a:cs typeface="Times New Roman"/>
              </a:rPr>
              <a:t> </a:t>
            </a:r>
            <a:r>
              <a:rPr dirty="0">
                <a:cs typeface="Calibri"/>
              </a:rPr>
              <a:t>a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i,</a:t>
            </a:r>
            <a:r>
              <a:rPr spc="25" dirty="0">
                <a:cs typeface="Calibri"/>
              </a:rPr>
              <a:t> </a:t>
            </a:r>
            <a:r>
              <a:rPr spc="-15" dirty="0">
                <a:cs typeface="Calibri"/>
              </a:rPr>
              <a:t>j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dețul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nos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 po</a:t>
            </a:r>
            <a:r>
              <a:rPr spc="5" dirty="0">
                <a:cs typeface="Calibri"/>
              </a:rPr>
              <a:t>z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ți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nâ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d</a:t>
            </a:r>
            <a:r>
              <a:rPr spc="10" dirty="0">
                <a:cs typeface="Calibri"/>
              </a:rPr>
              <a:t>u</a:t>
            </a:r>
            <a:r>
              <a:rPr dirty="0">
                <a:cs typeface="Calibri"/>
              </a:rPr>
              <a:t>-</a:t>
            </a:r>
            <a:r>
              <a:rPr spc="-15" dirty="0">
                <a:cs typeface="Calibri"/>
              </a:rPr>
              <a:t>s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pe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5" dirty="0">
                <a:cs typeface="Calibri"/>
              </a:rPr>
              <a:t>oc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</a:t>
            </a:r>
            <a:r>
              <a:rPr dirty="0">
                <a:cs typeface="Times New Roman"/>
              </a:rPr>
              <a:t> </a:t>
            </a:r>
            <a:r>
              <a:rPr spc="-65" dirty="0">
                <a:cs typeface="Times New Roman"/>
              </a:rPr>
              <a:t> </a:t>
            </a:r>
            <a:r>
              <a:rPr dirty="0">
                <a:cs typeface="Calibri"/>
              </a:rPr>
              <a:t>al</a:t>
            </a:r>
            <a:r>
              <a:rPr spc="-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2</a:t>
            </a:r>
            <a:r>
              <a:rPr spc="5" dirty="0">
                <a:cs typeface="Calibri"/>
              </a:rPr>
              <a:t>-</a:t>
            </a:r>
            <a:r>
              <a:rPr dirty="0">
                <a:cs typeface="Calibri"/>
              </a:rPr>
              <a:t>l</a:t>
            </a:r>
            <a:r>
              <a:rPr spc="-10" dirty="0">
                <a:cs typeface="Calibri"/>
              </a:rPr>
              <a:t>ea</a:t>
            </a:r>
            <a:r>
              <a:rPr dirty="0">
                <a:cs typeface="Calibri"/>
              </a:rPr>
              <a:t>.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28439"/>
              </p:ext>
            </p:extLst>
          </p:nvPr>
        </p:nvGraphicFramePr>
        <p:xfrm>
          <a:off x="976312" y="3444875"/>
          <a:ext cx="5105400" cy="1844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226">
                <a:tc>
                  <a:txBody>
                    <a:bodyPr/>
                    <a:lstStyle/>
                    <a:p>
                      <a:endParaRPr sz="1800" dirty="0">
                        <a:latin typeface="+mn-lt"/>
                        <a:cs typeface="Candara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v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spc="-15" dirty="0">
                          <a:latin typeface="+mn-lt"/>
                          <a:cs typeface="Calibri"/>
                        </a:rPr>
                        <a:t>ț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ia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pu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ți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j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ud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ț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i 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S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tu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re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26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RPL</a:t>
                      </a:r>
                      <a:r>
                        <a:rPr sz="18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1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92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89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80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RPL</a:t>
                      </a:r>
                      <a:r>
                        <a:rPr sz="18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02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7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81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69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RPL</a:t>
                      </a:r>
                      <a:r>
                        <a:rPr sz="18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01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4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60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26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RPL</a:t>
                      </a:r>
                      <a:r>
                        <a:rPr sz="18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800" b="1" spc="-10" dirty="0">
                          <a:latin typeface="+mn-lt"/>
                          <a:cs typeface="Calibri"/>
                        </a:rPr>
                        <a:t>02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spc="-10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800" dirty="0">
                          <a:latin typeface="+mn-lt"/>
                          <a:cs typeface="Calibri"/>
                        </a:rPr>
                        <a:t>68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bject 7">
            <a:extLst>
              <a:ext uri="{FF2B5EF4-FFF2-40B4-BE49-F238E27FC236}">
                <a16:creationId xmlns:a16="http://schemas.microsoft.com/office/drawing/2014/main" id="{17F79CD7-BC7D-27B1-3594-F5BC01AE426E}"/>
              </a:ext>
            </a:extLst>
          </p:cNvPr>
          <p:cNvSpPr/>
          <p:nvPr/>
        </p:nvSpPr>
        <p:spPr>
          <a:xfrm>
            <a:off x="14945614" y="184150"/>
            <a:ext cx="3886198" cy="899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25" name="Imagine 24">
            <a:extLst>
              <a:ext uri="{FF2B5EF4-FFF2-40B4-BE49-F238E27FC236}">
                <a16:creationId xmlns:a16="http://schemas.microsoft.com/office/drawing/2014/main" id="{DDDB949D-2B0B-35CF-DCE1-AE4C75975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0" y="168275"/>
            <a:ext cx="3962401" cy="899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986712" y="2053865"/>
            <a:ext cx="9753600" cy="5846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8712" y="3478808"/>
            <a:ext cx="11887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cs typeface="Calibri"/>
              </a:rPr>
              <a:t>Distr</a:t>
            </a:r>
            <a:r>
              <a:rPr b="1" spc="-10" dirty="0">
                <a:cs typeface="Calibri"/>
              </a:rPr>
              <a:t>i</a:t>
            </a:r>
            <a:r>
              <a:rPr b="1" dirty="0">
                <a:cs typeface="Calibri"/>
              </a:rPr>
              <a:t>b</a:t>
            </a:r>
            <a:r>
              <a:rPr b="1" spc="-10" dirty="0">
                <a:cs typeface="Calibri"/>
              </a:rPr>
              <a:t>u</a:t>
            </a:r>
            <a:r>
              <a:rPr b="1" dirty="0">
                <a:cs typeface="Calibri"/>
              </a:rPr>
              <a:t>ția </a:t>
            </a:r>
            <a:r>
              <a:rPr b="1" spc="-15" dirty="0">
                <a:cs typeface="Calibri"/>
              </a:rPr>
              <a:t>j</a:t>
            </a:r>
            <a:r>
              <a:rPr b="1" dirty="0">
                <a:cs typeface="Calibri"/>
              </a:rPr>
              <a:t>ud</a:t>
            </a:r>
            <a:r>
              <a:rPr b="1" spc="-10" dirty="0">
                <a:cs typeface="Calibri"/>
              </a:rPr>
              <a:t>e</a:t>
            </a:r>
            <a:r>
              <a:rPr b="1" dirty="0">
                <a:cs typeface="Calibri"/>
              </a:rPr>
              <a:t>țelor</a:t>
            </a:r>
            <a:r>
              <a:rPr b="1" spc="-10" dirty="0">
                <a:cs typeface="Calibri"/>
              </a:rPr>
              <a:t> </a:t>
            </a:r>
            <a:r>
              <a:rPr b="1" dirty="0">
                <a:cs typeface="Calibri"/>
              </a:rPr>
              <a:t>d</a:t>
            </a:r>
            <a:r>
              <a:rPr b="1" spc="-15" dirty="0">
                <a:cs typeface="Calibri"/>
              </a:rPr>
              <a:t>i</a:t>
            </a:r>
            <a:r>
              <a:rPr b="1" dirty="0">
                <a:cs typeface="Calibri"/>
              </a:rPr>
              <a:t>n</a:t>
            </a:r>
            <a:r>
              <a:rPr b="1" spc="10" dirty="0">
                <a:cs typeface="Calibri"/>
              </a:rPr>
              <a:t> </a:t>
            </a:r>
            <a:r>
              <a:rPr b="1" spc="-5" dirty="0">
                <a:cs typeface="Calibri"/>
              </a:rPr>
              <a:t>re</a:t>
            </a:r>
            <a:r>
              <a:rPr b="1" dirty="0">
                <a:cs typeface="Calibri"/>
              </a:rPr>
              <a:t>giu</a:t>
            </a:r>
            <a:r>
              <a:rPr b="1" spc="-10" dirty="0">
                <a:cs typeface="Calibri"/>
              </a:rPr>
              <a:t>nea</a:t>
            </a:r>
            <a:r>
              <a:rPr b="1" spc="-20" dirty="0">
                <a:cs typeface="Times New Roman"/>
              </a:rPr>
              <a:t> </a:t>
            </a:r>
            <a:r>
              <a:rPr b="1" spc="-20" dirty="0">
                <a:cs typeface="Calibri"/>
              </a:rPr>
              <a:t>N</a:t>
            </a:r>
            <a:r>
              <a:rPr b="1" spc="-15" dirty="0">
                <a:cs typeface="Calibri"/>
              </a:rPr>
              <a:t>o</a:t>
            </a:r>
            <a:r>
              <a:rPr b="1" spc="-5" dirty="0">
                <a:cs typeface="Calibri"/>
              </a:rPr>
              <a:t>r</a:t>
            </a:r>
            <a:r>
              <a:rPr b="1" dirty="0">
                <a:cs typeface="Calibri"/>
              </a:rPr>
              <a:t>d</a:t>
            </a:r>
            <a:r>
              <a:rPr b="1" spc="-35" dirty="0">
                <a:cs typeface="Times New Roman"/>
              </a:rPr>
              <a:t> </a:t>
            </a:r>
            <a:r>
              <a:rPr b="1" dirty="0">
                <a:cs typeface="Calibri"/>
              </a:rPr>
              <a:t>V</a:t>
            </a:r>
            <a:r>
              <a:rPr b="1" spc="-10" dirty="0">
                <a:cs typeface="Calibri"/>
              </a:rPr>
              <a:t>e</a:t>
            </a:r>
            <a:r>
              <a:rPr b="1" spc="-20" dirty="0">
                <a:cs typeface="Calibri"/>
              </a:rPr>
              <a:t>s</a:t>
            </a:r>
            <a:r>
              <a:rPr b="1" spc="-5" dirty="0">
                <a:cs typeface="Calibri"/>
              </a:rPr>
              <a:t>t</a:t>
            </a:r>
            <a:r>
              <a:rPr b="1" spc="-15" dirty="0">
                <a:cs typeface="Times New Roman"/>
              </a:rPr>
              <a:t> </a:t>
            </a:r>
            <a:r>
              <a:rPr b="1" spc="-10" dirty="0">
                <a:cs typeface="Calibri"/>
              </a:rPr>
              <a:t>d</a:t>
            </a:r>
            <a:r>
              <a:rPr b="1" dirty="0">
                <a:cs typeface="Calibri"/>
              </a:rPr>
              <a:t>upă</a:t>
            </a:r>
            <a:r>
              <a:rPr b="1" spc="-10" dirty="0">
                <a:cs typeface="Calibri"/>
              </a:rPr>
              <a:t> </a:t>
            </a:r>
            <a:r>
              <a:rPr b="1" dirty="0" err="1">
                <a:cs typeface="Calibri"/>
              </a:rPr>
              <a:t>vârsta</a:t>
            </a:r>
            <a:r>
              <a:rPr b="1" dirty="0">
                <a:cs typeface="Calibri"/>
              </a:rPr>
              <a:t> </a:t>
            </a:r>
            <a:r>
              <a:rPr b="1" spc="-15" dirty="0" err="1">
                <a:cs typeface="Calibri"/>
              </a:rPr>
              <a:t>m</a:t>
            </a:r>
            <a:r>
              <a:rPr b="1" dirty="0" err="1">
                <a:cs typeface="Calibri"/>
              </a:rPr>
              <a:t>e</a:t>
            </a:r>
            <a:r>
              <a:rPr b="1" spc="5" dirty="0" err="1">
                <a:cs typeface="Calibri"/>
              </a:rPr>
              <a:t>d</a:t>
            </a:r>
            <a:r>
              <a:rPr b="1" dirty="0" err="1">
                <a:cs typeface="Calibri"/>
              </a:rPr>
              <a:t>ie</a:t>
            </a:r>
            <a:endParaRPr b="1" dirty="0"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786313" y="10121217"/>
            <a:ext cx="10591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9120" y="8169275"/>
            <a:ext cx="17449799" cy="1436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005" indent="457200" algn="just">
              <a:lnSpc>
                <a:spcPct val="125000"/>
              </a:lnSpc>
            </a:pPr>
            <a:r>
              <a:rPr dirty="0">
                <a:cs typeface="Calibri"/>
              </a:rPr>
              <a:t>Indi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ele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îm</a:t>
            </a:r>
            <a:r>
              <a:rPr spc="5" dirty="0">
                <a:cs typeface="Calibri"/>
              </a:rPr>
              <a:t>b</a:t>
            </a:r>
            <a:r>
              <a:rPr spc="-15" dirty="0">
                <a:cs typeface="Calibri"/>
              </a:rPr>
              <a:t>ă</a:t>
            </a:r>
            <a:r>
              <a:rPr dirty="0">
                <a:cs typeface="Calibri"/>
              </a:rPr>
              <a:t>tr</a:t>
            </a:r>
            <a:r>
              <a:rPr spc="-10" dirty="0">
                <a:cs typeface="Calibri"/>
              </a:rPr>
              <a:t>â</a:t>
            </a:r>
            <a:r>
              <a:rPr dirty="0">
                <a:cs typeface="Calibri"/>
              </a:rPr>
              <a:t>nire</a:t>
            </a:r>
            <a:r>
              <a:rPr spc="100" dirty="0">
                <a:cs typeface="Calibri"/>
              </a:rPr>
              <a:t> </a:t>
            </a:r>
            <a:r>
              <a:rPr dirty="0">
                <a:cs typeface="Calibri"/>
              </a:rPr>
              <a:t>dem</a:t>
            </a:r>
            <a:r>
              <a:rPr spc="5" dirty="0">
                <a:cs typeface="Calibri"/>
              </a:rPr>
              <a:t>o</a:t>
            </a:r>
            <a:r>
              <a:rPr dirty="0">
                <a:cs typeface="Calibri"/>
              </a:rPr>
              <a:t>gr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fi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110" dirty="0">
                <a:cs typeface="Calibri"/>
              </a:rPr>
              <a:t> </a:t>
            </a:r>
            <a:r>
              <a:rPr spc="15" dirty="0">
                <a:cs typeface="Calibri"/>
              </a:rPr>
              <a:t>(</a:t>
            </a:r>
            <a:r>
              <a:rPr i="1" spc="-5" dirty="0">
                <a:cs typeface="Calibri"/>
              </a:rPr>
              <a:t>nu</a:t>
            </a:r>
            <a:r>
              <a:rPr i="1" dirty="0">
                <a:cs typeface="Calibri"/>
              </a:rPr>
              <a:t>m</a:t>
            </a:r>
            <a:r>
              <a:rPr i="1" spc="-10" dirty="0">
                <a:cs typeface="Calibri"/>
              </a:rPr>
              <a:t>ă</a:t>
            </a:r>
            <a:r>
              <a:rPr i="1" dirty="0">
                <a:cs typeface="Calibri"/>
              </a:rPr>
              <a:t>r</a:t>
            </a:r>
            <a:r>
              <a:rPr i="1" spc="-10" dirty="0">
                <a:cs typeface="Calibri"/>
              </a:rPr>
              <a:t>u</a:t>
            </a:r>
            <a:r>
              <a:rPr i="1" dirty="0">
                <a:cs typeface="Calibri"/>
              </a:rPr>
              <a:t>l</a:t>
            </a:r>
            <a:r>
              <a:rPr i="1" spc="110" dirty="0">
                <a:cs typeface="Calibri"/>
              </a:rPr>
              <a:t> </a:t>
            </a:r>
            <a:r>
              <a:rPr i="1" spc="5" dirty="0">
                <a:cs typeface="Calibri"/>
              </a:rPr>
              <a:t>p</a:t>
            </a:r>
            <a:r>
              <a:rPr i="1" dirty="0">
                <a:cs typeface="Calibri"/>
              </a:rPr>
              <a:t>ers</a:t>
            </a:r>
            <a:r>
              <a:rPr i="1" spc="-5" dirty="0">
                <a:cs typeface="Calibri"/>
              </a:rPr>
              <a:t>oan</a:t>
            </a:r>
            <a:r>
              <a:rPr i="1" dirty="0">
                <a:cs typeface="Calibri"/>
              </a:rPr>
              <a:t>elor</a:t>
            </a:r>
            <a:r>
              <a:rPr i="1" spc="105" dirty="0">
                <a:cs typeface="Calibri"/>
              </a:rPr>
              <a:t> </a:t>
            </a:r>
            <a:r>
              <a:rPr i="1" dirty="0">
                <a:cs typeface="Calibri"/>
              </a:rPr>
              <a:t>v</a:t>
            </a:r>
            <a:r>
              <a:rPr i="1" spc="-5" dirty="0">
                <a:cs typeface="Calibri"/>
              </a:rPr>
              <a:t>â</a:t>
            </a:r>
            <a:r>
              <a:rPr i="1" dirty="0">
                <a:cs typeface="Calibri"/>
              </a:rPr>
              <a:t>rst</a:t>
            </a:r>
            <a:r>
              <a:rPr i="1" spc="-5" dirty="0">
                <a:cs typeface="Calibri"/>
              </a:rPr>
              <a:t>n</a:t>
            </a:r>
            <a:r>
              <a:rPr i="1" dirty="0">
                <a:cs typeface="Calibri"/>
              </a:rPr>
              <a:t>ice</a:t>
            </a:r>
            <a:r>
              <a:rPr i="1" spc="110" dirty="0">
                <a:cs typeface="Calibri"/>
              </a:rPr>
              <a:t> </a:t>
            </a:r>
            <a:r>
              <a:rPr i="1" spc="-5" dirty="0">
                <a:cs typeface="Calibri"/>
              </a:rPr>
              <a:t>d</a:t>
            </a:r>
            <a:r>
              <a:rPr i="1" dirty="0">
                <a:cs typeface="Calibri"/>
              </a:rPr>
              <a:t>e</a:t>
            </a:r>
            <a:r>
              <a:rPr i="1" spc="110" dirty="0">
                <a:cs typeface="Calibri"/>
              </a:rPr>
              <a:t> </a:t>
            </a:r>
            <a:r>
              <a:rPr i="1" dirty="0">
                <a:cs typeface="Calibri"/>
              </a:rPr>
              <a:t>65</a:t>
            </a:r>
            <a:r>
              <a:rPr i="1" spc="114" dirty="0">
                <a:cs typeface="Calibri"/>
              </a:rPr>
              <a:t> </a:t>
            </a:r>
            <a:r>
              <a:rPr i="1" spc="-5" dirty="0">
                <a:cs typeface="Calibri"/>
              </a:rPr>
              <a:t>an</a:t>
            </a:r>
            <a:r>
              <a:rPr i="1" dirty="0">
                <a:cs typeface="Calibri"/>
              </a:rPr>
              <a:t>i</a:t>
            </a:r>
            <a:r>
              <a:rPr i="1" spc="110" dirty="0">
                <a:cs typeface="Calibri"/>
              </a:rPr>
              <a:t> </a:t>
            </a:r>
            <a:r>
              <a:rPr i="1" dirty="0">
                <a:cs typeface="Calibri"/>
              </a:rPr>
              <a:t>şi</a:t>
            </a:r>
            <a:r>
              <a:rPr i="1" spc="110" dirty="0">
                <a:cs typeface="Calibri"/>
              </a:rPr>
              <a:t> </a:t>
            </a:r>
            <a:r>
              <a:rPr i="1" spc="-5" dirty="0">
                <a:cs typeface="Calibri"/>
              </a:rPr>
              <a:t>p</a:t>
            </a:r>
            <a:r>
              <a:rPr i="1" dirty="0">
                <a:cs typeface="Calibri"/>
              </a:rPr>
              <a:t>e</a:t>
            </a:r>
            <a:r>
              <a:rPr i="1" spc="-10" dirty="0">
                <a:cs typeface="Calibri"/>
              </a:rPr>
              <a:t>s</a:t>
            </a:r>
            <a:r>
              <a:rPr i="1" dirty="0">
                <a:cs typeface="Calibri"/>
              </a:rPr>
              <a:t>te</a:t>
            </a:r>
            <a:r>
              <a:rPr i="1" spc="100" dirty="0">
                <a:cs typeface="Calibri"/>
              </a:rPr>
              <a:t> </a:t>
            </a:r>
            <a:r>
              <a:rPr i="1" dirty="0">
                <a:cs typeface="Calibri"/>
              </a:rPr>
              <a:t>c</a:t>
            </a:r>
            <a:r>
              <a:rPr i="1" spc="-5" dirty="0">
                <a:cs typeface="Calibri"/>
              </a:rPr>
              <a:t>a</a:t>
            </a:r>
            <a:r>
              <a:rPr i="1" dirty="0">
                <a:cs typeface="Calibri"/>
              </a:rPr>
              <a:t>re</a:t>
            </a:r>
            <a:r>
              <a:rPr i="1" spc="110" dirty="0">
                <a:cs typeface="Calibri"/>
              </a:rPr>
              <a:t> </a:t>
            </a:r>
            <a:r>
              <a:rPr i="1" dirty="0">
                <a:cs typeface="Calibri"/>
              </a:rPr>
              <a:t>rev</a:t>
            </a:r>
            <a:r>
              <a:rPr i="1" spc="-15" dirty="0">
                <a:cs typeface="Calibri"/>
              </a:rPr>
              <a:t>i</a:t>
            </a:r>
            <a:r>
              <a:rPr i="1" spc="-5" dirty="0">
                <a:cs typeface="Calibri"/>
              </a:rPr>
              <a:t>n</a:t>
            </a:r>
            <a:r>
              <a:rPr i="1" dirty="0">
                <a:cs typeface="Calibri"/>
              </a:rPr>
              <a:t>e</a:t>
            </a:r>
            <a:r>
              <a:rPr i="1" spc="110" dirty="0">
                <a:cs typeface="Calibri"/>
              </a:rPr>
              <a:t> </a:t>
            </a:r>
            <a:r>
              <a:rPr i="1" dirty="0">
                <a:cs typeface="Calibri"/>
              </a:rPr>
              <a:t>la</a:t>
            </a:r>
            <a:r>
              <a:rPr i="1" spc="105" dirty="0">
                <a:cs typeface="Calibri"/>
              </a:rPr>
              <a:t> </a:t>
            </a:r>
            <a:r>
              <a:rPr i="1" dirty="0">
                <a:cs typeface="Calibri"/>
              </a:rPr>
              <a:t>1</a:t>
            </a:r>
            <a:r>
              <a:rPr i="1" spc="5" dirty="0">
                <a:cs typeface="Calibri"/>
              </a:rPr>
              <a:t>0</a:t>
            </a:r>
            <a:r>
              <a:rPr i="1" dirty="0">
                <a:cs typeface="Calibri"/>
              </a:rPr>
              <a:t>0</a:t>
            </a:r>
            <a:r>
              <a:rPr i="1" spc="130" dirty="0">
                <a:cs typeface="Calibri"/>
              </a:rPr>
              <a:t> </a:t>
            </a:r>
            <a:r>
              <a:rPr i="1" spc="-20" dirty="0">
                <a:cs typeface="Calibri"/>
              </a:rPr>
              <a:t>d</a:t>
            </a:r>
            <a:r>
              <a:rPr i="1" spc="-10" dirty="0">
                <a:cs typeface="Calibri"/>
              </a:rPr>
              <a:t>e</a:t>
            </a:r>
            <a:r>
              <a:rPr i="1" spc="-5" dirty="0">
                <a:cs typeface="Times New Roman"/>
              </a:rPr>
              <a:t> </a:t>
            </a:r>
            <a:r>
              <a:rPr i="1" spc="-5" dirty="0">
                <a:cs typeface="Calibri"/>
              </a:rPr>
              <a:t>pers</a:t>
            </a:r>
            <a:r>
              <a:rPr i="1" spc="-15" dirty="0">
                <a:cs typeface="Calibri"/>
              </a:rPr>
              <a:t>o</a:t>
            </a:r>
            <a:r>
              <a:rPr i="1" spc="5" dirty="0">
                <a:cs typeface="Calibri"/>
              </a:rPr>
              <a:t>a</a:t>
            </a:r>
            <a:r>
              <a:rPr i="1" spc="-5" dirty="0">
                <a:cs typeface="Calibri"/>
              </a:rPr>
              <a:t>n</a:t>
            </a:r>
            <a:r>
              <a:rPr i="1" spc="-10" dirty="0">
                <a:cs typeface="Calibri"/>
              </a:rPr>
              <a:t>e</a:t>
            </a:r>
            <a:r>
              <a:rPr i="1" spc="120" dirty="0">
                <a:cs typeface="Times New Roman"/>
              </a:rPr>
              <a:t> </a:t>
            </a:r>
            <a:r>
              <a:rPr i="1" spc="-5" dirty="0">
                <a:cs typeface="Calibri"/>
              </a:rPr>
              <a:t>t</a:t>
            </a:r>
            <a:r>
              <a:rPr i="1" dirty="0">
                <a:cs typeface="Calibri"/>
              </a:rPr>
              <a:t>i</a:t>
            </a:r>
            <a:r>
              <a:rPr i="1" spc="-5" dirty="0">
                <a:cs typeface="Calibri"/>
              </a:rPr>
              <a:t>nere,</a:t>
            </a:r>
            <a:r>
              <a:rPr i="1" spc="114" dirty="0">
                <a:cs typeface="Times New Roman"/>
              </a:rPr>
              <a:t> </a:t>
            </a:r>
            <a:r>
              <a:rPr i="1" spc="-5" dirty="0">
                <a:cs typeface="Calibri"/>
              </a:rPr>
              <a:t>su</a:t>
            </a:r>
            <a:r>
              <a:rPr i="1" dirty="0">
                <a:cs typeface="Calibri"/>
              </a:rPr>
              <a:t>b</a:t>
            </a:r>
            <a:r>
              <a:rPr i="1" spc="110" dirty="0">
                <a:cs typeface="Times New Roman"/>
              </a:rPr>
              <a:t> </a:t>
            </a:r>
            <a:r>
              <a:rPr i="1" spc="-10" dirty="0">
                <a:cs typeface="Calibri"/>
              </a:rPr>
              <a:t>15</a:t>
            </a:r>
            <a:r>
              <a:rPr i="1" spc="125" dirty="0">
                <a:cs typeface="Times New Roman"/>
              </a:rPr>
              <a:t> </a:t>
            </a:r>
            <a:r>
              <a:rPr i="1" spc="-5" dirty="0">
                <a:cs typeface="Calibri"/>
              </a:rPr>
              <a:t>an</a:t>
            </a:r>
            <a:r>
              <a:rPr i="1" spc="10" dirty="0">
                <a:cs typeface="Calibri"/>
              </a:rPr>
              <a:t>i</a:t>
            </a:r>
            <a:r>
              <a:rPr dirty="0">
                <a:cs typeface="Calibri"/>
              </a:rPr>
              <a:t>) </a:t>
            </a:r>
            <a:r>
              <a:rPr spc="-130" dirty="0">
                <a:cs typeface="Calibri"/>
              </a:rPr>
              <a:t> </a:t>
            </a:r>
            <a:r>
              <a:rPr dirty="0">
                <a:cs typeface="Calibri"/>
              </a:rPr>
              <a:t>în </a:t>
            </a:r>
            <a:r>
              <a:rPr spc="-12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5" dirty="0">
                <a:cs typeface="Calibri"/>
              </a:rPr>
              <a:t>u</a:t>
            </a:r>
            <a:r>
              <a:rPr dirty="0">
                <a:cs typeface="Calibri"/>
              </a:rPr>
              <a:t>dețul </a:t>
            </a:r>
            <a:r>
              <a:rPr spc="-110" dirty="0">
                <a:cs typeface="Calibri"/>
              </a:rPr>
              <a:t> </a:t>
            </a:r>
            <a:r>
              <a:rPr spc="-5" dirty="0">
                <a:cs typeface="Calibri"/>
              </a:rPr>
              <a:t>Sat</a:t>
            </a:r>
            <a:r>
              <a:rPr dirty="0">
                <a:cs typeface="Calibri"/>
              </a:rPr>
              <a:t>u</a:t>
            </a:r>
            <a:r>
              <a:rPr spc="120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1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es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e</a:t>
            </a:r>
            <a:r>
              <a:rPr spc="1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0</a:t>
            </a:r>
            <a:r>
              <a:rPr spc="-5" dirty="0">
                <a:cs typeface="Calibri"/>
              </a:rPr>
              <a:t>0,</a:t>
            </a:r>
            <a:r>
              <a:rPr spc="-20" dirty="0">
                <a:cs typeface="Calibri"/>
              </a:rPr>
              <a:t>0</a:t>
            </a:r>
            <a:r>
              <a:rPr spc="-10" dirty="0">
                <a:cs typeface="Calibri"/>
              </a:rPr>
              <a:t>0</a:t>
            </a:r>
            <a:r>
              <a:rPr spc="120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20" dirty="0">
                <a:cs typeface="Calibri"/>
              </a:rPr>
              <a:t>e</a:t>
            </a:r>
            <a:r>
              <a:rPr dirty="0">
                <a:cs typeface="Calibri"/>
              </a:rPr>
              <a:t>rsoa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05" dirty="0">
                <a:cs typeface="Times New Roman"/>
              </a:rPr>
              <a:t> </a:t>
            </a:r>
            <a:r>
              <a:rPr spc="-5" dirty="0">
                <a:cs typeface="Calibri"/>
              </a:rPr>
              <a:t>vârst</a:t>
            </a:r>
            <a:r>
              <a:rPr dirty="0">
                <a:cs typeface="Calibri"/>
              </a:rPr>
              <a:t>ni</a:t>
            </a:r>
            <a:r>
              <a:rPr spc="-10" dirty="0">
                <a:cs typeface="Calibri"/>
              </a:rPr>
              <a:t>ce</a:t>
            </a:r>
            <a:r>
              <a:rPr spc="120" dirty="0">
                <a:cs typeface="Times New Roman"/>
              </a:rPr>
              <a:t> </a:t>
            </a:r>
            <a:r>
              <a:rPr dirty="0">
                <a:cs typeface="Calibri"/>
              </a:rPr>
              <a:t>la</a:t>
            </a:r>
            <a:r>
              <a:rPr spc="120" dirty="0">
                <a:cs typeface="Times New Roman"/>
              </a:rPr>
              <a:t>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00</a:t>
            </a:r>
            <a:r>
              <a:rPr spc="1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120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ere,</a:t>
            </a:r>
            <a:r>
              <a:rPr spc="120" dirty="0">
                <a:cs typeface="Times New Roman"/>
              </a:rPr>
              <a:t> </a:t>
            </a:r>
            <a:r>
              <a:rPr spc="-25" dirty="0">
                <a:cs typeface="Calibri"/>
              </a:rPr>
              <a:t>m</a:t>
            </a:r>
            <a:r>
              <a:rPr dirty="0">
                <a:cs typeface="Calibri"/>
              </a:rPr>
              <a:t>ai</a:t>
            </a:r>
            <a:r>
              <a:rPr spc="120" dirty="0">
                <a:cs typeface="Times New Roman"/>
              </a:rPr>
              <a:t> </a:t>
            </a:r>
            <a:r>
              <a:rPr dirty="0">
                <a:cs typeface="Calibri"/>
              </a:rPr>
              <a:t>m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c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decât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me</a:t>
            </a:r>
            <a:r>
              <a:rPr spc="5" dirty="0">
                <a:cs typeface="Calibri"/>
              </a:rPr>
              <a:t>d</a:t>
            </a:r>
            <a:r>
              <a:rPr dirty="0">
                <a:cs typeface="Calibri"/>
              </a:rPr>
              <a:t>ia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n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nală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1</a:t>
            </a:r>
            <a:r>
              <a:rPr spc="-15" dirty="0">
                <a:cs typeface="Calibri"/>
              </a:rPr>
              <a:t>2</a:t>
            </a:r>
            <a:r>
              <a:rPr spc="-5" dirty="0">
                <a:cs typeface="Calibri"/>
              </a:rPr>
              <a:t>1,2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v</a:t>
            </a:r>
            <a:r>
              <a:rPr spc="-15" dirty="0">
                <a:cs typeface="Calibri"/>
              </a:rPr>
              <a:t>â</a:t>
            </a:r>
            <a:r>
              <a:rPr dirty="0">
                <a:cs typeface="Calibri"/>
              </a:rPr>
              <a:t>rstn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la </a:t>
            </a:r>
            <a:r>
              <a:rPr spc="-20" dirty="0">
                <a:cs typeface="Calibri"/>
              </a:rPr>
              <a:t>1</a:t>
            </a:r>
            <a:r>
              <a:rPr spc="-10" dirty="0">
                <a:cs typeface="Calibri"/>
              </a:rPr>
              <a:t>00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25" dirty="0">
                <a:cs typeface="Calibri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i</a:t>
            </a:r>
            <a:r>
              <a:rPr spc="-10" dirty="0">
                <a:cs typeface="Calibri"/>
              </a:rPr>
              <a:t>ne</a:t>
            </a:r>
            <a:r>
              <a:rPr spc="-15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u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21,2</a:t>
            </a:r>
            <a:r>
              <a:rPr dirty="0">
                <a:cs typeface="Calibri"/>
              </a:rPr>
              <a:t>.</a:t>
            </a:r>
          </a:p>
          <a:p>
            <a:pPr marL="12700" marR="5080" indent="457200" algn="just">
              <a:lnSpc>
                <a:spcPct val="125000"/>
              </a:lnSpc>
              <a:spcBef>
                <a:spcPts val="600"/>
              </a:spcBef>
            </a:pPr>
            <a:r>
              <a:rPr dirty="0">
                <a:cs typeface="Calibri"/>
              </a:rPr>
              <a:t>Fenom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nul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î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bă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râ</a:t>
            </a:r>
            <a:r>
              <a:rPr spc="5" dirty="0">
                <a:cs typeface="Calibri"/>
              </a:rPr>
              <a:t>n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re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ogra</a:t>
            </a:r>
            <a:r>
              <a:rPr spc="5" dirty="0">
                <a:cs typeface="Calibri"/>
              </a:rPr>
              <a:t>f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 e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te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15" dirty="0">
                <a:cs typeface="Calibri"/>
              </a:rPr>
              <a:t>l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vat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și pr</a:t>
            </a:r>
            <a:r>
              <a:rPr spc="-10" dirty="0">
                <a:cs typeface="Calibri"/>
              </a:rPr>
              <a:t>i</a:t>
            </a:r>
            <a:r>
              <a:rPr dirty="0">
                <a:cs typeface="Calibri"/>
              </a:rPr>
              <a:t>n</a:t>
            </a:r>
            <a:r>
              <a:rPr spc="40" dirty="0">
                <a:cs typeface="Calibri"/>
              </a:rPr>
              <a:t> </a:t>
            </a:r>
            <a:r>
              <a:rPr dirty="0">
                <a:cs typeface="Calibri"/>
              </a:rPr>
              <a:t>prisma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ra</a:t>
            </a:r>
            <a:r>
              <a:rPr spc="5" dirty="0">
                <a:cs typeface="Calibri"/>
              </a:rPr>
              <a:t>p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ului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p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nță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m</a:t>
            </a:r>
            <a:r>
              <a:rPr dirty="0">
                <a:cs typeface="Calibri"/>
              </a:rPr>
              <a:t>ogra</a:t>
            </a:r>
            <a:r>
              <a:rPr spc="5" dirty="0">
                <a:cs typeface="Calibri"/>
              </a:rPr>
              <a:t>f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, pe</a:t>
            </a:r>
            <a:r>
              <a:rPr spc="-5" dirty="0">
                <a:cs typeface="Calibri"/>
              </a:rPr>
              <a:t>n</a:t>
            </a:r>
            <a:r>
              <a:rPr dirty="0">
                <a:cs typeface="Calibri"/>
              </a:rPr>
              <a:t>tru</a:t>
            </a:r>
            <a:r>
              <a:rPr spc="1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dețul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nos</a:t>
            </a:r>
            <a:r>
              <a:rPr spc="5" dirty="0">
                <a:cs typeface="Calibri"/>
              </a:rPr>
              <a:t>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ar</a:t>
            </a:r>
            <a:r>
              <a:rPr dirty="0">
                <a:cs typeface="Calibri"/>
              </a:rPr>
              <a:t>e</a:t>
            </a:r>
            <a:r>
              <a:rPr spc="30" dirty="0">
                <a:cs typeface="Calibri"/>
              </a:rPr>
              <a:t> </a:t>
            </a:r>
            <a:r>
              <a:rPr dirty="0">
                <a:cs typeface="Calibri"/>
              </a:rPr>
              <a:t>val</a:t>
            </a:r>
            <a:r>
              <a:rPr spc="-15" dirty="0">
                <a:cs typeface="Calibri"/>
              </a:rPr>
              <a:t>oa</a:t>
            </a:r>
            <a:r>
              <a:rPr spc="-10" dirty="0">
                <a:cs typeface="Calibri"/>
              </a:rPr>
              <a:t>rea</a:t>
            </a:r>
            <a:r>
              <a:rPr spc="-25" dirty="0">
                <a:cs typeface="Times New Roman"/>
              </a:rPr>
              <a:t> </a:t>
            </a:r>
            <a:r>
              <a:rPr spc="-10" dirty="0">
                <a:cs typeface="Calibri"/>
              </a:rPr>
              <a:t>de</a:t>
            </a:r>
            <a:r>
              <a:rPr spc="-5" dirty="0">
                <a:cs typeface="Times New Roman"/>
              </a:rPr>
              <a:t> </a:t>
            </a:r>
            <a:r>
              <a:rPr spc="-20" dirty="0">
                <a:cs typeface="Calibri"/>
              </a:rPr>
              <a:t>5</a:t>
            </a:r>
            <a:r>
              <a:rPr spc="-5" dirty="0">
                <a:cs typeface="Calibri"/>
              </a:rPr>
              <a:t>1,0</a:t>
            </a:r>
            <a:r>
              <a:rPr spc="-2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tin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re</a:t>
            </a:r>
            <a:r>
              <a:rPr spc="15" dirty="0">
                <a:cs typeface="Calibri"/>
              </a:rPr>
              <a:t> </a:t>
            </a:r>
            <a:r>
              <a:rPr dirty="0">
                <a:cs typeface="Calibri"/>
              </a:rPr>
              <a:t>și vârstni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la </a:t>
            </a:r>
            <a:r>
              <a:rPr spc="-10" dirty="0">
                <a:cs typeface="Calibri"/>
              </a:rPr>
              <a:t>1</a:t>
            </a:r>
            <a:r>
              <a:rPr spc="-5" dirty="0">
                <a:cs typeface="Calibri"/>
              </a:rPr>
              <a:t>0</a:t>
            </a:r>
            <a:r>
              <a:rPr spc="-10" dirty="0">
                <a:cs typeface="Calibri"/>
              </a:rPr>
              <a:t>0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d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lte,</a:t>
            </a:r>
            <a:r>
              <a:rPr spc="30" dirty="0">
                <a:cs typeface="Calibri"/>
              </a:rPr>
              <a:t> </a:t>
            </a:r>
            <a:r>
              <a:rPr spc="-10" dirty="0">
                <a:cs typeface="Calibri"/>
              </a:rPr>
              <a:t>m</a:t>
            </a:r>
            <a:r>
              <a:rPr spc="-20" dirty="0">
                <a:cs typeface="Calibri"/>
              </a:rPr>
              <a:t>a</a:t>
            </a:r>
            <a:r>
              <a:rPr dirty="0">
                <a:cs typeface="Calibri"/>
              </a:rPr>
              <a:t>i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Calibri"/>
              </a:rPr>
              <a:t>mi</a:t>
            </a:r>
            <a:r>
              <a:rPr spc="-5" dirty="0">
                <a:cs typeface="Calibri"/>
              </a:rPr>
              <a:t>c</a:t>
            </a:r>
            <a:r>
              <a:rPr spc="-20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ec</a:t>
            </a:r>
            <a:r>
              <a:rPr spc="-25" dirty="0">
                <a:cs typeface="Calibri"/>
              </a:rPr>
              <a:t>â</a:t>
            </a:r>
            <a:r>
              <a:rPr spc="-5" dirty="0">
                <a:cs typeface="Calibri"/>
              </a:rPr>
              <a:t>t</a:t>
            </a:r>
            <a:r>
              <a:rPr spc="-10" dirty="0">
                <a:cs typeface="Times New Roman"/>
              </a:rPr>
              <a:t> 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ndi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-10" dirty="0">
                <a:cs typeface="Calibri"/>
              </a:rPr>
              <a:t>le</a:t>
            </a:r>
            <a:r>
              <a:rPr spc="-5" dirty="0">
                <a:cs typeface="Times New Roman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î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bă</a:t>
            </a:r>
            <a:r>
              <a:rPr spc="5" dirty="0">
                <a:cs typeface="Calibri"/>
              </a:rPr>
              <a:t>t</a:t>
            </a:r>
            <a:r>
              <a:rPr spc="-15" dirty="0">
                <a:cs typeface="Calibri"/>
              </a:rPr>
              <a:t>r</a:t>
            </a:r>
            <a:r>
              <a:rPr dirty="0">
                <a:cs typeface="Calibri"/>
              </a:rPr>
              <a:t>â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ire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mogr</a:t>
            </a:r>
            <a:r>
              <a:rPr spc="-15" dirty="0">
                <a:cs typeface="Calibri"/>
              </a:rPr>
              <a:t>a</a:t>
            </a:r>
            <a:r>
              <a:rPr spc="-10" dirty="0">
                <a:cs typeface="Calibri"/>
              </a:rPr>
              <a:t>f</a:t>
            </a:r>
            <a:r>
              <a:rPr dirty="0">
                <a:cs typeface="Calibri"/>
              </a:rPr>
              <a:t>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 la nivel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n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ți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nal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5" dirty="0">
                <a:cs typeface="Calibri"/>
              </a:rPr>
              <a:t> </a:t>
            </a:r>
            <a:r>
              <a:rPr spc="-20" dirty="0">
                <a:cs typeface="Calibri"/>
              </a:rPr>
              <a:t>5</a:t>
            </a:r>
            <a:r>
              <a:rPr spc="-5" dirty="0">
                <a:cs typeface="Calibri"/>
              </a:rPr>
              <a:t>5,5 </a:t>
            </a:r>
            <a:r>
              <a:rPr dirty="0">
                <a:cs typeface="Calibri"/>
              </a:rPr>
              <a:t>perso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ne</a:t>
            </a:r>
            <a:r>
              <a:rPr spc="-5" dirty="0">
                <a:cs typeface="Calibri"/>
              </a:rPr>
              <a:t> </a:t>
            </a:r>
            <a:r>
              <a:rPr dirty="0">
                <a:cs typeface="Calibri"/>
              </a:rPr>
              <a:t>tin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re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și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vârstni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spc="-15" dirty="0">
                <a:cs typeface="Calibri"/>
              </a:rPr>
              <a:t>l</a:t>
            </a:r>
            <a:r>
              <a:rPr dirty="0">
                <a:cs typeface="Calibri"/>
              </a:rPr>
              <a:t>a </a:t>
            </a:r>
            <a:r>
              <a:rPr spc="25" dirty="0">
                <a:cs typeface="Calibri"/>
              </a:rPr>
              <a:t>1</a:t>
            </a:r>
            <a:r>
              <a:rPr spc="-10" dirty="0">
                <a:cs typeface="Calibri"/>
              </a:rPr>
              <a:t>00</a:t>
            </a:r>
            <a:r>
              <a:rPr spc="-3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5" dirty="0">
                <a:cs typeface="Calibri"/>
              </a:rPr>
              <a:t>erso</a:t>
            </a:r>
            <a:r>
              <a:rPr spc="-10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0" dirty="0">
                <a:cs typeface="Calibri"/>
              </a:rPr>
              <a:t>e</a:t>
            </a:r>
            <a:r>
              <a:rPr spc="-25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dul</a:t>
            </a:r>
            <a:r>
              <a:rPr spc="-15" dirty="0">
                <a:cs typeface="Calibri"/>
              </a:rPr>
              <a:t>t</a:t>
            </a:r>
            <a:r>
              <a:rPr dirty="0">
                <a:cs typeface="Calibri"/>
              </a:rPr>
              <a:t>e.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105"/>
              </p:ext>
            </p:extLst>
          </p:nvPr>
        </p:nvGraphicFramePr>
        <p:xfrm>
          <a:off x="290512" y="4256070"/>
          <a:ext cx="7343403" cy="1142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5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652">
                <a:tc>
                  <a:txBody>
                    <a:bodyPr/>
                    <a:lstStyle/>
                    <a:p>
                      <a:pPr algn="l"/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algn="l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B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H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OR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B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IS</a:t>
                      </a:r>
                      <a:r>
                        <a:rPr sz="1600" b="1" spc="-15" dirty="0">
                          <a:latin typeface="+mn-lt"/>
                          <a:cs typeface="Arial"/>
                        </a:rPr>
                        <a:t>T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IȚ</a:t>
                      </a:r>
                      <a:r>
                        <a:rPr sz="1600" b="1" spc="-3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5" dirty="0">
                          <a:latin typeface="+mn-lt"/>
                          <a:cs typeface="Arial"/>
                        </a:rPr>
                        <a:t>-</a:t>
                      </a:r>
                      <a:r>
                        <a:rPr sz="1600" b="1" spc="15" dirty="0"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spc="-45" dirty="0">
                          <a:latin typeface="+mn-lt"/>
                          <a:cs typeface="Arial"/>
                        </a:rPr>
                        <a:t>Ă</a:t>
                      </a:r>
                      <a:r>
                        <a:rPr sz="1600" b="1" spc="25" dirty="0">
                          <a:latin typeface="+mn-lt"/>
                          <a:cs typeface="Arial"/>
                        </a:rPr>
                        <a:t>S</a:t>
                      </a:r>
                      <a:r>
                        <a:rPr sz="1600" b="1" spc="-30" dirty="0">
                          <a:latin typeface="+mn-lt"/>
                          <a:cs typeface="Arial"/>
                        </a:rPr>
                        <a:t>Ă</a:t>
                      </a:r>
                      <a:r>
                        <a:rPr sz="1600" b="1" spc="5" dirty="0">
                          <a:latin typeface="+mn-lt"/>
                          <a:cs typeface="Arial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D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algn="l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L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J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algn="l">
                        <a:lnSpc>
                          <a:spcPct val="100000"/>
                        </a:lnSpc>
                      </a:pPr>
                      <a:r>
                        <a:rPr sz="1600" b="1" spc="25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45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1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spc="-45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10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UR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EȘ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 algn="l">
                        <a:lnSpc>
                          <a:spcPct val="100000"/>
                        </a:lnSpc>
                      </a:pPr>
                      <a:r>
                        <a:rPr sz="1600" b="1" spc="15" dirty="0">
                          <a:latin typeface="+mn-lt"/>
                          <a:cs typeface="Arial"/>
                        </a:rPr>
                        <a:t>S</a:t>
                      </a:r>
                      <a:r>
                        <a:rPr sz="1600" b="1" spc="-3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-15" dirty="0">
                          <a:latin typeface="+mn-lt"/>
                          <a:cs typeface="Arial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U</a:t>
                      </a:r>
                      <a:r>
                        <a:rPr sz="1600" b="1" spc="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25" dirty="0">
                          <a:latin typeface="+mn-lt"/>
                          <a:cs typeface="Arial"/>
                        </a:rPr>
                        <a:t>M</a:t>
                      </a:r>
                      <a:r>
                        <a:rPr sz="1600" b="1" spc="-3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E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 algn="l">
                        <a:lnSpc>
                          <a:spcPct val="100000"/>
                        </a:lnSpc>
                      </a:pPr>
                      <a:r>
                        <a:rPr sz="1600" b="1" spc="15" dirty="0">
                          <a:latin typeface="+mn-lt"/>
                          <a:cs typeface="Arial"/>
                        </a:rPr>
                        <a:t>S</a:t>
                      </a:r>
                      <a:r>
                        <a:rPr sz="1600" b="1" spc="-45" dirty="0">
                          <a:latin typeface="+mn-lt"/>
                          <a:cs typeface="Arial"/>
                        </a:rPr>
                        <a:t>Ă</a:t>
                      </a:r>
                      <a:r>
                        <a:rPr sz="1600" b="1" spc="20" dirty="0">
                          <a:latin typeface="+mn-lt"/>
                          <a:cs typeface="Arial"/>
                        </a:rPr>
                        <a:t>L</a:t>
                      </a:r>
                      <a:r>
                        <a:rPr sz="1600" b="1" spc="-3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Arial"/>
                        </a:rPr>
                        <a:t>J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52"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2021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41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.4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40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42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.2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41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.7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41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.0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42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.2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95"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Arial"/>
                        </a:rPr>
                        <a:t>2011</a:t>
                      </a:r>
                      <a:endParaRPr sz="16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40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.0</a:t>
                      </a:r>
                      <a:endParaRPr sz="16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39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.4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40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.7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39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.4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39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.0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Arial"/>
                        </a:rPr>
                        <a:t>40</a:t>
                      </a:r>
                      <a:r>
                        <a:rPr sz="1600" dirty="0">
                          <a:latin typeface="+mn-lt"/>
                          <a:cs typeface="Arial"/>
                        </a:rPr>
                        <a:t>.9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87CD2E88-9497-B863-F451-CD11DB7C2DFC}"/>
              </a:ext>
            </a:extLst>
          </p:cNvPr>
          <p:cNvSpPr txBox="1"/>
          <p:nvPr/>
        </p:nvSpPr>
        <p:spPr>
          <a:xfrm>
            <a:off x="6234113" y="489158"/>
            <a:ext cx="6099814" cy="2880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1900" dirty="0">
              <a:latin typeface="Candara Light"/>
              <a:cs typeface="Candara Ligh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386A443-DA70-CF86-CA88-39A3B638DCCF}"/>
              </a:ext>
            </a:extLst>
          </p:cNvPr>
          <p:cNvSpPr txBox="1"/>
          <p:nvPr/>
        </p:nvSpPr>
        <p:spPr>
          <a:xfrm>
            <a:off x="5698732" y="417401"/>
            <a:ext cx="7850580" cy="3638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endParaRPr sz="2400" b="1" dirty="0">
              <a:cs typeface="Candara Light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11AC17D5-AB09-A68A-E3C9-5A96584C4559}"/>
              </a:ext>
            </a:extLst>
          </p:cNvPr>
          <p:cNvSpPr/>
          <p:nvPr/>
        </p:nvSpPr>
        <p:spPr>
          <a:xfrm>
            <a:off x="14844712" y="63762"/>
            <a:ext cx="3886198" cy="855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66E14FA-3E65-EDC9-7E4D-2EBE6C13D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23825"/>
            <a:ext cx="4038600" cy="95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24312" y="3744383"/>
            <a:ext cx="10515601" cy="6127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938713" y="10121217"/>
            <a:ext cx="10439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4"/>
              </a:rPr>
              <a:t>w</a:t>
            </a:r>
            <a:r>
              <a:rPr sz="1400" spc="-5" dirty="0">
                <a:latin typeface="+mn-lt"/>
                <a:hlinkClick r:id="rId4"/>
              </a:rPr>
              <a:t>w</a:t>
            </a:r>
            <a:r>
              <a:rPr sz="1400" spc="-10" dirty="0">
                <a:latin typeface="+mn-lt"/>
                <a:hlinkClick r:id="rId4"/>
              </a:rPr>
              <a:t>w.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a</a:t>
            </a:r>
            <a:r>
              <a:rPr sz="1400" spc="-5" dirty="0">
                <a:latin typeface="+mn-lt"/>
                <a:hlinkClick r:id="rId4"/>
              </a:rPr>
              <a:t>t</a:t>
            </a:r>
            <a:r>
              <a:rPr sz="1400" spc="-10" dirty="0">
                <a:latin typeface="+mn-lt"/>
                <a:hlinkClick r:id="rId4"/>
              </a:rPr>
              <a:t>u</a:t>
            </a:r>
            <a:r>
              <a:rPr sz="1400" dirty="0">
                <a:latin typeface="+mn-lt"/>
                <a:hlinkClick r:id="rId4"/>
              </a:rPr>
              <a:t>ma</a:t>
            </a:r>
            <a:r>
              <a:rPr sz="1400" spc="-10" dirty="0">
                <a:latin typeface="+mn-lt"/>
                <a:hlinkClick r:id="rId4"/>
              </a:rPr>
              <a:t>re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i</a:t>
            </a:r>
            <a:r>
              <a:rPr sz="1400" spc="-10" dirty="0">
                <a:latin typeface="+mn-lt"/>
                <a:hlinkClick r:id="rId4"/>
              </a:rPr>
              <a:t>n</a:t>
            </a:r>
            <a:r>
              <a:rPr sz="1400" spc="-5" dirty="0">
                <a:latin typeface="+mn-lt"/>
                <a:hlinkClick r:id="rId4"/>
              </a:rPr>
              <a:t>s</a:t>
            </a:r>
            <a:r>
              <a:rPr sz="1400" dirty="0">
                <a:latin typeface="+mn-lt"/>
                <a:hlinkClick r:id="rId4"/>
              </a:rPr>
              <a:t>s</a:t>
            </a:r>
            <a:r>
              <a:rPr sz="1400" spc="-10" dirty="0">
                <a:latin typeface="+mn-lt"/>
                <a:hlinkClick r:id="rId4"/>
              </a:rPr>
              <a:t>e</a:t>
            </a:r>
            <a:r>
              <a:rPr sz="1400" spc="-5" dirty="0">
                <a:latin typeface="+mn-lt"/>
                <a:hlinkClick r:id="rId4"/>
              </a:rPr>
              <a:t>.</a:t>
            </a:r>
            <a:r>
              <a:rPr sz="1400" dirty="0">
                <a:latin typeface="+mn-lt"/>
                <a:hlinkClick r:id="rId4"/>
              </a:rPr>
              <a:t>r</a:t>
            </a:r>
            <a:r>
              <a:rPr sz="1400" spc="-5" dirty="0">
                <a:latin typeface="+mn-lt"/>
                <a:hlinkClick r:id="rId4"/>
              </a:rPr>
              <a:t>o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25227"/>
              </p:ext>
            </p:extLst>
          </p:nvPr>
        </p:nvGraphicFramePr>
        <p:xfrm>
          <a:off x="1319212" y="1442525"/>
          <a:ext cx="15621000" cy="2027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7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7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36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62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827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831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830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8279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952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729328"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+mn-lt"/>
                        <a:cs typeface="Candara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marL="128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9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10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14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15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19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20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24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25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29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30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34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marL="1270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35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39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  <a:p>
                      <a:pPr marL="1270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40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44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marL="128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45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49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marL="128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50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54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marL="128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55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59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marL="1270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60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64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marL="1270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663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65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69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marL="1270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663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70</a:t>
                      </a:r>
                      <a:r>
                        <a:rPr sz="1800" b="1" spc="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74</a:t>
                      </a:r>
                      <a:endParaRPr sz="1800">
                        <a:latin typeface="+mn-lt"/>
                        <a:cs typeface="Calibri"/>
                      </a:endParaRPr>
                    </a:p>
                    <a:p>
                      <a:pPr marL="1289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71120" algn="ctr">
                        <a:lnSpc>
                          <a:spcPct val="102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75</a:t>
                      </a:r>
                      <a:r>
                        <a:rPr sz="18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ani</a:t>
                      </a:r>
                      <a:r>
                        <a:rPr sz="1800" b="1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și pes</a:t>
                      </a:r>
                      <a:r>
                        <a:rPr sz="18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+mn-lt"/>
                          <a:cs typeface="Calibri"/>
                        </a:rPr>
                        <a:t>e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8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1992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31007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31315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35492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35952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33669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24890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27975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29263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26576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22264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21996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21276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19388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663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16943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663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9898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12885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5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2002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19884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21281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30182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29377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27740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29588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30952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22594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25363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26485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23955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19110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17636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663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15738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663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12729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14667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8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2011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19682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20293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19930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19971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23200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23419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26879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28086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28652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20720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23288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23906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20365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663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15340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663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12731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17898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5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Calibri"/>
                        </a:rPr>
                        <a:t>2021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16688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18841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20324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19680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16901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16894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22490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22665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25879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26841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27213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19539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20856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663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20199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663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15631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+mn-lt"/>
                          <a:cs typeface="Calibri"/>
                        </a:rPr>
                        <a:t>20027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object 7">
            <a:extLst>
              <a:ext uri="{FF2B5EF4-FFF2-40B4-BE49-F238E27FC236}">
                <a16:creationId xmlns:a16="http://schemas.microsoft.com/office/drawing/2014/main" id="{926FA4EE-2381-04B4-7230-5C017E3D24B2}"/>
              </a:ext>
            </a:extLst>
          </p:cNvPr>
          <p:cNvSpPr/>
          <p:nvPr/>
        </p:nvSpPr>
        <p:spPr>
          <a:xfrm>
            <a:off x="14844712" y="121102"/>
            <a:ext cx="3886198" cy="932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D3676507-F322-1AFA-7265-C3DA6349A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02082"/>
            <a:ext cx="3962401" cy="9700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33512" y="2802006"/>
            <a:ext cx="17750564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80" marR="5080" indent="-437515">
              <a:lnSpc>
                <a:spcPct val="125000"/>
              </a:lnSpc>
            </a:pPr>
            <a:r>
              <a:rPr b="1" dirty="0">
                <a:cs typeface="Calibri"/>
              </a:rPr>
              <a:t>Locali</a:t>
            </a:r>
            <a:r>
              <a:rPr b="1" spc="5" dirty="0">
                <a:cs typeface="Calibri"/>
              </a:rPr>
              <a:t>t</a:t>
            </a:r>
            <a:r>
              <a:rPr b="1" dirty="0">
                <a:cs typeface="Calibri"/>
              </a:rPr>
              <a:t>ă</a:t>
            </a:r>
            <a:r>
              <a:rPr b="1" spc="5" dirty="0">
                <a:cs typeface="Calibri"/>
              </a:rPr>
              <a:t>ț</a:t>
            </a:r>
            <a:r>
              <a:rPr b="1" dirty="0">
                <a:cs typeface="Calibri"/>
              </a:rPr>
              <a:t>i</a:t>
            </a:r>
            <a:r>
              <a:rPr b="1" spc="-15" dirty="0">
                <a:cs typeface="Calibri"/>
              </a:rPr>
              <a:t>l</a:t>
            </a:r>
            <a:r>
              <a:rPr b="1" dirty="0">
                <a:cs typeface="Calibri"/>
              </a:rPr>
              <a:t>e</a:t>
            </a:r>
            <a:r>
              <a:rPr b="1" spc="5" dirty="0">
                <a:cs typeface="Calibri"/>
              </a:rPr>
              <a:t> </a:t>
            </a:r>
            <a:r>
              <a:rPr b="1" spc="-5" dirty="0">
                <a:cs typeface="Calibri"/>
              </a:rPr>
              <a:t>c</a:t>
            </a:r>
            <a:r>
              <a:rPr b="1" dirty="0">
                <a:cs typeface="Calibri"/>
              </a:rPr>
              <a:t>u</a:t>
            </a:r>
            <a:r>
              <a:rPr b="1" spc="-5" dirty="0">
                <a:cs typeface="Calibri"/>
              </a:rPr>
              <a:t> c</a:t>
            </a:r>
            <a:r>
              <a:rPr b="1" dirty="0">
                <a:cs typeface="Calibri"/>
              </a:rPr>
              <a:t>ele</a:t>
            </a:r>
            <a:r>
              <a:rPr b="1" spc="5" dirty="0">
                <a:cs typeface="Calibri"/>
              </a:rPr>
              <a:t> </a:t>
            </a:r>
            <a:r>
              <a:rPr b="1" dirty="0">
                <a:cs typeface="Calibri"/>
              </a:rPr>
              <a:t>mai</a:t>
            </a:r>
            <a:r>
              <a:rPr b="1" spc="-5" dirty="0">
                <a:cs typeface="Calibri"/>
              </a:rPr>
              <a:t> </a:t>
            </a:r>
            <a:r>
              <a:rPr b="1" spc="-15" dirty="0">
                <a:cs typeface="Calibri"/>
              </a:rPr>
              <a:t>m</a:t>
            </a:r>
            <a:r>
              <a:rPr b="1" dirty="0">
                <a:cs typeface="Calibri"/>
              </a:rPr>
              <a:t>ari</a:t>
            </a:r>
            <a:r>
              <a:rPr b="1" spc="5" dirty="0">
                <a:cs typeface="Calibri"/>
              </a:rPr>
              <a:t> </a:t>
            </a:r>
            <a:r>
              <a:rPr b="1" spc="-5" dirty="0">
                <a:cs typeface="Calibri"/>
              </a:rPr>
              <a:t>c</a:t>
            </a:r>
            <a:r>
              <a:rPr b="1" dirty="0">
                <a:cs typeface="Calibri"/>
              </a:rPr>
              <a:t>reșt</a:t>
            </a:r>
            <a:r>
              <a:rPr b="1" spc="-10" dirty="0">
                <a:cs typeface="Calibri"/>
              </a:rPr>
              <a:t>e</a:t>
            </a:r>
            <a:r>
              <a:rPr b="1" dirty="0">
                <a:cs typeface="Calibri"/>
              </a:rPr>
              <a:t>ri</a:t>
            </a:r>
            <a:r>
              <a:rPr b="1" spc="5" dirty="0">
                <a:cs typeface="Calibri"/>
              </a:rPr>
              <a:t> </a:t>
            </a:r>
            <a:r>
              <a:rPr b="1" dirty="0">
                <a:cs typeface="Calibri"/>
              </a:rPr>
              <a:t>și </a:t>
            </a:r>
            <a:r>
              <a:rPr b="1" spc="-5" dirty="0">
                <a:cs typeface="Calibri"/>
              </a:rPr>
              <a:t>c</a:t>
            </a:r>
            <a:r>
              <a:rPr b="1" dirty="0">
                <a:cs typeface="Calibri"/>
              </a:rPr>
              <a:t>e</a:t>
            </a:r>
            <a:r>
              <a:rPr b="1" spc="-10" dirty="0">
                <a:cs typeface="Calibri"/>
              </a:rPr>
              <a:t>l</a:t>
            </a:r>
            <a:r>
              <a:rPr b="1" dirty="0">
                <a:cs typeface="Calibri"/>
              </a:rPr>
              <a:t>e</a:t>
            </a:r>
            <a:r>
              <a:rPr b="1" spc="5" dirty="0">
                <a:cs typeface="Calibri"/>
              </a:rPr>
              <a:t> </a:t>
            </a:r>
            <a:r>
              <a:rPr b="1" dirty="0">
                <a:cs typeface="Calibri"/>
              </a:rPr>
              <a:t>mai</a:t>
            </a:r>
            <a:r>
              <a:rPr b="1" spc="-5" dirty="0">
                <a:cs typeface="Calibri"/>
              </a:rPr>
              <a:t> </a:t>
            </a:r>
            <a:r>
              <a:rPr b="1" spc="-15" dirty="0">
                <a:cs typeface="Calibri"/>
              </a:rPr>
              <a:t>m</a:t>
            </a:r>
            <a:r>
              <a:rPr b="1" dirty="0">
                <a:cs typeface="Calibri"/>
              </a:rPr>
              <a:t>ari</a:t>
            </a:r>
            <a:r>
              <a:rPr b="1" spc="5" dirty="0">
                <a:cs typeface="Calibri"/>
              </a:rPr>
              <a:t> </a:t>
            </a:r>
            <a:r>
              <a:rPr b="1" dirty="0">
                <a:cs typeface="Calibri"/>
              </a:rPr>
              <a:t>descre</a:t>
            </a:r>
            <a:r>
              <a:rPr b="1" spc="-15" dirty="0">
                <a:cs typeface="Calibri"/>
              </a:rPr>
              <a:t>ș</a:t>
            </a:r>
            <a:r>
              <a:rPr b="1" dirty="0">
                <a:cs typeface="Calibri"/>
              </a:rPr>
              <a:t>teri</a:t>
            </a:r>
            <a:r>
              <a:rPr b="1" spc="-10" dirty="0">
                <a:cs typeface="Calibri"/>
              </a:rPr>
              <a:t> </a:t>
            </a:r>
            <a:r>
              <a:rPr b="1" dirty="0">
                <a:cs typeface="Calibri"/>
              </a:rPr>
              <a:t>ale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popu</a:t>
            </a:r>
            <a:r>
              <a:rPr b="1" spc="-10" dirty="0">
                <a:cs typeface="Calibri"/>
              </a:rPr>
              <a:t>l</a:t>
            </a:r>
            <a:r>
              <a:rPr b="1" dirty="0">
                <a:cs typeface="Calibri"/>
              </a:rPr>
              <a:t>a</a:t>
            </a:r>
            <a:r>
              <a:rPr b="1" spc="5" dirty="0">
                <a:cs typeface="Calibri"/>
              </a:rPr>
              <a:t>ț</a:t>
            </a:r>
            <a:r>
              <a:rPr b="1" dirty="0">
                <a:cs typeface="Calibri"/>
              </a:rPr>
              <a:t>iei</a:t>
            </a:r>
            <a:r>
              <a:rPr b="1" spc="5" dirty="0">
                <a:cs typeface="Calibri"/>
              </a:rPr>
              <a:t> </a:t>
            </a:r>
            <a:r>
              <a:rPr b="1" spc="-15" dirty="0">
                <a:cs typeface="Calibri"/>
              </a:rPr>
              <a:t>r</a:t>
            </a:r>
            <a:r>
              <a:rPr b="1" dirty="0">
                <a:cs typeface="Calibri"/>
              </a:rPr>
              <a:t>e</a:t>
            </a:r>
            <a:r>
              <a:rPr b="1" spc="5" dirty="0">
                <a:cs typeface="Calibri"/>
              </a:rPr>
              <a:t>z</a:t>
            </a:r>
            <a:r>
              <a:rPr b="1" spc="-15" dirty="0">
                <a:cs typeface="Calibri"/>
              </a:rPr>
              <a:t>i</a:t>
            </a:r>
            <a:r>
              <a:rPr b="1" dirty="0">
                <a:cs typeface="Calibri"/>
              </a:rPr>
              <a:t>de</a:t>
            </a:r>
            <a:r>
              <a:rPr b="1" spc="-5" dirty="0">
                <a:cs typeface="Calibri"/>
              </a:rPr>
              <a:t>n</a:t>
            </a:r>
            <a:r>
              <a:rPr b="1" dirty="0">
                <a:cs typeface="Calibri"/>
              </a:rPr>
              <a:t>te</a:t>
            </a:r>
            <a:r>
              <a:rPr b="1" spc="-10" dirty="0">
                <a:cs typeface="Calibri"/>
              </a:rPr>
              <a:t> </a:t>
            </a:r>
            <a:r>
              <a:rPr b="1" dirty="0">
                <a:cs typeface="Calibri"/>
              </a:rPr>
              <a:t>la </a:t>
            </a:r>
            <a:r>
              <a:rPr b="1" spc="-10" dirty="0">
                <a:cs typeface="Calibri"/>
              </a:rPr>
              <a:t>1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dec</a:t>
            </a:r>
            <a:r>
              <a:rPr b="1" spc="-15" dirty="0">
                <a:cs typeface="Calibri"/>
              </a:rPr>
              <a:t>e</a:t>
            </a:r>
            <a:r>
              <a:rPr b="1" dirty="0">
                <a:cs typeface="Calibri"/>
              </a:rPr>
              <a:t>m</a:t>
            </a:r>
            <a:r>
              <a:rPr b="1" spc="5" dirty="0">
                <a:cs typeface="Calibri"/>
              </a:rPr>
              <a:t>b</a:t>
            </a:r>
            <a:r>
              <a:rPr b="1" dirty="0">
                <a:cs typeface="Calibri"/>
              </a:rPr>
              <a:t>rie</a:t>
            </a:r>
            <a:r>
              <a:rPr b="1" spc="-5" dirty="0">
                <a:cs typeface="Calibri"/>
              </a:rPr>
              <a:t> </a:t>
            </a:r>
            <a:r>
              <a:rPr b="1" spc="-10" dirty="0">
                <a:cs typeface="Calibri"/>
              </a:rPr>
              <a:t>2</a:t>
            </a:r>
            <a:r>
              <a:rPr b="1" spc="-5" dirty="0">
                <a:cs typeface="Calibri"/>
              </a:rPr>
              <a:t>0</a:t>
            </a:r>
            <a:r>
              <a:rPr b="1" spc="-20" dirty="0">
                <a:cs typeface="Calibri"/>
              </a:rPr>
              <a:t>2</a:t>
            </a:r>
            <a:r>
              <a:rPr b="1" spc="-10" dirty="0">
                <a:cs typeface="Calibri"/>
              </a:rPr>
              <a:t>1</a:t>
            </a:r>
            <a:r>
              <a:rPr b="1" spc="-5" dirty="0">
                <a:cs typeface="Calibri"/>
              </a:rPr>
              <a:t> </a:t>
            </a:r>
            <a:r>
              <a:rPr b="1" dirty="0">
                <a:cs typeface="Calibri"/>
              </a:rPr>
              <a:t>din</a:t>
            </a:r>
            <a:r>
              <a:rPr b="1" spc="5" dirty="0">
                <a:cs typeface="Calibri"/>
              </a:rPr>
              <a:t> </a:t>
            </a:r>
            <a:r>
              <a:rPr b="1" spc="-15" dirty="0">
                <a:cs typeface="Calibri"/>
              </a:rPr>
              <a:t>j</a:t>
            </a:r>
            <a:r>
              <a:rPr b="1" dirty="0">
                <a:cs typeface="Calibri"/>
              </a:rPr>
              <a:t>u</a:t>
            </a:r>
            <a:r>
              <a:rPr b="1" spc="-10" dirty="0">
                <a:cs typeface="Calibri"/>
              </a:rPr>
              <a:t>d</a:t>
            </a:r>
            <a:r>
              <a:rPr b="1" dirty="0">
                <a:cs typeface="Calibri"/>
              </a:rPr>
              <a:t>ețul</a:t>
            </a:r>
            <a:r>
              <a:rPr b="1" spc="10" dirty="0">
                <a:cs typeface="Calibri"/>
              </a:rPr>
              <a:t> </a:t>
            </a:r>
            <a:r>
              <a:rPr b="1" spc="-5" dirty="0">
                <a:cs typeface="Calibri"/>
              </a:rPr>
              <a:t>S</a:t>
            </a:r>
            <a:r>
              <a:rPr b="1" spc="-10" dirty="0">
                <a:cs typeface="Calibri"/>
              </a:rPr>
              <a:t>a</a:t>
            </a:r>
            <a:r>
              <a:rPr b="1" spc="-5" dirty="0">
                <a:cs typeface="Calibri"/>
              </a:rPr>
              <a:t>t</a:t>
            </a:r>
            <a:r>
              <a:rPr b="1" dirty="0">
                <a:cs typeface="Calibri"/>
              </a:rPr>
              <a:t>u</a:t>
            </a:r>
            <a:r>
              <a:rPr b="1" spc="-35" dirty="0">
                <a:cs typeface="Times New Roman"/>
              </a:rPr>
              <a:t> </a:t>
            </a:r>
            <a:r>
              <a:rPr b="1" spc="-10" dirty="0">
                <a:cs typeface="Calibri"/>
              </a:rPr>
              <a:t>Mare</a:t>
            </a:r>
            <a:r>
              <a:rPr b="1" spc="-25" dirty="0">
                <a:cs typeface="Times New Roman"/>
              </a:rPr>
              <a:t> </a:t>
            </a:r>
            <a:r>
              <a:rPr b="1" dirty="0">
                <a:cs typeface="Calibri"/>
              </a:rPr>
              <a:t>f</a:t>
            </a:r>
            <a:r>
              <a:rPr b="1" spc="-15" dirty="0">
                <a:cs typeface="Calibri"/>
              </a:rPr>
              <a:t>a</a:t>
            </a:r>
            <a:r>
              <a:rPr b="1" spc="-10" dirty="0">
                <a:cs typeface="Calibri"/>
              </a:rPr>
              <a:t>ț</a:t>
            </a:r>
            <a:r>
              <a:rPr b="1" dirty="0">
                <a:cs typeface="Calibri"/>
              </a:rPr>
              <a:t>ă de</a:t>
            </a:r>
            <a:r>
              <a:rPr b="1" spc="-10" dirty="0">
                <a:cs typeface="Calibri"/>
              </a:rPr>
              <a:t> </a:t>
            </a:r>
            <a:r>
              <a:rPr b="1" dirty="0" err="1">
                <a:cs typeface="Calibri"/>
              </a:rPr>
              <a:t>re</a:t>
            </a:r>
            <a:r>
              <a:rPr b="1" spc="-5" dirty="0" err="1">
                <a:cs typeface="Calibri"/>
              </a:rPr>
              <a:t>c</a:t>
            </a:r>
            <a:r>
              <a:rPr b="1" dirty="0" err="1">
                <a:cs typeface="Calibri"/>
              </a:rPr>
              <a:t>e</a:t>
            </a:r>
            <a:r>
              <a:rPr b="1" spc="5" dirty="0" err="1">
                <a:cs typeface="Calibri"/>
              </a:rPr>
              <a:t>n</a:t>
            </a:r>
            <a:r>
              <a:rPr b="1" dirty="0" err="1">
                <a:cs typeface="Calibri"/>
              </a:rPr>
              <a:t>să</a:t>
            </a:r>
            <a:r>
              <a:rPr b="1" spc="-15" dirty="0" err="1">
                <a:cs typeface="Calibri"/>
              </a:rPr>
              <a:t>m</a:t>
            </a:r>
            <a:r>
              <a:rPr b="1" dirty="0" err="1">
                <a:cs typeface="Calibri"/>
              </a:rPr>
              <a:t>â</a:t>
            </a:r>
            <a:r>
              <a:rPr b="1" spc="-5" dirty="0" err="1">
                <a:cs typeface="Calibri"/>
              </a:rPr>
              <a:t>n</a:t>
            </a:r>
            <a:r>
              <a:rPr b="1" spc="15" dirty="0" err="1">
                <a:cs typeface="Calibri"/>
              </a:rPr>
              <a:t>t</a:t>
            </a:r>
            <a:r>
              <a:rPr b="1" dirty="0" err="1">
                <a:cs typeface="Calibri"/>
              </a:rPr>
              <a:t>el</a:t>
            </a:r>
            <a:r>
              <a:rPr b="1" spc="-10" dirty="0" err="1">
                <a:cs typeface="Calibri"/>
              </a:rPr>
              <a:t>e</a:t>
            </a:r>
            <a:r>
              <a:rPr b="1" spc="-35" dirty="0">
                <a:cs typeface="Times New Roman"/>
              </a:rPr>
              <a:t> </a:t>
            </a:r>
            <a:r>
              <a:rPr b="1" dirty="0" err="1">
                <a:cs typeface="Calibri"/>
              </a:rPr>
              <a:t>p</a:t>
            </a:r>
            <a:r>
              <a:rPr b="1" spc="-5" dirty="0" err="1">
                <a:cs typeface="Calibri"/>
              </a:rPr>
              <a:t>r</a:t>
            </a:r>
            <a:r>
              <a:rPr b="1" spc="-20" dirty="0" err="1">
                <a:cs typeface="Calibri"/>
              </a:rPr>
              <a:t>e</a:t>
            </a:r>
            <a:r>
              <a:rPr b="1" spc="-10" dirty="0" err="1">
                <a:cs typeface="Calibri"/>
              </a:rPr>
              <a:t>ce</a:t>
            </a:r>
            <a:r>
              <a:rPr b="1" spc="-5" dirty="0" err="1">
                <a:cs typeface="Calibri"/>
              </a:rPr>
              <a:t>d</a:t>
            </a:r>
            <a:r>
              <a:rPr b="1" spc="-10" dirty="0" err="1">
                <a:cs typeface="Calibri"/>
              </a:rPr>
              <a:t>e</a:t>
            </a:r>
            <a:r>
              <a:rPr b="1" spc="-15" dirty="0" err="1">
                <a:cs typeface="Calibri"/>
              </a:rPr>
              <a:t>n</a:t>
            </a:r>
            <a:r>
              <a:rPr b="1" dirty="0" err="1">
                <a:cs typeface="Calibri"/>
              </a:rPr>
              <a:t>t</a:t>
            </a:r>
            <a:r>
              <a:rPr b="1" spc="-5" dirty="0" err="1">
                <a:cs typeface="Calibri"/>
              </a:rPr>
              <a:t>e</a:t>
            </a:r>
            <a:endParaRPr b="1" dirty="0"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405312" y="10302875"/>
            <a:ext cx="11582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21131"/>
              </p:ext>
            </p:extLst>
          </p:nvPr>
        </p:nvGraphicFramePr>
        <p:xfrm>
          <a:off x="747712" y="3216275"/>
          <a:ext cx="17068799" cy="6868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0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5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5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50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150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967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7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Denumire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localitate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 față de 2011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 față de 2011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 față de 2002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 față de 2002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 față de 1992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față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1992</a:t>
                      </a:r>
                    </a:p>
                  </a:txBody>
                  <a:tcPr marL="6350" marR="6350" marT="6350" marB="0" anchor="ctr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365">
                      <a:solidFill>
                        <a:srgbClr val="000000"/>
                      </a:solidFill>
                      <a:prstDash val="soli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persoane</a:t>
                      </a:r>
                    </a:p>
                  </a:txBody>
                  <a:tcPr marL="6350" marR="6350" marT="6350" marB="0" anchor="ctr"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persoane</a:t>
                      </a:r>
                    </a:p>
                  </a:txBody>
                  <a:tcPr marL="6350" marR="6350" marT="6350" marB="0" anchor="ctr"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persoane</a:t>
                      </a:r>
                    </a:p>
                  </a:txBody>
                  <a:tcPr marL="6350" marR="6350" marT="6350" marB="0" anchor="ctr"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GHERȚA MICĂ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VIILE SATU MARE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VETIȘ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LAZURI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ODOREU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AGRIȘ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BOTIZ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DOROLȚ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CĂLINEȘTI-OAȘ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TEREBEȘTI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TURȚ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141.9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RACȘA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MOFTIN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CERTEZE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TÂRȘOLȚ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VAMA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PIȘCOLT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SOCOND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SĂUCA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DOBA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ARDUD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CRAIDOROLȚ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ACÂȘ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CĂPLENI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MICULA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CULCIU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PORUMBEȘTI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BĂTARCI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3612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97.4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MEDIEȘU AURIT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6224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6683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-1025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-791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</a:t>
                      </a:r>
                    </a:p>
                  </a:txBody>
                  <a:tcPr marL="6350" marR="6350" marT="6350" marB="0" anchor="b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2" name="object 7">
            <a:extLst>
              <a:ext uri="{FF2B5EF4-FFF2-40B4-BE49-F238E27FC236}">
                <a16:creationId xmlns:a16="http://schemas.microsoft.com/office/drawing/2014/main" id="{6D7C3C00-202B-B928-AEEA-69F1CEF51459}"/>
              </a:ext>
            </a:extLst>
          </p:cNvPr>
          <p:cNvSpPr/>
          <p:nvPr/>
        </p:nvSpPr>
        <p:spPr>
          <a:xfrm>
            <a:off x="14844712" y="72443"/>
            <a:ext cx="3886198" cy="104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EDAFBF98-B57C-63B5-AF41-53D289C3D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72443"/>
            <a:ext cx="3962401" cy="1046274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79C5ED7D-9DC4-1FC8-15B9-AFF3C0977524}"/>
              </a:ext>
            </a:extLst>
          </p:cNvPr>
          <p:cNvSpPr txBox="1"/>
          <p:nvPr/>
        </p:nvSpPr>
        <p:spPr>
          <a:xfrm>
            <a:off x="1052512" y="1351742"/>
            <a:ext cx="16763999" cy="1297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endParaRPr lang="en-US" b="1" dirty="0">
              <a:cs typeface="Calibri"/>
            </a:endParaRPr>
          </a:p>
          <a:p>
            <a:pPr marL="12700"/>
            <a:r>
              <a:rPr b="1" dirty="0">
                <a:cs typeface="Calibri"/>
              </a:rPr>
              <a:t>S</a:t>
            </a:r>
            <a:r>
              <a:rPr b="1" spc="-120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25" dirty="0">
                <a:cs typeface="Calibri"/>
              </a:rPr>
              <a:t> </a:t>
            </a:r>
            <a:r>
              <a:rPr b="1" spc="145" dirty="0">
                <a:cs typeface="Calibri"/>
              </a:rPr>
              <a:t>r</a:t>
            </a:r>
            <a:r>
              <a:rPr b="1" spc="-10" dirty="0">
                <a:cs typeface="Calibri"/>
              </a:rPr>
              <a:t>u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30" dirty="0">
                <a:cs typeface="Calibri"/>
              </a:rPr>
              <a:t> </a:t>
            </a:r>
            <a:r>
              <a:rPr b="1" spc="145" dirty="0">
                <a:cs typeface="Calibri"/>
              </a:rPr>
              <a:t>t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10" dirty="0">
                <a:cs typeface="Calibri"/>
              </a:rPr>
              <a:t> </a:t>
            </a:r>
            <a:r>
              <a:rPr b="1" spc="-10" dirty="0">
                <a:cs typeface="Calibri"/>
              </a:rPr>
              <a:t>p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15" dirty="0">
                <a:cs typeface="Calibri"/>
              </a:rPr>
              <a:t> </a:t>
            </a:r>
            <a:r>
              <a:rPr b="1" dirty="0">
                <a:cs typeface="Calibri"/>
              </a:rPr>
              <a:t>l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o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c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a</a:t>
            </a:r>
            <a:r>
              <a:rPr b="1" spc="-135" dirty="0">
                <a:cs typeface="Calibri"/>
              </a:rPr>
              <a:t> </a:t>
            </a:r>
            <a:r>
              <a:rPr b="1" dirty="0">
                <a:cs typeface="Calibri"/>
              </a:rPr>
              <a:t>l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i</a:t>
            </a:r>
            <a:r>
              <a:rPr b="1" spc="-125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ă</a:t>
            </a:r>
            <a:r>
              <a:rPr b="1" spc="145" dirty="0">
                <a:cs typeface="Calibri"/>
              </a:rPr>
              <a:t>ț</a:t>
            </a:r>
            <a:r>
              <a:rPr b="1" dirty="0">
                <a:cs typeface="Calibri"/>
              </a:rPr>
              <a:t>i </a:t>
            </a:r>
            <a:r>
              <a:rPr b="1" spc="35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25" dirty="0">
                <a:cs typeface="Calibri"/>
              </a:rPr>
              <a:t> </a:t>
            </a:r>
            <a:r>
              <a:rPr b="1" spc="130" dirty="0">
                <a:cs typeface="Calibri"/>
              </a:rPr>
              <a:t>p</a:t>
            </a:r>
            <a:r>
              <a:rPr b="1" spc="145" dirty="0">
                <a:cs typeface="Calibri"/>
              </a:rPr>
              <a:t>o</a:t>
            </a:r>
            <a:r>
              <a:rPr b="1" spc="130" dirty="0">
                <a:cs typeface="Calibri"/>
              </a:rPr>
              <a:t>pu</a:t>
            </a:r>
            <a:r>
              <a:rPr b="1" dirty="0">
                <a:cs typeface="Calibri"/>
              </a:rPr>
              <a:t>l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a</a:t>
            </a:r>
            <a:r>
              <a:rPr b="1" spc="145" dirty="0">
                <a:cs typeface="Calibri"/>
              </a:rPr>
              <a:t>ț</a:t>
            </a:r>
            <a:r>
              <a:rPr b="1" dirty="0">
                <a:cs typeface="Calibri"/>
              </a:rPr>
              <a:t>i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i </a:t>
            </a:r>
            <a:r>
              <a:rPr b="1" spc="20" dirty="0">
                <a:cs typeface="Calibri"/>
              </a:rPr>
              <a:t> </a:t>
            </a:r>
            <a:r>
              <a:rPr b="1" dirty="0">
                <a:cs typeface="Calibri"/>
              </a:rPr>
              <a:t>r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spc="145" dirty="0">
                <a:cs typeface="Calibri"/>
              </a:rPr>
              <a:t>zi</a:t>
            </a:r>
            <a:r>
              <a:rPr b="1" spc="-10" dirty="0">
                <a:cs typeface="Calibri"/>
              </a:rPr>
              <a:t>d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dirty="0">
                <a:cs typeface="Calibri"/>
              </a:rPr>
              <a:t>n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t</a:t>
            </a:r>
            <a:r>
              <a:rPr b="1" spc="-114" dirty="0">
                <a:cs typeface="Calibri"/>
              </a:rPr>
              <a:t> </a:t>
            </a:r>
            <a:r>
              <a:rPr b="1" dirty="0">
                <a:cs typeface="Calibri"/>
              </a:rPr>
              <a:t>e </a:t>
            </a:r>
            <a:r>
              <a:rPr b="1" spc="15" dirty="0">
                <a:cs typeface="Calibri"/>
              </a:rPr>
              <a:t> </a:t>
            </a:r>
            <a:r>
              <a:rPr b="1" dirty="0">
                <a:cs typeface="Calibri"/>
              </a:rPr>
              <a:t>a </a:t>
            </a:r>
            <a:r>
              <a:rPr b="1" spc="25" dirty="0">
                <a:cs typeface="Calibri"/>
              </a:rPr>
              <a:t> </a:t>
            </a:r>
            <a:r>
              <a:rPr b="1" dirty="0">
                <a:cs typeface="Calibri"/>
              </a:rPr>
              <a:t>j</a:t>
            </a:r>
            <a:r>
              <a:rPr b="1" spc="-125" dirty="0">
                <a:cs typeface="Calibri"/>
              </a:rPr>
              <a:t> </a:t>
            </a:r>
            <a:r>
              <a:rPr b="1" spc="-10" dirty="0">
                <a:cs typeface="Calibri"/>
              </a:rPr>
              <a:t>u</a:t>
            </a:r>
            <a:r>
              <a:rPr b="1" spc="-125" dirty="0">
                <a:cs typeface="Calibri"/>
              </a:rPr>
              <a:t> </a:t>
            </a:r>
            <a:r>
              <a:rPr b="1" spc="-10" dirty="0">
                <a:cs typeface="Calibri"/>
              </a:rPr>
              <a:t>d</a:t>
            </a:r>
            <a:r>
              <a:rPr b="1" spc="-114" dirty="0">
                <a:cs typeface="Calibri"/>
              </a:rPr>
              <a:t> </a:t>
            </a:r>
            <a:r>
              <a:rPr b="1" spc="135" dirty="0">
                <a:cs typeface="Calibri"/>
              </a:rPr>
              <a:t>e</a:t>
            </a:r>
            <a:r>
              <a:rPr b="1" spc="145" dirty="0">
                <a:cs typeface="Calibri"/>
              </a:rPr>
              <a:t>ț</a:t>
            </a:r>
            <a:r>
              <a:rPr b="1" spc="130" dirty="0">
                <a:cs typeface="Calibri"/>
              </a:rPr>
              <a:t>u</a:t>
            </a:r>
            <a:r>
              <a:rPr b="1" spc="145" dirty="0">
                <a:cs typeface="Calibri"/>
              </a:rPr>
              <a:t>l</a:t>
            </a:r>
            <a:r>
              <a:rPr b="1" spc="130" dirty="0">
                <a:cs typeface="Calibri"/>
              </a:rPr>
              <a:t>u</a:t>
            </a:r>
            <a:r>
              <a:rPr b="1" dirty="0">
                <a:cs typeface="Calibri"/>
              </a:rPr>
              <a:t>i </a:t>
            </a:r>
            <a:r>
              <a:rPr b="1" spc="114" dirty="0">
                <a:cs typeface="Calibri"/>
              </a:rPr>
              <a:t> </a:t>
            </a:r>
            <a:r>
              <a:rPr b="1" spc="-10" dirty="0">
                <a:cs typeface="Calibri"/>
              </a:rPr>
              <a:t>S</a:t>
            </a:r>
            <a:r>
              <a:rPr b="1" spc="-150" dirty="0">
                <a:cs typeface="Times New Roman"/>
              </a:rPr>
              <a:t> </a:t>
            </a:r>
            <a:r>
              <a:rPr b="1" spc="125" dirty="0">
                <a:cs typeface="Calibri"/>
              </a:rPr>
              <a:t>a</a:t>
            </a:r>
            <a:r>
              <a:rPr b="1" spc="135" dirty="0">
                <a:cs typeface="Calibri"/>
              </a:rPr>
              <a:t>t</a:t>
            </a:r>
            <a:r>
              <a:rPr b="1" spc="-10" dirty="0">
                <a:cs typeface="Calibri"/>
              </a:rPr>
              <a:t>u</a:t>
            </a:r>
            <a:r>
              <a:rPr b="1" dirty="0">
                <a:cs typeface="Times New Roman"/>
              </a:rPr>
              <a:t> </a:t>
            </a:r>
            <a:r>
              <a:rPr b="1" spc="-25" dirty="0">
                <a:cs typeface="Times New Roman"/>
              </a:rPr>
              <a:t> </a:t>
            </a:r>
            <a:r>
              <a:rPr b="1" dirty="0">
                <a:cs typeface="Calibri"/>
              </a:rPr>
              <a:t>M</a:t>
            </a:r>
            <a:r>
              <a:rPr b="1" spc="-150" dirty="0">
                <a:cs typeface="Times New Roman"/>
              </a:rPr>
              <a:t> </a:t>
            </a:r>
            <a:r>
              <a:rPr b="1" spc="125" dirty="0">
                <a:cs typeface="Calibri"/>
              </a:rPr>
              <a:t>a</a:t>
            </a:r>
            <a:r>
              <a:rPr b="1" dirty="0">
                <a:cs typeface="Calibri"/>
              </a:rPr>
              <a:t>r</a:t>
            </a:r>
            <a:r>
              <a:rPr b="1" spc="-140" dirty="0">
                <a:cs typeface="Times New Roman"/>
              </a:rPr>
              <a:t> </a:t>
            </a:r>
            <a:r>
              <a:rPr b="1" dirty="0">
                <a:cs typeface="Calibri"/>
              </a:rPr>
              <a:t>e</a:t>
            </a:r>
            <a:endParaRPr dirty="0">
              <a:cs typeface="Calibri"/>
            </a:endParaRPr>
          </a:p>
          <a:p>
            <a:pPr marL="12700" marR="5080" indent="457200">
              <a:lnSpc>
                <a:spcPct val="125000"/>
              </a:lnSpc>
              <a:spcBef>
                <a:spcPts val="600"/>
              </a:spcBef>
            </a:pPr>
            <a:r>
              <a:rPr dirty="0">
                <a:cs typeface="Calibri"/>
              </a:rPr>
              <a:t>În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Calibri"/>
              </a:rPr>
              <a:t>ul</a:t>
            </a:r>
            <a:r>
              <a:rPr spc="-5" dirty="0">
                <a:cs typeface="Calibri"/>
              </a:rPr>
              <a:t>t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mii</a:t>
            </a:r>
            <a:r>
              <a:rPr spc="140" dirty="0">
                <a:cs typeface="Times New Roman"/>
              </a:rPr>
              <a:t> </a:t>
            </a:r>
            <a:r>
              <a:rPr spc="-5" dirty="0">
                <a:cs typeface="Calibri"/>
              </a:rPr>
              <a:t>t</a:t>
            </a:r>
            <a:r>
              <a:rPr spc="-20" dirty="0">
                <a:cs typeface="Calibri"/>
              </a:rPr>
              <a:t>r</a:t>
            </a:r>
            <a:r>
              <a:rPr dirty="0">
                <a:cs typeface="Calibri"/>
              </a:rPr>
              <a:t>ei</a:t>
            </a:r>
            <a:r>
              <a:rPr spc="5" dirty="0">
                <a:cs typeface="Calibri"/>
              </a:rPr>
              <a:t>z</a:t>
            </a:r>
            <a:r>
              <a:rPr spc="-5" dirty="0">
                <a:cs typeface="Calibri"/>
              </a:rPr>
              <a:t>eci</a:t>
            </a:r>
            <a:r>
              <a:rPr spc="114" dirty="0">
                <a:cs typeface="Times New Roman"/>
              </a:rPr>
              <a:t> 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135" dirty="0">
                <a:cs typeface="Times New Roman"/>
              </a:rPr>
              <a:t> </a:t>
            </a:r>
            <a:r>
              <a:rPr spc="-15" dirty="0">
                <a:cs typeface="Calibri"/>
              </a:rPr>
              <a:t>a</a:t>
            </a:r>
            <a:r>
              <a:rPr dirty="0">
                <a:cs typeface="Calibri"/>
              </a:rPr>
              <a:t>n</a:t>
            </a:r>
            <a:r>
              <a:rPr spc="-15" dirty="0">
                <a:cs typeface="Calibri"/>
              </a:rPr>
              <a:t>i</a:t>
            </a:r>
            <a:r>
              <a:rPr spc="-5" dirty="0">
                <a:cs typeface="Calibri"/>
              </a:rPr>
              <a:t>,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Calibri"/>
              </a:rPr>
              <a:t>în</a:t>
            </a:r>
            <a:r>
              <a:rPr spc="-5" dirty="0">
                <a:cs typeface="Calibri"/>
              </a:rPr>
              <a:t>t</a:t>
            </a:r>
            <a:r>
              <a:rPr spc="-20"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spc="130" dirty="0">
                <a:cs typeface="Times New Roman"/>
              </a:rPr>
              <a:t> </a:t>
            </a:r>
            <a:r>
              <a:rPr spc="-10" dirty="0">
                <a:cs typeface="Calibri"/>
              </a:rPr>
              <a:t>c</a:t>
            </a:r>
            <a:r>
              <a:rPr dirty="0">
                <a:cs typeface="Calibri"/>
              </a:rPr>
              <a:t>el</a:t>
            </a:r>
            <a:r>
              <a:rPr spc="-10" dirty="0">
                <a:cs typeface="Calibri"/>
              </a:rPr>
              <a:t>e</a:t>
            </a:r>
            <a:r>
              <a:rPr spc="145" dirty="0">
                <a:cs typeface="Times New Roman"/>
              </a:rPr>
              <a:t> </a:t>
            </a:r>
            <a:r>
              <a:rPr dirty="0">
                <a:cs typeface="Calibri"/>
              </a:rPr>
              <a:t>p</a:t>
            </a:r>
            <a:r>
              <a:rPr spc="-15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spc="-20" dirty="0">
                <a:cs typeface="Calibri"/>
              </a:rPr>
              <a:t>r</a:t>
            </a:r>
            <a:r>
              <a:rPr dirty="0">
                <a:cs typeface="Calibri"/>
              </a:rPr>
              <a:t>u</a:t>
            </a:r>
            <a:r>
              <a:rPr spc="140" dirty="0">
                <a:cs typeface="Times New Roman"/>
              </a:rPr>
              <a:t> </a:t>
            </a:r>
            <a:r>
              <a:rPr dirty="0">
                <a:cs typeface="Calibri"/>
              </a:rPr>
              <a:t>re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n</a:t>
            </a:r>
            <a:r>
              <a:rPr spc="-15" dirty="0">
                <a:cs typeface="Calibri"/>
              </a:rPr>
              <a:t>s</a:t>
            </a:r>
            <a:r>
              <a:rPr dirty="0">
                <a:cs typeface="Calibri"/>
              </a:rPr>
              <a:t>ămi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t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, </a:t>
            </a:r>
            <a:r>
              <a:rPr spc="-114" dirty="0">
                <a:cs typeface="Calibri"/>
              </a:rPr>
              <a:t> </a:t>
            </a:r>
            <a:r>
              <a:rPr dirty="0">
                <a:cs typeface="Calibri"/>
              </a:rPr>
              <a:t>major</a:t>
            </a:r>
            <a:r>
              <a:rPr spc="-15" dirty="0">
                <a:cs typeface="Calibri"/>
              </a:rPr>
              <a:t>i</a:t>
            </a:r>
            <a:r>
              <a:rPr dirty="0">
                <a:cs typeface="Calibri"/>
              </a:rPr>
              <a:t>ta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ea </a:t>
            </a:r>
            <a:r>
              <a:rPr spc="-110" dirty="0">
                <a:cs typeface="Calibri"/>
              </a:rPr>
              <a:t> </a:t>
            </a:r>
            <a:r>
              <a:rPr dirty="0">
                <a:cs typeface="Calibri"/>
              </a:rPr>
              <a:t>j</a:t>
            </a:r>
            <a:r>
              <a:rPr spc="-5" dirty="0">
                <a:cs typeface="Calibri"/>
              </a:rPr>
              <a:t>u</a:t>
            </a:r>
            <a:r>
              <a:rPr spc="-10" dirty="0">
                <a:cs typeface="Calibri"/>
              </a:rPr>
              <a:t>d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ț</a:t>
            </a:r>
            <a:r>
              <a:rPr dirty="0">
                <a:cs typeface="Calibri"/>
              </a:rPr>
              <a:t>elor </a:t>
            </a:r>
            <a:r>
              <a:rPr spc="-125" dirty="0">
                <a:cs typeface="Calibri"/>
              </a:rPr>
              <a:t> </a:t>
            </a:r>
            <a:r>
              <a:rPr dirty="0">
                <a:cs typeface="Calibri"/>
              </a:rPr>
              <a:t>au </a:t>
            </a:r>
            <a:r>
              <a:rPr spc="-11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ă</a:t>
            </a:r>
            <a:r>
              <a:rPr spc="-5" dirty="0">
                <a:cs typeface="Calibri"/>
              </a:rPr>
              <a:t>z</a:t>
            </a:r>
            <a:r>
              <a:rPr dirty="0">
                <a:cs typeface="Calibri"/>
              </a:rPr>
              <a:t>ut </a:t>
            </a:r>
            <a:r>
              <a:rPr spc="-110" dirty="0">
                <a:cs typeface="Calibri"/>
              </a:rPr>
              <a:t> 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 </a:t>
            </a:r>
            <a:r>
              <a:rPr spc="-125" dirty="0">
                <a:cs typeface="Calibri"/>
              </a:rPr>
              <a:t> </a:t>
            </a:r>
            <a:r>
              <a:rPr dirty="0">
                <a:cs typeface="Calibri"/>
              </a:rPr>
              <a:t>di</a:t>
            </a:r>
            <a:r>
              <a:rPr spc="-15" dirty="0">
                <a:cs typeface="Calibri"/>
              </a:rPr>
              <a:t>m</a:t>
            </a:r>
            <a:r>
              <a:rPr dirty="0">
                <a:cs typeface="Calibri"/>
              </a:rPr>
              <a:t>e</a:t>
            </a:r>
            <a:r>
              <a:rPr spc="5" dirty="0">
                <a:cs typeface="Calibri"/>
              </a:rPr>
              <a:t>n</a:t>
            </a:r>
            <a:r>
              <a:rPr dirty="0">
                <a:cs typeface="Calibri"/>
              </a:rPr>
              <a:t>si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ne </a:t>
            </a:r>
            <a:r>
              <a:rPr spc="-110" dirty="0">
                <a:cs typeface="Calibri"/>
              </a:rPr>
              <a:t> </a:t>
            </a:r>
            <a:r>
              <a:rPr dirty="0">
                <a:cs typeface="Calibri"/>
              </a:rPr>
              <a:t>s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b aspectul</a:t>
            </a:r>
            <a:r>
              <a:rPr spc="-10" dirty="0">
                <a:cs typeface="Calibri"/>
              </a:rPr>
              <a:t> n</a:t>
            </a:r>
            <a:r>
              <a:rPr dirty="0">
                <a:cs typeface="Calibri"/>
              </a:rPr>
              <a:t>umăr</a:t>
            </a:r>
            <a:r>
              <a:rPr spc="-10" dirty="0">
                <a:cs typeface="Calibri"/>
              </a:rPr>
              <a:t>u</a:t>
            </a:r>
            <a:r>
              <a:rPr dirty="0">
                <a:cs typeface="Calibri"/>
              </a:rPr>
              <a:t>lui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de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l</a:t>
            </a:r>
            <a:r>
              <a:rPr spc="-10" dirty="0">
                <a:cs typeface="Calibri"/>
              </a:rPr>
              <a:t>o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uitori.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aceeași</a:t>
            </a:r>
            <a:r>
              <a:rPr spc="-5" dirty="0">
                <a:cs typeface="Calibri"/>
              </a:rPr>
              <a:t> c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t</a:t>
            </a:r>
            <a:r>
              <a:rPr dirty="0">
                <a:cs typeface="Calibri"/>
              </a:rPr>
              <a:t>eg</a:t>
            </a:r>
            <a:r>
              <a:rPr spc="-10" dirty="0">
                <a:cs typeface="Calibri"/>
              </a:rPr>
              <a:t>o</a:t>
            </a:r>
            <a:r>
              <a:rPr dirty="0">
                <a:cs typeface="Calibri"/>
              </a:rPr>
              <a:t>rie</a:t>
            </a:r>
            <a:r>
              <a:rPr spc="5" dirty="0">
                <a:cs typeface="Calibri"/>
              </a:rPr>
              <a:t> </a:t>
            </a:r>
            <a:r>
              <a:rPr dirty="0">
                <a:cs typeface="Calibri"/>
              </a:rPr>
              <a:t>se </a:t>
            </a:r>
            <a:r>
              <a:rPr spc="-15" dirty="0">
                <a:cs typeface="Calibri"/>
              </a:rPr>
              <a:t>î</a:t>
            </a:r>
            <a:r>
              <a:rPr dirty="0">
                <a:cs typeface="Calibri"/>
              </a:rPr>
              <a:t>n</a:t>
            </a:r>
            <a:r>
              <a:rPr spc="-5" dirty="0">
                <a:cs typeface="Calibri"/>
              </a:rPr>
              <a:t>c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d</a:t>
            </a:r>
            <a:r>
              <a:rPr dirty="0">
                <a:cs typeface="Calibri"/>
              </a:rPr>
              <a:t>r</a:t>
            </a:r>
            <a:r>
              <a:rPr spc="-10" dirty="0">
                <a:cs typeface="Calibri"/>
              </a:rPr>
              <a:t>e</a:t>
            </a:r>
            <a:r>
              <a:rPr dirty="0">
                <a:cs typeface="Calibri"/>
              </a:rPr>
              <a:t>a</a:t>
            </a:r>
            <a:r>
              <a:rPr spc="5" dirty="0">
                <a:cs typeface="Calibri"/>
              </a:rPr>
              <a:t>z</a:t>
            </a:r>
            <a:r>
              <a:rPr dirty="0">
                <a:cs typeface="Calibri"/>
              </a:rPr>
              <a:t>ă</a:t>
            </a:r>
            <a:r>
              <a:rPr spc="-10" dirty="0">
                <a:cs typeface="Calibri"/>
              </a:rPr>
              <a:t> </a:t>
            </a:r>
            <a:r>
              <a:rPr dirty="0">
                <a:cs typeface="Calibri"/>
              </a:rPr>
              <a:t>și j</a:t>
            </a:r>
            <a:r>
              <a:rPr spc="-5" dirty="0">
                <a:cs typeface="Calibri"/>
              </a:rPr>
              <a:t>u</a:t>
            </a:r>
            <a:r>
              <a:rPr dirty="0">
                <a:cs typeface="Calibri"/>
              </a:rPr>
              <a:t>d</a:t>
            </a:r>
            <a:r>
              <a:rPr spc="-10" dirty="0">
                <a:cs typeface="Calibri"/>
              </a:rPr>
              <a:t>eț</a:t>
            </a:r>
            <a:r>
              <a:rPr dirty="0">
                <a:cs typeface="Calibri"/>
              </a:rPr>
              <a:t>ul</a:t>
            </a:r>
            <a:r>
              <a:rPr spc="25" dirty="0">
                <a:cs typeface="Calibri"/>
              </a:rPr>
              <a:t> </a:t>
            </a:r>
            <a:r>
              <a:rPr spc="-5" dirty="0">
                <a:cs typeface="Calibri"/>
              </a:rPr>
              <a:t>S</a:t>
            </a:r>
            <a:r>
              <a:rPr spc="-10" dirty="0">
                <a:cs typeface="Calibri"/>
              </a:rPr>
              <a:t>a</a:t>
            </a:r>
            <a:r>
              <a:rPr spc="-5" dirty="0">
                <a:cs typeface="Calibri"/>
              </a:rPr>
              <a:t>t</a:t>
            </a:r>
            <a:r>
              <a:rPr dirty="0">
                <a:cs typeface="Calibri"/>
              </a:rPr>
              <a:t>u</a:t>
            </a:r>
            <a:r>
              <a:rPr spc="-35" dirty="0">
                <a:cs typeface="Times New Roman"/>
              </a:rPr>
              <a:t> </a:t>
            </a:r>
            <a:r>
              <a:rPr spc="-10" dirty="0">
                <a:cs typeface="Calibri"/>
              </a:rPr>
              <a:t>Mar</a:t>
            </a:r>
            <a:r>
              <a:rPr spc="-5" dirty="0">
                <a:cs typeface="Calibri"/>
              </a:rPr>
              <a:t>e</a:t>
            </a:r>
            <a:r>
              <a:rPr dirty="0"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643313" y="10159317"/>
            <a:ext cx="12268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49779"/>
              </p:ext>
            </p:extLst>
          </p:nvPr>
        </p:nvGraphicFramePr>
        <p:xfrm>
          <a:off x="671512" y="1692275"/>
          <a:ext cx="17525994" cy="7773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81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89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886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8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ANDRID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TARNA MARE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NEGREȘTI-OAȘ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URZICENI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CĂMIN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HALMEU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HODOD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FOIENI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LIVADA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BERVENI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TIREAM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CĂMĂRZANA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TURULUNG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BELTIUG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CĂUAȘ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BIXAD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SĂCĂȘENI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SANTĂU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SANISLĂU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BÂRSĂU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SUPUR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TĂȘNAD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ORAȘU NOU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CIUMEȘTI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CRUCIȘOR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2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HOMOROADE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3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88.7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BOGDAND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PETREȘTI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MUNICIPIUL SATU MARE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-10891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-23622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-40467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23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VALEA VINULUI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76.5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1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CEHAL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2" name="object 7">
            <a:extLst>
              <a:ext uri="{FF2B5EF4-FFF2-40B4-BE49-F238E27FC236}">
                <a16:creationId xmlns:a16="http://schemas.microsoft.com/office/drawing/2014/main" id="{6C3D6D6F-F53B-E668-F3E7-893E31D27813}"/>
              </a:ext>
            </a:extLst>
          </p:cNvPr>
          <p:cNvSpPr/>
          <p:nvPr/>
        </p:nvSpPr>
        <p:spPr>
          <a:xfrm>
            <a:off x="14692312" y="168275"/>
            <a:ext cx="3886198" cy="97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9C20F51-0E3D-1A84-1B02-CB4A492E2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75979"/>
            <a:ext cx="3962401" cy="9700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3338513" y="10159317"/>
            <a:ext cx="12877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+mn-lt"/>
              </a:rPr>
              <a:t>D</a:t>
            </a:r>
            <a:r>
              <a:rPr sz="1400" spc="-5" dirty="0">
                <a:latin typeface="+mn-lt"/>
              </a:rPr>
              <a:t>i</a:t>
            </a:r>
            <a:r>
              <a:rPr sz="1400" spc="-10" dirty="0">
                <a:latin typeface="+mn-lt"/>
              </a:rPr>
              <a:t>re</a:t>
            </a:r>
            <a:r>
              <a:rPr sz="1400" spc="-5" dirty="0">
                <a:latin typeface="+mn-lt"/>
              </a:rPr>
              <a:t>cţ</a:t>
            </a:r>
            <a:r>
              <a:rPr sz="1400" dirty="0">
                <a:latin typeface="+mn-lt"/>
              </a:rPr>
              <a:t>i</a:t>
            </a:r>
            <a:r>
              <a:rPr sz="1400" spc="-5" dirty="0">
                <a:latin typeface="+mn-lt"/>
              </a:rPr>
              <a:t>a </a:t>
            </a:r>
            <a:r>
              <a:rPr sz="1400" dirty="0">
                <a:latin typeface="+mn-lt"/>
                <a:cs typeface="Arial"/>
              </a:rPr>
              <a:t>J</a:t>
            </a:r>
            <a:r>
              <a:rPr sz="1400" spc="-10" dirty="0">
                <a:latin typeface="+mn-lt"/>
              </a:rPr>
              <a:t>ud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ţ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10" dirty="0">
                <a:latin typeface="+mn-lt"/>
              </a:rPr>
              <a:t>an</a:t>
            </a:r>
            <a:r>
              <a:rPr sz="1400" spc="-5" dirty="0">
                <a:latin typeface="+mn-lt"/>
              </a:rPr>
              <a:t>ă</a:t>
            </a:r>
            <a:r>
              <a:rPr sz="1400" spc="5" dirty="0">
                <a:latin typeface="+mn-lt"/>
              </a:rPr>
              <a:t> </a:t>
            </a:r>
            <a:r>
              <a:rPr sz="1400" dirty="0">
                <a:latin typeface="+mn-lt"/>
                <a:cs typeface="Arial"/>
              </a:rPr>
              <a:t>d</a:t>
            </a:r>
            <a:r>
              <a:rPr sz="1400" spc="-5" dirty="0">
                <a:latin typeface="+mn-lt"/>
              </a:rPr>
              <a:t>e St</a:t>
            </a:r>
            <a:r>
              <a:rPr sz="1400" dirty="0">
                <a:latin typeface="+mn-lt"/>
                <a:cs typeface="Arial"/>
              </a:rPr>
              <a:t>a</a:t>
            </a:r>
            <a:r>
              <a:rPr sz="1400" spc="-5" dirty="0">
                <a:latin typeface="+mn-lt"/>
              </a:rPr>
              <a:t>tistică</a:t>
            </a:r>
            <a:r>
              <a:rPr sz="1400" spc="5" dirty="0">
                <a:latin typeface="+mn-lt"/>
              </a:rPr>
              <a:t> </a:t>
            </a:r>
            <a:r>
              <a:rPr sz="1400" spc="-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dirty="0">
                <a:latin typeface="+mn-lt"/>
                <a:cs typeface="Arial"/>
              </a:rPr>
              <a:t>t</a:t>
            </a:r>
            <a:r>
              <a:rPr sz="1400" spc="-5" dirty="0">
                <a:latin typeface="+mn-lt"/>
              </a:rPr>
              <a:t>u</a:t>
            </a:r>
            <a:r>
              <a:rPr sz="1400" spc="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Mar</a:t>
            </a:r>
            <a:r>
              <a:rPr sz="1400" dirty="0">
                <a:latin typeface="+mn-lt"/>
                <a:cs typeface="Arial"/>
              </a:rPr>
              <a:t>e</a:t>
            </a:r>
            <a:r>
              <a:rPr sz="1400" spc="-5" dirty="0">
                <a:latin typeface="+mn-lt"/>
              </a:rPr>
              <a:t>, </a:t>
            </a:r>
            <a:r>
              <a:rPr sz="1400" dirty="0">
                <a:latin typeface="+mn-lt"/>
              </a:rPr>
              <a:t>B-</a:t>
            </a:r>
            <a:r>
              <a:rPr sz="1400" spc="-10" dirty="0">
                <a:latin typeface="+mn-lt"/>
              </a:rPr>
              <a:t>du</a:t>
            </a:r>
            <a:r>
              <a:rPr sz="1400" spc="-5" dirty="0">
                <a:latin typeface="+mn-lt"/>
              </a:rPr>
              <a:t>l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-5" dirty="0">
                <a:latin typeface="+mn-lt"/>
              </a:rPr>
              <a:t>V</a:t>
            </a:r>
            <a:r>
              <a:rPr sz="140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sile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Lu</a:t>
            </a:r>
            <a:r>
              <a:rPr sz="1400" dirty="0">
                <a:latin typeface="+mn-lt"/>
              </a:rPr>
              <a:t>c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ci</a:t>
            </a:r>
            <a:r>
              <a:rPr sz="1400" dirty="0">
                <a:latin typeface="+mn-lt"/>
              </a:rPr>
              <a:t>u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n</a:t>
            </a:r>
            <a:r>
              <a:rPr sz="1400" spc="-10" dirty="0">
                <a:latin typeface="+mn-lt"/>
              </a:rPr>
              <a:t>r</a:t>
            </a:r>
            <a:r>
              <a:rPr sz="1400" spc="-5" dirty="0">
                <a:latin typeface="+mn-lt"/>
              </a:rPr>
              <a:t>.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dirty="0">
                <a:latin typeface="+mn-lt"/>
              </a:rPr>
              <a:t>3</a:t>
            </a:r>
            <a:r>
              <a:rPr sz="1400" spc="-10" dirty="0">
                <a:latin typeface="+mn-lt"/>
              </a:rPr>
              <a:t>5</a:t>
            </a:r>
            <a:r>
              <a:rPr sz="1400" spc="-5" dirty="0">
                <a:latin typeface="+mn-lt"/>
              </a:rPr>
              <a:t>,</a:t>
            </a:r>
            <a:r>
              <a:rPr sz="1400" spc="15" dirty="0">
                <a:latin typeface="+mn-lt"/>
                <a:cs typeface="Times New Roman"/>
              </a:rPr>
              <a:t> </a:t>
            </a:r>
            <a:r>
              <a:rPr sz="1400" spc="5" dirty="0">
                <a:latin typeface="+mn-lt"/>
              </a:rPr>
              <a:t>S</a:t>
            </a:r>
            <a:r>
              <a:rPr sz="1400" spc="-10" dirty="0">
                <a:latin typeface="+mn-lt"/>
              </a:rPr>
              <a:t>a</a:t>
            </a:r>
            <a:r>
              <a:rPr sz="1400" spc="-5" dirty="0">
                <a:latin typeface="+mn-lt"/>
              </a:rPr>
              <a:t>tu</a:t>
            </a:r>
            <a:r>
              <a:rPr sz="1400" spc="3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</a:rPr>
              <a:t>Ma</a:t>
            </a:r>
            <a:r>
              <a:rPr sz="1400" dirty="0">
                <a:latin typeface="+mn-lt"/>
              </a:rPr>
              <a:t>r</a:t>
            </a:r>
            <a:r>
              <a:rPr sz="1400" spc="-10" dirty="0">
                <a:latin typeface="+mn-lt"/>
              </a:rPr>
              <a:t>e</a:t>
            </a:r>
            <a:r>
              <a:rPr sz="1400" spc="-5" dirty="0">
                <a:latin typeface="+mn-lt"/>
              </a:rPr>
              <a:t>,</a:t>
            </a:r>
            <a:r>
              <a:rPr sz="1400" spc="25" dirty="0">
                <a:latin typeface="+mn-lt"/>
                <a:cs typeface="Times New Roman"/>
              </a:rPr>
              <a:t> </a:t>
            </a:r>
            <a:r>
              <a:rPr sz="1400" spc="-10" dirty="0">
                <a:latin typeface="+mn-lt"/>
                <a:hlinkClick r:id="rId3"/>
              </a:rPr>
              <a:t>w</a:t>
            </a:r>
            <a:r>
              <a:rPr sz="1400" spc="-5" dirty="0">
                <a:latin typeface="+mn-lt"/>
                <a:hlinkClick r:id="rId3"/>
              </a:rPr>
              <a:t>w</a:t>
            </a:r>
            <a:r>
              <a:rPr sz="1400" spc="-10" dirty="0">
                <a:latin typeface="+mn-lt"/>
                <a:hlinkClick r:id="rId3"/>
              </a:rPr>
              <a:t>w.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a</a:t>
            </a:r>
            <a:r>
              <a:rPr sz="1400" spc="-5" dirty="0">
                <a:latin typeface="+mn-lt"/>
                <a:hlinkClick r:id="rId3"/>
              </a:rPr>
              <a:t>t</a:t>
            </a:r>
            <a:r>
              <a:rPr sz="1400" spc="-10" dirty="0">
                <a:latin typeface="+mn-lt"/>
                <a:hlinkClick r:id="rId3"/>
              </a:rPr>
              <a:t>u</a:t>
            </a:r>
            <a:r>
              <a:rPr sz="1400" dirty="0">
                <a:latin typeface="+mn-lt"/>
                <a:hlinkClick r:id="rId3"/>
              </a:rPr>
              <a:t>ma</a:t>
            </a:r>
            <a:r>
              <a:rPr sz="1400" spc="-10" dirty="0">
                <a:latin typeface="+mn-lt"/>
                <a:hlinkClick r:id="rId3"/>
              </a:rPr>
              <a:t>re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i</a:t>
            </a:r>
            <a:r>
              <a:rPr sz="1400" spc="-10" dirty="0">
                <a:latin typeface="+mn-lt"/>
                <a:hlinkClick r:id="rId3"/>
              </a:rPr>
              <a:t>n</a:t>
            </a:r>
            <a:r>
              <a:rPr sz="1400" spc="-5" dirty="0">
                <a:latin typeface="+mn-lt"/>
                <a:hlinkClick r:id="rId3"/>
              </a:rPr>
              <a:t>s</a:t>
            </a:r>
            <a:r>
              <a:rPr sz="1400" dirty="0">
                <a:latin typeface="+mn-lt"/>
                <a:hlinkClick r:id="rId3"/>
              </a:rPr>
              <a:t>s</a:t>
            </a:r>
            <a:r>
              <a:rPr sz="1400" spc="-10" dirty="0">
                <a:latin typeface="+mn-lt"/>
                <a:hlinkClick r:id="rId3"/>
              </a:rPr>
              <a:t>e</a:t>
            </a:r>
            <a:r>
              <a:rPr sz="1400" spc="-5" dirty="0">
                <a:latin typeface="+mn-lt"/>
                <a:hlinkClick r:id="rId3"/>
              </a:rPr>
              <a:t>.</a:t>
            </a:r>
            <a:r>
              <a:rPr sz="1400" dirty="0">
                <a:latin typeface="+mn-lt"/>
                <a:hlinkClick r:id="rId3"/>
              </a:rPr>
              <a:t>r</a:t>
            </a:r>
            <a:r>
              <a:rPr sz="1400" spc="-5" dirty="0">
                <a:latin typeface="+mn-lt"/>
                <a:hlinkClick r:id="rId3"/>
              </a:rPr>
              <a:t>o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51934"/>
              </p:ext>
            </p:extLst>
          </p:nvPr>
        </p:nvGraphicFramePr>
        <p:xfrm>
          <a:off x="641519" y="2911475"/>
          <a:ext cx="17678399" cy="3511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2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06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5913">
                <a:tc rowSpan="2">
                  <a:txBody>
                    <a:bodyPr/>
                    <a:lstStyle/>
                    <a:p>
                      <a:endParaRPr sz="1600" b="1" dirty="0">
                        <a:latin typeface="+mn-lt"/>
                        <a:cs typeface="Candara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6045" marR="97790" algn="ctr">
                        <a:lnSpc>
                          <a:spcPct val="1018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pu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ția 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zi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den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tă 2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21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6045" marR="97790" algn="ctr">
                        <a:lnSpc>
                          <a:spcPct val="1018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pu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ția 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zi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den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tă 2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11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6045" marR="97790" algn="ctr">
                        <a:lnSpc>
                          <a:spcPct val="1018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pu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ția 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zi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den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tă 2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02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4139" marR="99695" algn="ctr">
                        <a:lnSpc>
                          <a:spcPct val="1018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pu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ția 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zi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den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tă 1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92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 marR="133350" indent="-1270" algn="ctr">
                        <a:lnSpc>
                          <a:spcPct val="101800"/>
                        </a:lnSpc>
                      </a:pPr>
                      <a:r>
                        <a:rPr sz="1600" b="1" spc="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ș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tere/ 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5" dirty="0" err="1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spc="-10" dirty="0" err="1">
                          <a:latin typeface="+mn-lt"/>
                          <a:cs typeface="Calibri"/>
                        </a:rPr>
                        <a:t>ă</a:t>
                      </a:r>
                      <a:r>
                        <a:rPr sz="1600" b="1" spc="-5" dirty="0" err="1">
                          <a:latin typeface="+mn-lt"/>
                          <a:cs typeface="Calibri"/>
                        </a:rPr>
                        <a:t>de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re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 </a:t>
                      </a:r>
                      <a:endParaRPr lang="en-GB" sz="1600" b="1" dirty="0">
                        <a:latin typeface="+mn-lt"/>
                        <a:cs typeface="Calibri"/>
                      </a:endParaRPr>
                    </a:p>
                    <a:p>
                      <a:pPr marL="137795" marR="133350" indent="-1270" algn="ctr">
                        <a:lnSpc>
                          <a:spcPct val="1018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21 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f</a:t>
                      </a:r>
                      <a:r>
                        <a:rPr sz="1600" b="1" spc="-5" dirty="0" err="1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ță</a:t>
                      </a:r>
                      <a:r>
                        <a:rPr lang="en-US" sz="16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1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92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1920" indent="1905" algn="ctr">
                        <a:lnSpc>
                          <a:spcPct val="101800"/>
                        </a:lnSpc>
                      </a:pPr>
                      <a:r>
                        <a:rPr sz="1600" b="1" spc="5" dirty="0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ș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tere/ 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s</a:t>
                      </a:r>
                      <a:r>
                        <a:rPr sz="1600" b="1" spc="5" dirty="0" err="1">
                          <a:latin typeface="+mn-lt"/>
                          <a:cs typeface="Calibri"/>
                        </a:rPr>
                        <a:t>c</a:t>
                      </a:r>
                      <a:r>
                        <a:rPr sz="1600" b="1" spc="-10" dirty="0" err="1">
                          <a:latin typeface="+mn-lt"/>
                          <a:cs typeface="Calibri"/>
                        </a:rPr>
                        <a:t>ă</a:t>
                      </a:r>
                      <a:r>
                        <a:rPr sz="1600" b="1" spc="-5" dirty="0" err="1">
                          <a:latin typeface="+mn-lt"/>
                          <a:cs typeface="Calibri"/>
                        </a:rPr>
                        <a:t>de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re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 </a:t>
                      </a:r>
                      <a:endParaRPr lang="en-GB" sz="1600" b="1" dirty="0">
                        <a:latin typeface="+mn-lt"/>
                        <a:cs typeface="Calibri"/>
                      </a:endParaRPr>
                    </a:p>
                    <a:p>
                      <a:pPr marL="125730" marR="121920" indent="1905" algn="ctr">
                        <a:lnSpc>
                          <a:spcPct val="1018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2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0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21 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f</a:t>
                      </a:r>
                      <a:r>
                        <a:rPr sz="1600" b="1" spc="-5" dirty="0" err="1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 err="1">
                          <a:latin typeface="+mn-lt"/>
                          <a:cs typeface="Calibri"/>
                        </a:rPr>
                        <a:t>ță</a:t>
                      </a:r>
                      <a:r>
                        <a:rPr lang="en-US" sz="16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1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9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92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p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ers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e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%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NICIPI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SA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TU</a:t>
                      </a:r>
                      <a:r>
                        <a:rPr sz="16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spc="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RE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91520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102411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115142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131987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404</a:t>
                      </a:r>
                      <a:r>
                        <a:rPr sz="1600" spc="5" dirty="0">
                          <a:latin typeface="+mn-lt"/>
                          <a:cs typeface="Calibri"/>
                        </a:rPr>
                        <a:t>6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30.7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3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NICIPI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CA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REI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18957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21112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23182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26372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-7415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28.1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ORAȘ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spc="10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D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D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6124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6231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6486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6572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-448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latin typeface="+mn-lt"/>
                          <a:cs typeface="Calibri"/>
                        </a:rPr>
                        <a:t>          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6.8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ORAȘ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LIV</a:t>
                      </a:r>
                      <a:r>
                        <a:rPr sz="1600" b="1" spc="1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DA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5892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6773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7004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7063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-1171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16.6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ORAȘ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N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G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RE</a:t>
                      </a:r>
                      <a:r>
                        <a:rPr sz="1600" b="1" spc="10" dirty="0">
                          <a:latin typeface="+mn-lt"/>
                          <a:cs typeface="Calibri"/>
                        </a:rPr>
                        <a:t>Ș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b="1" spc="10" dirty="0">
                          <a:latin typeface="+mn-lt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AȘ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14616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11867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13871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16648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-2032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12.2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ORAȘ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ĂȘNAD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8058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8631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9528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10399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-2341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22.5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TU</a:t>
                      </a:r>
                      <a:r>
                        <a:rPr sz="1600" b="1" spc="10" dirty="0">
                          <a:latin typeface="+mn-lt"/>
                          <a:cs typeface="Calibri"/>
                        </a:rPr>
                        <a:t>R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Ț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7936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5593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6847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7520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latin typeface="+mn-lt"/>
                          <a:cs typeface="Calibri"/>
                        </a:rPr>
                        <a:t>           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416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             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5.5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33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BIXAD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6368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6504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7544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7810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-1442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18.5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M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ȘU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AUR</a:t>
                      </a:r>
                      <a:r>
                        <a:rPr sz="1600" b="1" spc="10" dirty="0">
                          <a:latin typeface="+mn-lt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T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6224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6683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7249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7015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-791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+mn-lt"/>
                          <a:cs typeface="Calibri"/>
                        </a:rPr>
                        <a:t>11.3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50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+mn-lt"/>
                          <a:cs typeface="Calibri"/>
                        </a:rPr>
                        <a:t>LAZURI</a:t>
                      </a:r>
                      <a:endParaRPr sz="1600" b="1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5977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5562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5362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5221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latin typeface="+mn-lt"/>
                          <a:cs typeface="Calibri"/>
                        </a:rPr>
                        <a:t>             </a:t>
                      </a:r>
                      <a:r>
                        <a:rPr sz="1600" spc="-5" dirty="0">
                          <a:latin typeface="+mn-lt"/>
                          <a:cs typeface="Calibri"/>
                        </a:rPr>
                        <a:t>756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17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14.5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79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Calibri"/>
                        </a:rPr>
                        <a:t>PĂ</a:t>
                      </a:r>
                      <a:r>
                        <a:rPr sz="1600" b="1" spc="-5" dirty="0">
                          <a:latin typeface="+mn-lt"/>
                          <a:cs typeface="Calibri"/>
                        </a:rPr>
                        <a:t>U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L</a:t>
                      </a:r>
                      <a:r>
                        <a:rPr sz="1600" b="1" spc="5" dirty="0">
                          <a:latin typeface="+mn-lt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Ș</a:t>
                      </a:r>
                      <a:r>
                        <a:rPr sz="1600" b="1" spc="-10" dirty="0">
                          <a:latin typeface="+mn-lt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+mn-lt"/>
                          <a:cs typeface="Calibri"/>
                        </a:rPr>
                        <a:t>I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5775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4909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86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4359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4200</a:t>
                      </a:r>
                      <a:endParaRPr sz="16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+mn-lt"/>
                          <a:cs typeface="Calibri"/>
                        </a:rPr>
                        <a:t>1575</a:t>
                      </a: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17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Calibri"/>
                        </a:rPr>
                        <a:t>37.5</a:t>
                      </a: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object 7">
            <a:extLst>
              <a:ext uri="{FF2B5EF4-FFF2-40B4-BE49-F238E27FC236}">
                <a16:creationId xmlns:a16="http://schemas.microsoft.com/office/drawing/2014/main" id="{2521FF4E-F2BC-441C-FB34-EF305760CE2A}"/>
              </a:ext>
            </a:extLst>
          </p:cNvPr>
          <p:cNvSpPr/>
          <p:nvPr/>
        </p:nvSpPr>
        <p:spPr>
          <a:xfrm>
            <a:off x="14844712" y="119211"/>
            <a:ext cx="3886198" cy="932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B812E8B-DA82-E5E7-1432-7CA72F630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68275"/>
            <a:ext cx="3962401" cy="1059330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F348D51D-182B-DA91-C5F0-9607D0609868}"/>
              </a:ext>
            </a:extLst>
          </p:cNvPr>
          <p:cNvSpPr txBox="1"/>
          <p:nvPr/>
        </p:nvSpPr>
        <p:spPr>
          <a:xfrm>
            <a:off x="4633912" y="2073275"/>
            <a:ext cx="650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Popula</a:t>
            </a:r>
            <a:r>
              <a:rPr lang="ro-RO" b="1" dirty="0" err="1"/>
              <a:t>ția</a:t>
            </a:r>
            <a:r>
              <a:rPr lang="ro-RO" b="1" dirty="0"/>
              <a:t> rezidentă pe principalele localități din județul Satu Mare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5666</Words>
  <Application>Microsoft Office PowerPoint</Application>
  <PresentationFormat>Custom</PresentationFormat>
  <Paragraphs>1488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Candara Light</vt:lpstr>
      <vt:lpstr>Symbol</vt:lpstr>
      <vt:lpstr>Times New Roman</vt:lpstr>
      <vt:lpstr>Webdings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Catalin Vasile Ghiran</cp:lastModifiedBy>
  <cp:revision>70</cp:revision>
  <cp:lastPrinted>2023-05-30T13:39:49Z</cp:lastPrinted>
  <dcterms:created xsi:type="dcterms:W3CDTF">2023-05-26T11:54:48Z</dcterms:created>
  <dcterms:modified xsi:type="dcterms:W3CDTF">2023-05-31T04:10:25Z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2023-05-26T00:00:00Z</vt:filetime>
  </property>
  <property fmtid="{D5CDD505-2E9C-101B-9397-08002B2CF9AE}" pid="3" name="LastSaved">
    <vt:filetime>2023-05-26T00:00:00Z</vt:filetime>
  </property>
</Properties>
</file>