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66698-0839-4457-B4BE-8A46EC6C6507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3D749-5922-4BF8-9B9D-46D9FDEEBE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19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3D749-5922-4BF8-9B9D-46D9FDEEBED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3577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78725347-8F2B-D461-445E-84928FFC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u 2">
            <a:extLst>
              <a:ext uri="{FF2B5EF4-FFF2-40B4-BE49-F238E27FC236}">
                <a16:creationId xmlns="" xmlns:a16="http://schemas.microsoft.com/office/drawing/2014/main" id="{DEB83419-B97A-27F0-E405-821D45DF7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2929C950-ED92-FC02-07E9-377FAF1F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BEB3CC4C-91C3-9E9E-7B41-7D68DC22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4DB62E48-A82A-6A51-7E21-629F1309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319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4274FB80-8D8E-409B-BE42-8FD6CF33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="" xmlns:a16="http://schemas.microsoft.com/office/drawing/2014/main" id="{9BB6B5D4-71D6-EB7B-BA6E-137E75EA0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559D5493-53D5-5D6F-7C2C-8D1E4CB3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29DE0AED-7E27-78A1-1322-7943A71D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5B647C3A-698F-9124-F5D4-61D1EBBA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9469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="" xmlns:a16="http://schemas.microsoft.com/office/drawing/2014/main" id="{42CD4BC8-D176-C11E-AF5E-BAAECB30C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="" xmlns:a16="http://schemas.microsoft.com/office/drawing/2014/main" id="{7A8CEE8B-69FA-FD9E-E1FC-93F478E7D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D1FA99BE-F43E-FD12-D182-90EAF0EB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7E436BDB-A02D-C397-A5C7-B2DCAD99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D8FB0878-1BBB-793C-08B8-19B743E0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921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08C3C77B-D1EB-51FC-A884-A5AFF6C1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343B1BCE-7E14-C0E8-0D14-8C752F5C4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B894026B-D77F-270B-C7A5-35637C64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A45F4EED-BC6E-2F5B-7465-762AF866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1B8915E7-931D-24C5-3E14-074180B7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7014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A7D905E8-0365-7BDE-D7D5-1DAB3601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="" xmlns:a16="http://schemas.microsoft.com/office/drawing/2014/main" id="{F977EE68-9B32-C6AB-669B-CECC3864F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EAA715E2-8CE0-C35D-B382-4CD8C6CC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7AB5D4D7-AAB5-1043-5155-B5346C7F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7C554E85-8EDA-A58B-164D-D1F5ABC6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2779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8F0E76A1-8A50-1BDB-86DF-7FFBCA80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4EE11ACC-533A-32DD-39EE-A1019394F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conținut 3">
            <a:extLst>
              <a:ext uri="{FF2B5EF4-FFF2-40B4-BE49-F238E27FC236}">
                <a16:creationId xmlns="" xmlns:a16="http://schemas.microsoft.com/office/drawing/2014/main" id="{047EEED3-06AA-BD3B-127E-19A8353CC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dată 4">
            <a:extLst>
              <a:ext uri="{FF2B5EF4-FFF2-40B4-BE49-F238E27FC236}">
                <a16:creationId xmlns="" xmlns:a16="http://schemas.microsoft.com/office/drawing/2014/main" id="{DFE4FB19-1430-4C7B-68C3-9D8CBC2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="" xmlns:a16="http://schemas.microsoft.com/office/drawing/2014/main" id="{09FA0ADD-B175-B863-E10F-56941F90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="" xmlns:a16="http://schemas.microsoft.com/office/drawing/2014/main" id="{21570FDC-96E9-0A4F-6505-CD4053E0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256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68BD80CD-2E7F-5168-6C3C-7E0ADEE0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="" xmlns:a16="http://schemas.microsoft.com/office/drawing/2014/main" id="{0EBF84D3-3AB0-AA44-949A-BE7AF3627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="" xmlns:a16="http://schemas.microsoft.com/office/drawing/2014/main" id="{253E7052-E5FD-A451-116D-41F0FAA44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text 4">
            <a:extLst>
              <a:ext uri="{FF2B5EF4-FFF2-40B4-BE49-F238E27FC236}">
                <a16:creationId xmlns="" xmlns:a16="http://schemas.microsoft.com/office/drawing/2014/main" id="{F4EAC5CD-9C75-F718-3E65-3C494C2B6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="" xmlns:a16="http://schemas.microsoft.com/office/drawing/2014/main" id="{406E2265-1216-7BCC-37CD-DF3AC00A6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Substituent dată 6">
            <a:extLst>
              <a:ext uri="{FF2B5EF4-FFF2-40B4-BE49-F238E27FC236}">
                <a16:creationId xmlns="" xmlns:a16="http://schemas.microsoft.com/office/drawing/2014/main" id="{32D883B3-11A9-9DBD-D4D2-00A57B4A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8" name="Substituent subsol 7">
            <a:extLst>
              <a:ext uri="{FF2B5EF4-FFF2-40B4-BE49-F238E27FC236}">
                <a16:creationId xmlns="" xmlns:a16="http://schemas.microsoft.com/office/drawing/2014/main" id="{1E4268CA-36E0-CDC3-5093-67D8FC62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="" xmlns:a16="http://schemas.microsoft.com/office/drawing/2014/main" id="{0F849587-1609-98EC-4DA2-17F4D1C8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400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60AFE29C-6908-39D2-80CB-202E4AD7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dată 2">
            <a:extLst>
              <a:ext uri="{FF2B5EF4-FFF2-40B4-BE49-F238E27FC236}">
                <a16:creationId xmlns="" xmlns:a16="http://schemas.microsoft.com/office/drawing/2014/main" id="{C6B84F22-96F9-F02A-6653-2EAACB30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4" name="Substituent subsol 3">
            <a:extLst>
              <a:ext uri="{FF2B5EF4-FFF2-40B4-BE49-F238E27FC236}">
                <a16:creationId xmlns="" xmlns:a16="http://schemas.microsoft.com/office/drawing/2014/main" id="{500F345B-9E7B-0EB0-0B3E-D2B8016C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="" xmlns:a16="http://schemas.microsoft.com/office/drawing/2014/main" id="{031FBD9F-7F18-4981-05B4-087F584D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4372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="" xmlns:a16="http://schemas.microsoft.com/office/drawing/2014/main" id="{B58B3C25-A152-BE29-F967-7E8FF543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3" name="Substituent subsol 2">
            <a:extLst>
              <a:ext uri="{FF2B5EF4-FFF2-40B4-BE49-F238E27FC236}">
                <a16:creationId xmlns="" xmlns:a16="http://schemas.microsoft.com/office/drawing/2014/main" id="{867D8B9C-A440-4FCA-C0B4-6827237E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="" xmlns:a16="http://schemas.microsoft.com/office/drawing/2014/main" id="{7FD9F832-D2FA-8297-E53B-F3CE2EC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704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569CE188-09AE-2544-C5AD-9EB2AC37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6936B631-48A5-A0A2-0697-8312067E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="" xmlns:a16="http://schemas.microsoft.com/office/drawing/2014/main" id="{AC29A4A3-40B6-DF8F-8D09-5BFE04BBF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="" xmlns:a16="http://schemas.microsoft.com/office/drawing/2014/main" id="{C5F68E83-7450-4630-6D82-BA842DE0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="" xmlns:a16="http://schemas.microsoft.com/office/drawing/2014/main" id="{29113E28-63EF-D9FA-E8F7-1F5D1A6B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="" xmlns:a16="http://schemas.microsoft.com/office/drawing/2014/main" id="{FF2EB697-9AF8-8B04-9BE4-2F4F3138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035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FD0591C1-4413-1250-6504-79A52E15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="" xmlns:a16="http://schemas.microsoft.com/office/drawing/2014/main" id="{239C1A98-D61A-6BAD-DA2F-756756451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="" xmlns:a16="http://schemas.microsoft.com/office/drawing/2014/main" id="{4E81E38E-5BD8-DB86-E4A4-712E5E489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="" xmlns:a16="http://schemas.microsoft.com/office/drawing/2014/main" id="{B10303D7-E0F1-1E8B-80DD-FBD00234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="" xmlns:a16="http://schemas.microsoft.com/office/drawing/2014/main" id="{A07CD33F-0AB8-F097-5744-C00B53E8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="" xmlns:a16="http://schemas.microsoft.com/office/drawing/2014/main" id="{D42F2581-21AC-43A9-1DEC-6DE5150A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94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="" xmlns:a16="http://schemas.microsoft.com/office/drawing/2014/main" id="{7DB1C624-6605-7B79-06A0-F9969DF3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="" xmlns:a16="http://schemas.microsoft.com/office/drawing/2014/main" id="{E8E1D69A-AF5C-7230-662E-B81A858B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="" xmlns:a16="http://schemas.microsoft.com/office/drawing/2014/main" id="{A9CEA87C-FE7F-E248-6D6E-A28A4D554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308E-E7A5-4510-B493-DB13050CD8E6}" type="datetimeFigureOut">
              <a:rPr lang="en-GB" smtClean="0"/>
              <a:pPr/>
              <a:t>28.08.2023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="" xmlns:a16="http://schemas.microsoft.com/office/drawing/2014/main" id="{C5DDF618-C2FC-1B55-E41A-859D1C262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="" xmlns:a16="http://schemas.microsoft.com/office/drawing/2014/main" id="{03E10EC1-D493-58AB-5AF8-6C452C30E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0B75E-5677-44A9-9402-733504444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162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70B1E2D7-A412-A6BD-AB68-3FCB28632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05357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AF31358D-88F7-E858-133A-B452C0F773AC}"/>
              </a:ext>
            </a:extLst>
          </p:cNvPr>
          <p:cNvSpPr txBox="1"/>
          <p:nvPr/>
        </p:nvSpPr>
        <p:spPr>
          <a:xfrm>
            <a:off x="5524108" y="5573796"/>
            <a:ext cx="652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Ec. </a:t>
            </a:r>
            <a:r>
              <a:rPr lang="ro-RO" sz="2400" dirty="0" smtClean="0">
                <a:solidFill>
                  <a:schemeClr val="bg1"/>
                </a:solidFill>
              </a:rPr>
              <a:t>Zamfir-Vasile DANCIU</a:t>
            </a:r>
            <a:endParaRPr lang="ro-RO" sz="2400" dirty="0">
              <a:solidFill>
                <a:schemeClr val="bg1"/>
              </a:solidFill>
            </a:endParaRPr>
          </a:p>
          <a:p>
            <a:r>
              <a:rPr lang="ro-RO" sz="2400" dirty="0">
                <a:solidFill>
                  <a:schemeClr val="bg1"/>
                </a:solidFill>
              </a:rPr>
              <a:t>Director Executiv – Direcția Județeană pentru </a:t>
            </a:r>
            <a:r>
              <a:rPr lang="ro-RO" sz="2400" dirty="0" smtClean="0">
                <a:solidFill>
                  <a:schemeClr val="bg1"/>
                </a:solidFill>
              </a:rPr>
              <a:t>Cultură Satu Mare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8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7251BAB7-457A-F116-FC01-75C7ABDBA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42" y="12161"/>
            <a:ext cx="6096000" cy="6871854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321B1BCB-46C8-0117-650C-7786BF9F4E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3" r="2892"/>
          <a:stretch/>
        </p:blipFill>
        <p:spPr>
          <a:xfrm>
            <a:off x="1127760" y="0"/>
            <a:ext cx="4301582" cy="6868471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F6DAFF25-A715-7595-C131-0BD5B4E9CA41}"/>
              </a:ext>
            </a:extLst>
          </p:cNvPr>
          <p:cNvSpPr txBox="1"/>
          <p:nvPr/>
        </p:nvSpPr>
        <p:spPr>
          <a:xfrm>
            <a:off x="0" y="0"/>
            <a:ext cx="169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/>
              <a:t>Francisc </a:t>
            </a:r>
            <a:r>
              <a:rPr lang="ro-RO" sz="2400" dirty="0" err="1"/>
              <a:t>Pall</a:t>
            </a:r>
            <a:endParaRPr lang="en-GB" sz="2400" dirty="0"/>
          </a:p>
        </p:txBody>
      </p:sp>
      <p:sp>
        <p:nvSpPr>
          <p:cNvPr id="10" name="CasetăText 9">
            <a:extLst>
              <a:ext uri="{FF2B5EF4-FFF2-40B4-BE49-F238E27FC236}">
                <a16:creationId xmlns="" xmlns:a16="http://schemas.microsoft.com/office/drawing/2014/main" id="{424C40C4-D3BA-77E7-5FAE-8DCB9F82300C}"/>
              </a:ext>
            </a:extLst>
          </p:cNvPr>
          <p:cNvSpPr txBox="1"/>
          <p:nvPr/>
        </p:nvSpPr>
        <p:spPr>
          <a:xfrm>
            <a:off x="9910926" y="12161"/>
            <a:ext cx="228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/>
              <a:t>Gheorghe Bulgăr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412305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81356862-18A1-021D-506B-D321A6D1B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"/>
            <a:ext cx="12283440" cy="6844982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ED996A75-5734-AC43-FE73-7A43D7C7C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" y="4414264"/>
            <a:ext cx="2594292" cy="2492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582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A7F5B2CC-6292-6379-B65E-BDC424BEE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25A57884-8E04-C0B8-A259-7FE5367E6D60}"/>
              </a:ext>
            </a:extLst>
          </p:cNvPr>
          <p:cNvSpPr txBox="1"/>
          <p:nvPr/>
        </p:nvSpPr>
        <p:spPr>
          <a:xfrm>
            <a:off x="7599680" y="5537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Vă mulțumesc.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11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AF21AB26-697C-B37E-E1EB-75E3A0166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3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0A6D077B-485A-6CDE-D71A-8BF242C9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1"/>
            <a:ext cx="12192000" cy="685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280E4968-65C6-ECE0-9B90-83ABF1DAC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07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A796A978-B301-9A55-AD7C-9CD63AF23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053"/>
            <a:ext cx="12191999" cy="5017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92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1F48C74E-7F25-5568-E029-21297C26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6" t="11409" r="13093" b="14778"/>
          <a:stretch/>
        </p:blipFill>
        <p:spPr>
          <a:xfrm>
            <a:off x="0" y="-131976"/>
            <a:ext cx="5637230" cy="7644423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="" xmlns:a16="http://schemas.microsoft.com/office/drawing/2014/main" id="{0F0F20E4-3B12-FFE7-603F-292680E80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0" r="37763"/>
          <a:stretch/>
        </p:blipFill>
        <p:spPr>
          <a:xfrm>
            <a:off x="5637230" y="0"/>
            <a:ext cx="6667215" cy="6892176"/>
          </a:xfrm>
          <a:prstGeom prst="rect">
            <a:avLst/>
          </a:prstGeom>
        </p:spPr>
      </p:pic>
      <p:sp>
        <p:nvSpPr>
          <p:cNvPr id="12" name="CasetăText 11">
            <a:extLst>
              <a:ext uri="{FF2B5EF4-FFF2-40B4-BE49-F238E27FC236}">
                <a16:creationId xmlns="" xmlns:a16="http://schemas.microsoft.com/office/drawing/2014/main" id="{F883C641-D79F-DFFD-0DB7-8A196FF6423F}"/>
              </a:ext>
            </a:extLst>
          </p:cNvPr>
          <p:cNvSpPr txBox="1"/>
          <p:nvPr/>
        </p:nvSpPr>
        <p:spPr>
          <a:xfrm>
            <a:off x="10054620" y="169682"/>
            <a:ext cx="2137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Gheorghe Lazăr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="" xmlns:a16="http://schemas.microsoft.com/office/drawing/2014/main" id="{47424822-51B7-D93B-1F43-9DCDA28D0A69}"/>
              </a:ext>
            </a:extLst>
          </p:cNvPr>
          <p:cNvSpPr txBox="1"/>
          <p:nvPr/>
        </p:nvSpPr>
        <p:spPr>
          <a:xfrm>
            <a:off x="3525625" y="37707"/>
            <a:ext cx="2207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>
                <a:solidFill>
                  <a:schemeClr val="bg1"/>
                </a:solidFill>
              </a:rPr>
              <a:t>Gheorghe </a:t>
            </a:r>
            <a:r>
              <a:rPr lang="ro-RO" sz="2400" dirty="0">
                <a:solidFill>
                  <a:schemeClr val="bg1"/>
                </a:solidFill>
              </a:rPr>
              <a:t>Șincai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8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ine 10">
            <a:extLst>
              <a:ext uri="{FF2B5EF4-FFF2-40B4-BE49-F238E27FC236}">
                <a16:creationId xmlns="" xmlns:a16="http://schemas.microsoft.com/office/drawing/2014/main" id="{43486B34-2E7F-3953-8A96-974B3F620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85" y="0"/>
            <a:ext cx="3816082" cy="691052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11033636-DB3C-2DC0-D255-EF52F820A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55" y="-52521"/>
            <a:ext cx="4601546" cy="6910521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4B5C52AE-7D50-4F62-789B-112E12C1A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58363" cy="6910522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="" xmlns:a16="http://schemas.microsoft.com/office/drawing/2014/main" id="{14650016-58DF-7704-A3AA-626A91FA37C9}"/>
              </a:ext>
            </a:extLst>
          </p:cNvPr>
          <p:cNvSpPr txBox="1"/>
          <p:nvPr/>
        </p:nvSpPr>
        <p:spPr>
          <a:xfrm>
            <a:off x="141402" y="245098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Samuil Klein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E17AB4F7-63D2-9716-9FCA-D8D2685290F3}"/>
              </a:ext>
            </a:extLst>
          </p:cNvPr>
          <p:cNvSpPr txBox="1"/>
          <p:nvPr/>
        </p:nvSpPr>
        <p:spPr>
          <a:xfrm>
            <a:off x="10444900" y="207761"/>
            <a:ext cx="168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Petru Maior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2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Colegiu Prefectural\Colegiu\2023\CArte Vulcan.jpg"/>
          <p:cNvPicPr>
            <a:picLocks noChangeAspect="1" noChangeArrowheads="1"/>
          </p:cNvPicPr>
          <p:nvPr/>
        </p:nvPicPr>
        <p:blipFill>
          <a:blip r:embed="rId2"/>
          <a:srcRect l="23381" t="8974" r="23707" b="10255"/>
          <a:stretch>
            <a:fillRect/>
          </a:stretch>
        </p:blipFill>
        <p:spPr bwMode="auto">
          <a:xfrm>
            <a:off x="4295775" y="0"/>
            <a:ext cx="4492625" cy="6858000"/>
          </a:xfrm>
          <a:prstGeom prst="rect">
            <a:avLst/>
          </a:prstGeom>
          <a:noFill/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91"/>
            <a:ext cx="4968815" cy="6867891"/>
          </a:xfrm>
          <a:prstGeom prst="rect">
            <a:avLst/>
          </a:prstGeom>
        </p:spPr>
      </p:pic>
      <p:pic>
        <p:nvPicPr>
          <p:cNvPr id="6" name="Picture 5" descr="Iosif Vulcan,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140" y="0"/>
            <a:ext cx="3720860" cy="6877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3200"/>
            <a:ext cx="212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solidFill>
                  <a:schemeClr val="bg1"/>
                </a:solidFill>
              </a:rPr>
              <a:t>Grigore Maior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6500" y="228600"/>
            <a:ext cx="18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Iosif Vulcan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FC510E65-428C-017A-787D-1484BE482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74" y="-44608"/>
            <a:ext cx="5165993" cy="690176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7597497A-8177-6063-2659-885941837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0"/>
            <a:ext cx="5824614" cy="6857159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="" xmlns:a16="http://schemas.microsoft.com/office/drawing/2014/main" id="{2A6733F9-E95A-F456-91B8-42922DA4A83C}"/>
              </a:ext>
            </a:extLst>
          </p:cNvPr>
          <p:cNvSpPr txBox="1"/>
          <p:nvPr/>
        </p:nvSpPr>
        <p:spPr>
          <a:xfrm>
            <a:off x="10424160" y="121920"/>
            <a:ext cx="150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Petru Bran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EE33E5B8-33B5-85DD-A17B-20CF5EDFD702}"/>
              </a:ext>
            </a:extLst>
          </p:cNvPr>
          <p:cNvSpPr txBox="1"/>
          <p:nvPr/>
        </p:nvSpPr>
        <p:spPr>
          <a:xfrm>
            <a:off x="3667760" y="37792"/>
            <a:ext cx="190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Vasile Lucaciu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0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37</Words>
  <Application>Microsoft Office PowerPoint</Application>
  <PresentationFormat>Custom</PresentationFormat>
  <Paragraphs>14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Temă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Paula Virag</dc:creator>
  <cp:lastModifiedBy>Windows User</cp:lastModifiedBy>
  <cp:revision>6</cp:revision>
  <dcterms:created xsi:type="dcterms:W3CDTF">2023-07-29T10:05:37Z</dcterms:created>
  <dcterms:modified xsi:type="dcterms:W3CDTF">2023-08-28T08:44:49Z</dcterms:modified>
</cp:coreProperties>
</file>