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2" r:id="rId3"/>
    <p:sldId id="273" r:id="rId4"/>
    <p:sldId id="330" r:id="rId5"/>
    <p:sldId id="331" r:id="rId6"/>
    <p:sldId id="332" r:id="rId7"/>
    <p:sldId id="333" r:id="rId8"/>
    <p:sldId id="326" r:id="rId9"/>
    <p:sldId id="329" r:id="rId10"/>
    <p:sldId id="327" r:id="rId11"/>
    <p:sldId id="328" r:id="rId12"/>
    <p:sldId id="325" r:id="rId13"/>
  </p:sldIdLst>
  <p:sldSz cx="9144000" cy="5143500" type="screen16x9"/>
  <p:notesSz cx="9144000" cy="6858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o-RO" dirty="0" smtClean="0"/>
              <a:t>Faceți clic pentru a edita stilul de titlu Coordonator</a:t>
            </a:r>
            <a:endParaRPr lang="en-US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7181850" y="205980"/>
            <a:ext cx="2228850" cy="4388644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95301" y="205980"/>
            <a:ext cx="6534150" cy="4388644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C6136-3558-47B1-9E35-F753E4C6040D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22C10-2F7C-4BBA-8C53-D5003E576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73723" y="1870435"/>
            <a:ext cx="7737231" cy="15585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Raport de activitate al </a:t>
            </a:r>
          </a:p>
          <a:p>
            <a:pPr>
              <a:lnSpc>
                <a:spcPct val="150000"/>
              </a:lnSpc>
            </a:pPr>
            <a:r>
              <a:rPr lang="fr-FR" sz="2400" b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Colegiului Prefectural pe anul 20</a:t>
            </a:r>
            <a:r>
              <a:rPr lang="ro-RO" sz="24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2400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o-RO" sz="2400" dirty="0">
              <a:solidFill>
                <a:srgbClr val="0070C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-17145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2611" y="745"/>
              <a:ext cx="12183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4" y="16573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90401" y="1314450"/>
            <a:ext cx="7737231" cy="3543300"/>
          </a:xfrm>
        </p:spPr>
        <p:txBody>
          <a:bodyPr>
            <a:noAutofit/>
          </a:bodyPr>
          <a:lstStyle/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3" y="18859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SERVICIU\Colegiul prefectural\2023\Poze\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3" y="1117591"/>
            <a:ext cx="2971800" cy="19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00" y="1095298"/>
            <a:ext cx="3031185" cy="20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89" y="3181350"/>
            <a:ext cx="282257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41" y="3211512"/>
            <a:ext cx="28956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73723" y="1783557"/>
            <a:ext cx="7737231" cy="264274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ro-RO" sz="1800">
                <a:solidFill>
                  <a:srgbClr val="003366"/>
                </a:solidFill>
              </a:rPr>
              <a:t>La final, propunem adoptarea unei Hotărâri a membrilor - pentru aprobarea Programului orientativ al şedinţelor colegiului prefectural pentru anul </a:t>
            </a:r>
            <a:r>
              <a:rPr lang="ro-RO" sz="1800" smtClean="0">
                <a:solidFill>
                  <a:srgbClr val="003366"/>
                </a:solidFill>
              </a:rPr>
              <a:t>20</a:t>
            </a:r>
            <a:r>
              <a:rPr lang="en-GB" sz="1800" smtClean="0">
                <a:solidFill>
                  <a:srgbClr val="003366"/>
                </a:solidFill>
              </a:rPr>
              <a:t>2</a:t>
            </a:r>
            <a:r>
              <a:rPr lang="ro-RO" sz="1800" smtClean="0">
                <a:solidFill>
                  <a:srgbClr val="003366"/>
                </a:solidFill>
              </a:rPr>
              <a:t>4, </a:t>
            </a:r>
            <a:r>
              <a:rPr lang="ro-RO" sz="1800">
                <a:solidFill>
                  <a:srgbClr val="003366"/>
                </a:solidFill>
              </a:rPr>
              <a:t>cu mențiunea că temele și problematica pot fi modificate în funcție de necesități și evenimentele survenite.</a:t>
            </a:r>
            <a:endParaRPr lang="en-US" sz="1800">
              <a:solidFill>
                <a:srgbClr val="003366"/>
              </a:solidFill>
            </a:endParaRPr>
          </a:p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3" y="18859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33046" y="1143000"/>
            <a:ext cx="7737231" cy="3543300"/>
          </a:xfrm>
        </p:spPr>
        <p:txBody>
          <a:bodyPr>
            <a:noAutofit/>
          </a:bodyPr>
          <a:lstStyle/>
          <a:p>
            <a:pPr indent="5411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31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5411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31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5411" eaLnBrk="0" fontAlgn="base" hangingPunct="0">
              <a:spcBef>
                <a:spcPct val="0"/>
              </a:spcBef>
              <a:spcAft>
                <a:spcPct val="0"/>
              </a:spcAft>
            </a:pPr>
            <a:endParaRPr lang="ro-RO" sz="31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541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 MULȚUMIM PENTRU ATENȚIE !</a:t>
            </a:r>
            <a:endParaRPr lang="en-US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o-RO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1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17145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33046" y="22288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-1789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73724" y="1543050"/>
            <a:ext cx="7737231" cy="3429000"/>
          </a:xfrm>
        </p:spPr>
        <p:txBody>
          <a:bodyPr>
            <a:normAutofit fontScale="85000" lnSpcReduction="20000"/>
          </a:bodyPr>
          <a:lstStyle/>
          <a:p>
            <a:pPr marL="389626" indent="-389626" algn="just">
              <a:buFont typeface="Wingdings" pitchFamily="2" charset="2"/>
              <a:buChar char="q"/>
            </a:pPr>
            <a:r>
              <a:rPr lang="en-US" sz="2000">
                <a:solidFill>
                  <a:srgbClr val="003366"/>
                </a:solidFill>
              </a:rPr>
              <a:t>La nivelul Instituţiei Prefectului Judeţul Satu Mare, funcţionează Colegiul Prefectural condus de către </a:t>
            </a:r>
            <a:r>
              <a:rPr lang="ro-RO" sz="2000">
                <a:solidFill>
                  <a:srgbClr val="003366"/>
                </a:solidFill>
              </a:rPr>
              <a:t>p</a:t>
            </a:r>
            <a:r>
              <a:rPr lang="en-US" sz="2000">
                <a:solidFill>
                  <a:srgbClr val="003366"/>
                </a:solidFill>
              </a:rPr>
              <a:t>refect</a:t>
            </a:r>
            <a:r>
              <a:rPr lang="ro-RO" sz="2000">
                <a:solidFill>
                  <a:srgbClr val="003366"/>
                </a:solidFill>
              </a:rPr>
              <a:t> și în lipsa acestuia de către </a:t>
            </a:r>
            <a:r>
              <a:rPr lang="ro-RO" sz="2000" smtClean="0">
                <a:solidFill>
                  <a:srgbClr val="003366"/>
                </a:solidFill>
              </a:rPr>
              <a:t>subprefect</a:t>
            </a:r>
            <a:r>
              <a:rPr lang="en-GB" sz="2000" smtClean="0">
                <a:solidFill>
                  <a:srgbClr val="003366"/>
                </a:solidFill>
              </a:rPr>
              <a:t>ul desemnat, conform </a:t>
            </a:r>
            <a:r>
              <a:rPr lang="ro-RO" sz="2000" smtClean="0">
                <a:solidFill>
                  <a:srgbClr val="003366"/>
                </a:solidFill>
              </a:rPr>
              <a:t>art.267 din </a:t>
            </a:r>
            <a:r>
              <a:rPr lang="en-GB" sz="2000" smtClean="0">
                <a:solidFill>
                  <a:srgbClr val="003366"/>
                </a:solidFill>
              </a:rPr>
              <a:t>O.U.G nr.57/2019 privind Codul administrativ, cu modific</a:t>
            </a:r>
            <a:r>
              <a:rPr lang="ro-RO" sz="2000" smtClean="0">
                <a:solidFill>
                  <a:srgbClr val="003366"/>
                </a:solidFill>
              </a:rPr>
              <a:t>ările și completările ulterioare;</a:t>
            </a:r>
            <a:r>
              <a:rPr lang="en-GB" sz="2000" smtClean="0">
                <a:solidFill>
                  <a:srgbClr val="003366"/>
                </a:solidFill>
              </a:rPr>
              <a:t> </a:t>
            </a:r>
            <a:endParaRPr lang="en-US" sz="2000">
              <a:solidFill>
                <a:srgbClr val="003366"/>
              </a:solidFill>
            </a:endParaRPr>
          </a:p>
          <a:p>
            <a:pPr marL="389626" indent="-389626" algn="just">
              <a:buFont typeface="Wingdings" pitchFamily="2" charset="2"/>
              <a:buChar char="q"/>
            </a:pPr>
            <a:r>
              <a:rPr lang="en-US" sz="2000" smtClean="0">
                <a:solidFill>
                  <a:srgbClr val="003366"/>
                </a:solidFill>
              </a:rPr>
              <a:t>Atribuţiile </a:t>
            </a:r>
            <a:r>
              <a:rPr lang="en-US" sz="2000">
                <a:solidFill>
                  <a:srgbClr val="003366"/>
                </a:solidFill>
              </a:rPr>
              <a:t>colegiului prefectural privesc armonizarea activităţii serviciilor publice deconcentrate care au sediul în </a:t>
            </a:r>
            <a:r>
              <a:rPr lang="en-US" sz="2000" smtClean="0">
                <a:solidFill>
                  <a:srgbClr val="003366"/>
                </a:solidFill>
              </a:rPr>
              <a:t>judeţ, </a:t>
            </a:r>
            <a:r>
              <a:rPr lang="en-US" sz="2000">
                <a:solidFill>
                  <a:srgbClr val="003366"/>
                </a:solidFill>
              </a:rPr>
              <a:t>precum şi implementarea programelor, politicilor, strategiilor şi planurilor de acţiune ale Guvernului la nivelul </a:t>
            </a:r>
            <a:r>
              <a:rPr lang="en-US" sz="2000" smtClean="0">
                <a:solidFill>
                  <a:srgbClr val="003366"/>
                </a:solidFill>
              </a:rPr>
              <a:t>judeţului</a:t>
            </a:r>
            <a:r>
              <a:rPr lang="ro-RO" sz="2000" smtClean="0">
                <a:solidFill>
                  <a:srgbClr val="003366"/>
                </a:solidFill>
              </a:rPr>
              <a:t>, conform art.267 alin.(6) din O.U.G. nr.57/2019</a:t>
            </a:r>
            <a:r>
              <a:rPr lang="en-US" sz="2000" smtClean="0">
                <a:solidFill>
                  <a:srgbClr val="003366"/>
                </a:solidFill>
              </a:rPr>
              <a:t> </a:t>
            </a:r>
            <a:r>
              <a:rPr lang="en-GB" sz="2000">
                <a:solidFill>
                  <a:srgbClr val="003366"/>
                </a:solidFill>
              </a:rPr>
              <a:t>privind Codul administrativ, cu modific</a:t>
            </a:r>
            <a:r>
              <a:rPr lang="ro-RO" sz="2000">
                <a:solidFill>
                  <a:srgbClr val="003366"/>
                </a:solidFill>
              </a:rPr>
              <a:t>ările și completările ulterioare;</a:t>
            </a:r>
            <a:r>
              <a:rPr lang="en-GB" sz="2000">
                <a:solidFill>
                  <a:srgbClr val="003366"/>
                </a:solidFill>
              </a:rPr>
              <a:t> </a:t>
            </a:r>
            <a:endParaRPr lang="en-US" sz="2000">
              <a:solidFill>
                <a:srgbClr val="003366"/>
              </a:solidFill>
            </a:endParaRPr>
          </a:p>
          <a:p>
            <a:pPr marL="389626" indent="-389626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Prefectul </a:t>
            </a:r>
            <a:r>
              <a:rPr lang="en-US" sz="2000">
                <a:solidFill>
                  <a:srgbClr val="003366"/>
                </a:solidFill>
              </a:rPr>
              <a:t>a</a:t>
            </a:r>
            <a:r>
              <a:rPr lang="ro-RO" sz="2000">
                <a:solidFill>
                  <a:srgbClr val="003366"/>
                </a:solidFill>
              </a:rPr>
              <a:t>re atribuții</a:t>
            </a:r>
            <a:r>
              <a:rPr lang="en-US" sz="2000">
                <a:solidFill>
                  <a:srgbClr val="003366"/>
                </a:solidFill>
              </a:rPr>
              <a:t> de conducere a serviciilor publice deconcentrate ale ministerelor şi a celorlalte organe ale administraţiei publice centrale</a:t>
            </a:r>
            <a:r>
              <a:rPr lang="ro-RO" sz="2000">
                <a:solidFill>
                  <a:srgbClr val="003366"/>
                </a:solidFill>
              </a:rPr>
              <a:t>,</a:t>
            </a:r>
            <a:r>
              <a:rPr lang="en-US" sz="2000">
                <a:solidFill>
                  <a:srgbClr val="003366"/>
                </a:solidFill>
              </a:rPr>
              <a:t> organizate la nivel de </a:t>
            </a:r>
            <a:r>
              <a:rPr lang="en-US" sz="2000" smtClean="0">
                <a:solidFill>
                  <a:srgbClr val="003366"/>
                </a:solidFill>
              </a:rPr>
              <a:t>judeţ</a:t>
            </a:r>
            <a:r>
              <a:rPr lang="ro-RO" sz="2000" smtClean="0">
                <a:solidFill>
                  <a:srgbClr val="003366"/>
                </a:solidFill>
              </a:rPr>
              <a:t>, conform art.123, alin.(2) din Constituția României republicată.</a:t>
            </a:r>
          </a:p>
          <a:p>
            <a:pPr marL="389626" indent="-389626" algn="just">
              <a:buFont typeface="Wingdings" pitchFamily="2" charset="2"/>
              <a:buChar char="q"/>
            </a:pPr>
            <a:r>
              <a:rPr lang="en-US" sz="2000">
                <a:solidFill>
                  <a:srgbClr val="003366"/>
                </a:solidFill>
              </a:rPr>
              <a:t>Colegiului Prefectural </a:t>
            </a:r>
            <a:r>
              <a:rPr lang="ro-RO" sz="2000">
                <a:solidFill>
                  <a:srgbClr val="003366"/>
                </a:solidFill>
              </a:rPr>
              <a:t>vine în sprijinul prefectului pentru </a:t>
            </a:r>
            <a:r>
              <a:rPr lang="en-US" sz="2000">
                <a:solidFill>
                  <a:srgbClr val="003366"/>
                </a:solidFill>
              </a:rPr>
              <a:t>asigur</a:t>
            </a:r>
            <a:r>
              <a:rPr lang="ro-RO" sz="2000">
                <a:solidFill>
                  <a:srgbClr val="003366"/>
                </a:solidFill>
              </a:rPr>
              <a:t>area</a:t>
            </a:r>
            <a:r>
              <a:rPr lang="en-US" sz="2000">
                <a:solidFill>
                  <a:srgbClr val="003366"/>
                </a:solidFill>
              </a:rPr>
              <a:t> coordonării activităţii serviciilor publice deconcentrate</a:t>
            </a:r>
            <a:r>
              <a:rPr lang="ro-RO" sz="2000">
                <a:solidFill>
                  <a:srgbClr val="003366"/>
                </a:solidFill>
              </a:rPr>
              <a:t> de la nivelul </a:t>
            </a:r>
            <a:r>
              <a:rPr lang="en-US" sz="2000">
                <a:solidFill>
                  <a:srgbClr val="003366"/>
                </a:solidFill>
              </a:rPr>
              <a:t>judeţ</a:t>
            </a:r>
            <a:r>
              <a:rPr lang="ro-RO" sz="2000">
                <a:solidFill>
                  <a:srgbClr val="003366"/>
                </a:solidFill>
              </a:rPr>
              <a:t>ului</a:t>
            </a:r>
            <a:r>
              <a:rPr lang="en-US" sz="2000">
                <a:solidFill>
                  <a:srgbClr val="003366"/>
                </a:solidFill>
              </a:rPr>
              <a:t>, fiind organul consultativ al </a:t>
            </a:r>
            <a:r>
              <a:rPr lang="ro-RO" sz="2000">
                <a:solidFill>
                  <a:srgbClr val="003366"/>
                </a:solidFill>
              </a:rPr>
              <a:t>acestuia.</a:t>
            </a:r>
            <a:r>
              <a:rPr lang="en-US" sz="2000">
                <a:solidFill>
                  <a:srgbClr val="003366"/>
                </a:solidFill>
              </a:rPr>
              <a:t> </a:t>
            </a:r>
          </a:p>
          <a:p>
            <a:pPr marL="389626" indent="-389626" algn="just">
              <a:buFont typeface="Wingdings" pitchFamily="2" charset="2"/>
              <a:buChar char="q"/>
            </a:pPr>
            <a:endParaRPr lang="en-US" sz="2000" smtClean="0">
              <a:solidFill>
                <a:srgbClr val="003366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4" y="16573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73723" y="1485900"/>
            <a:ext cx="7737231" cy="3543300"/>
          </a:xfrm>
        </p:spPr>
        <p:txBody>
          <a:bodyPr>
            <a:noAutofit/>
          </a:bodyPr>
          <a:lstStyle/>
          <a:p>
            <a:pPr marL="292219" indent="-292219" algn="just">
              <a:buFont typeface="Wingdings" pitchFamily="2" charset="2"/>
              <a:buChar char="q"/>
            </a:pPr>
            <a:r>
              <a:rPr lang="fr-FR" sz="2000">
                <a:solidFill>
                  <a:srgbClr val="003366"/>
                </a:solidFill>
              </a:rPr>
              <a:t>Activitatea Colegiului Prefectural pe parcursul anului 20</a:t>
            </a:r>
            <a:r>
              <a:rPr lang="ro-RO" sz="2000" smtClean="0">
                <a:solidFill>
                  <a:srgbClr val="003366"/>
                </a:solidFill>
              </a:rPr>
              <a:t>2</a:t>
            </a:r>
            <a:r>
              <a:rPr lang="en-GB" sz="2000" smtClean="0">
                <a:solidFill>
                  <a:srgbClr val="003366"/>
                </a:solidFill>
              </a:rPr>
              <a:t>3</a:t>
            </a:r>
            <a:r>
              <a:rPr lang="fr-FR" sz="2000" smtClean="0">
                <a:solidFill>
                  <a:srgbClr val="003366"/>
                </a:solidFill>
              </a:rPr>
              <a:t>, </a:t>
            </a:r>
            <a:r>
              <a:rPr lang="fr-FR" sz="2000">
                <a:solidFill>
                  <a:srgbClr val="003366"/>
                </a:solidFill>
              </a:rPr>
              <a:t>s-a concretizat într-un număr de </a:t>
            </a:r>
            <a:r>
              <a:rPr lang="fr-FR" sz="2000" smtClean="0">
                <a:solidFill>
                  <a:srgbClr val="003366"/>
                </a:solidFill>
              </a:rPr>
              <a:t>12 </a:t>
            </a:r>
            <a:r>
              <a:rPr lang="fr-FR" sz="2000">
                <a:solidFill>
                  <a:srgbClr val="003366"/>
                </a:solidFill>
              </a:rPr>
              <a:t>şedinţe ordinare </a:t>
            </a:r>
            <a:r>
              <a:rPr lang="ro-RO" sz="2000">
                <a:solidFill>
                  <a:srgbClr val="003366"/>
                </a:solidFill>
              </a:rPr>
              <a:t>care au</a:t>
            </a:r>
            <a:r>
              <a:rPr lang="fr-FR" sz="2000">
                <a:solidFill>
                  <a:srgbClr val="003366"/>
                </a:solidFill>
              </a:rPr>
              <a:t> avut ca subiect, prezentări sub formă de informări, rapoarte</a:t>
            </a:r>
            <a:r>
              <a:rPr lang="ro-RO" sz="2000">
                <a:solidFill>
                  <a:srgbClr val="003366"/>
                </a:solidFill>
              </a:rPr>
              <a:t> și</a:t>
            </a:r>
            <a:r>
              <a:rPr lang="fr-FR" sz="2000">
                <a:solidFill>
                  <a:srgbClr val="003366"/>
                </a:solidFill>
              </a:rPr>
              <a:t> analiz</a:t>
            </a:r>
            <a:r>
              <a:rPr lang="ro-RO" sz="2000">
                <a:solidFill>
                  <a:srgbClr val="003366"/>
                </a:solidFill>
              </a:rPr>
              <a:t>a</a:t>
            </a:r>
            <a:r>
              <a:rPr lang="fr-FR" sz="2000">
                <a:solidFill>
                  <a:srgbClr val="003366"/>
                </a:solidFill>
              </a:rPr>
              <a:t>  activităţilor specifice</a:t>
            </a:r>
            <a:r>
              <a:rPr lang="ro-RO" sz="2000">
                <a:solidFill>
                  <a:srgbClr val="003366"/>
                </a:solidFill>
              </a:rPr>
              <a:t>.</a:t>
            </a:r>
          </a:p>
          <a:p>
            <a:pPr marL="292219" indent="-292219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Cât </a:t>
            </a:r>
            <a:r>
              <a:rPr lang="ro-RO" sz="2000">
                <a:solidFill>
                  <a:srgbClr val="003366"/>
                </a:solidFill>
              </a:rPr>
              <a:t>priveşte conţinutul materialelor, menţionăm că informările au fost axate pe probleme de interes local cât și pe realizarea obiectivelor propuse în pas cu modificările legislative apărute și nevoia de implementare a prevederilor acestora. </a:t>
            </a:r>
          </a:p>
          <a:p>
            <a:pPr algn="just"/>
            <a:endParaRPr lang="ro-RO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3" y="18859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93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38169" y="1308773"/>
            <a:ext cx="7737231" cy="35433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80000"/>
              </a:lnSpc>
              <a:buFont typeface="Wingdings" pitchFamily="2" charset="2"/>
              <a:buChar char="q"/>
            </a:pPr>
            <a:endParaRPr lang="ro-RO" sz="2000" smtClean="0">
              <a:solidFill>
                <a:srgbClr val="003366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Şedinţele s-au desfăşurat în</a:t>
            </a:r>
            <a:r>
              <a:rPr lang="en-US" sz="2000">
                <a:solidFill>
                  <a:srgbClr val="003366"/>
                </a:solidFill>
              </a:rPr>
              <a:t> baza</a:t>
            </a:r>
            <a:r>
              <a:rPr lang="ro-RO" sz="2000">
                <a:solidFill>
                  <a:srgbClr val="003366"/>
                </a:solidFill>
              </a:rPr>
              <a:t> </a:t>
            </a:r>
            <a:r>
              <a:rPr lang="en-US" sz="2000">
                <a:solidFill>
                  <a:srgbClr val="003366"/>
                </a:solidFill>
              </a:rPr>
              <a:t>P</a:t>
            </a:r>
            <a:r>
              <a:rPr lang="ro-RO" sz="2000">
                <a:solidFill>
                  <a:srgbClr val="003366"/>
                </a:solidFill>
              </a:rPr>
              <a:t>rogramul</a:t>
            </a:r>
            <a:r>
              <a:rPr lang="en-US" sz="2000">
                <a:solidFill>
                  <a:srgbClr val="003366"/>
                </a:solidFill>
              </a:rPr>
              <a:t>ui</a:t>
            </a:r>
            <a:r>
              <a:rPr lang="ro-RO" sz="2000">
                <a:solidFill>
                  <a:srgbClr val="003366"/>
                </a:solidFill>
              </a:rPr>
              <a:t> orientativ pentru anul </a:t>
            </a:r>
            <a:r>
              <a:rPr lang="ro-RO" sz="2000" smtClean="0">
                <a:solidFill>
                  <a:srgbClr val="003366"/>
                </a:solidFill>
              </a:rPr>
              <a:t>202</a:t>
            </a:r>
            <a:r>
              <a:rPr lang="en-GB" sz="2000" smtClean="0">
                <a:solidFill>
                  <a:srgbClr val="003366"/>
                </a:solidFill>
              </a:rPr>
              <a:t>3</a:t>
            </a:r>
            <a:r>
              <a:rPr lang="en-US" sz="2000" smtClean="0">
                <a:solidFill>
                  <a:srgbClr val="003366"/>
                </a:solidFill>
              </a:rPr>
              <a:t>  </a:t>
            </a:r>
            <a:r>
              <a:rPr lang="en-US" sz="2000">
                <a:solidFill>
                  <a:srgbClr val="003366"/>
                </a:solidFill>
              </a:rPr>
              <a:t>adoptat</a:t>
            </a:r>
            <a:r>
              <a:rPr lang="ro-RO" sz="2000">
                <a:solidFill>
                  <a:srgbClr val="003366"/>
                </a:solidFill>
              </a:rPr>
              <a:t> de membri prin </a:t>
            </a:r>
            <a:r>
              <a:rPr lang="ro-RO" sz="2000" smtClean="0">
                <a:solidFill>
                  <a:srgbClr val="003366"/>
                </a:solidFill>
              </a:rPr>
              <a:t>hotărâre</a:t>
            </a:r>
            <a:r>
              <a:rPr lang="en-GB" sz="2000" smtClean="0">
                <a:solidFill>
                  <a:srgbClr val="003366"/>
                </a:solidFill>
              </a:rPr>
              <a:t>a nr.4, </a:t>
            </a:r>
            <a:r>
              <a:rPr lang="ro-RO" sz="2000" smtClean="0">
                <a:solidFill>
                  <a:srgbClr val="003366"/>
                </a:solidFill>
              </a:rPr>
              <a:t>în </a:t>
            </a:r>
            <a:r>
              <a:rPr lang="ro-RO" sz="2000">
                <a:solidFill>
                  <a:srgbClr val="003366"/>
                </a:solidFill>
              </a:rPr>
              <a:t>cadrul </a:t>
            </a:r>
            <a:r>
              <a:rPr lang="en-GB" sz="2000" smtClean="0">
                <a:solidFill>
                  <a:srgbClr val="003366"/>
                </a:solidFill>
              </a:rPr>
              <a:t>ultimei </a:t>
            </a:r>
            <a:r>
              <a:rPr lang="ro-RO" sz="2000" smtClean="0">
                <a:solidFill>
                  <a:srgbClr val="003366"/>
                </a:solidFill>
              </a:rPr>
              <a:t>ședinței </a:t>
            </a:r>
            <a:r>
              <a:rPr lang="ro-RO" sz="2000">
                <a:solidFill>
                  <a:srgbClr val="003366"/>
                </a:solidFill>
              </a:rPr>
              <a:t>din </a:t>
            </a:r>
            <a:r>
              <a:rPr lang="en-GB" sz="2000" smtClean="0">
                <a:solidFill>
                  <a:srgbClr val="003366"/>
                </a:solidFill>
              </a:rPr>
              <a:t>luna decembrie</a:t>
            </a:r>
            <a:r>
              <a:rPr lang="ro-RO" sz="2000" smtClean="0">
                <a:solidFill>
                  <a:srgbClr val="003366"/>
                </a:solidFill>
              </a:rPr>
              <a:t> </a:t>
            </a:r>
            <a:r>
              <a:rPr lang="en-GB" sz="2000" smtClean="0">
                <a:solidFill>
                  <a:srgbClr val="003366"/>
                </a:solidFill>
              </a:rPr>
              <a:t>2022</a:t>
            </a:r>
            <a:r>
              <a:rPr lang="ro-RO" sz="2000" smtClean="0">
                <a:solidFill>
                  <a:srgbClr val="003366"/>
                </a:solidFill>
              </a:rPr>
              <a:t>. </a:t>
            </a:r>
            <a:endParaRPr lang="ro-RO" sz="2000">
              <a:solidFill>
                <a:srgbClr val="003366"/>
              </a:solidFill>
            </a:endParaRPr>
          </a:p>
          <a:p>
            <a:pPr marL="285750" indent="-28575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smtClean="0">
                <a:solidFill>
                  <a:srgbClr val="003366"/>
                </a:solidFill>
              </a:rPr>
              <a:t>A</a:t>
            </a:r>
            <a:r>
              <a:rPr lang="ro-RO" sz="2000">
                <a:solidFill>
                  <a:srgbClr val="003366"/>
                </a:solidFill>
              </a:rPr>
              <a:t>u fost înscrise pe ordinea de zi a şedinţelor și au prezentat informări</a:t>
            </a:r>
            <a:r>
              <a:rPr lang="en-US" sz="2000">
                <a:solidFill>
                  <a:srgbClr val="003366"/>
                </a:solidFill>
              </a:rPr>
              <a:t> </a:t>
            </a:r>
            <a:r>
              <a:rPr lang="ro-RO" sz="2000">
                <a:solidFill>
                  <a:srgbClr val="003366"/>
                </a:solidFill>
              </a:rPr>
              <a:t> </a:t>
            </a:r>
            <a:r>
              <a:rPr lang="ro-RO" sz="2000" smtClean="0">
                <a:solidFill>
                  <a:srgbClr val="003366"/>
                </a:solidFill>
              </a:rPr>
              <a:t> </a:t>
            </a:r>
            <a:r>
              <a:rPr lang="ro-RO" sz="2000">
                <a:solidFill>
                  <a:srgbClr val="003366"/>
                </a:solidFill>
              </a:rPr>
              <a:t>următoarele instituții: </a:t>
            </a:r>
            <a:endParaRPr lang="ro-RO" sz="2000" smtClean="0">
              <a:solidFill>
                <a:srgbClr val="003366"/>
              </a:solidFill>
            </a:endParaRPr>
          </a:p>
          <a:p>
            <a:pPr marL="285750" lvl="0" indent="-28575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Inspectoratul Județean de Jandarmi Satu Mare a </a:t>
            </a:r>
            <a:r>
              <a:rPr lang="ro-RO" sz="2000" smtClean="0">
                <a:solidFill>
                  <a:srgbClr val="003366"/>
                </a:solidFill>
              </a:rPr>
              <a:t>prezentat</a:t>
            </a:r>
            <a:r>
              <a:rPr lang="en-GB" sz="2000" smtClean="0">
                <a:solidFill>
                  <a:srgbClr val="003366"/>
                </a:solidFill>
              </a:rPr>
              <a:t> o</a:t>
            </a:r>
            <a:r>
              <a:rPr lang="ro-RO" sz="2000" smtClean="0">
                <a:solidFill>
                  <a:srgbClr val="003366"/>
                </a:solidFill>
              </a:rPr>
              <a:t> </a:t>
            </a:r>
            <a:r>
              <a:rPr lang="ro-RO" sz="2000" i="1">
                <a:solidFill>
                  <a:srgbClr val="003366"/>
                </a:solidFill>
              </a:rPr>
              <a:t>Informare privind activitatea desfășurată în anul 2022</a:t>
            </a:r>
            <a:r>
              <a:rPr lang="ro-RO" sz="2000">
                <a:solidFill>
                  <a:srgbClr val="003366"/>
                </a:solidFill>
              </a:rPr>
              <a:t> ;</a:t>
            </a:r>
          </a:p>
          <a:p>
            <a:pPr marL="285750" lvl="0" indent="-28575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Instituția Prefectului Județul Satu Mare a prezentat </a:t>
            </a:r>
            <a:r>
              <a:rPr lang="ro-RO" sz="2000" i="1">
                <a:solidFill>
                  <a:srgbClr val="003366"/>
                </a:solidFill>
              </a:rPr>
              <a:t>Strategia națională de incluziune a cetățenilor români aparținând minorităților rome pentru 2022 – 2027</a:t>
            </a:r>
            <a:r>
              <a:rPr lang="ro-RO" sz="2000">
                <a:solidFill>
                  <a:srgbClr val="003366"/>
                </a:solidFill>
              </a:rPr>
              <a:t> (H.G. Nr.560/2022); 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93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65631" y="1098156"/>
            <a:ext cx="7737231" cy="3911993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2000" smtClean="0">
                <a:solidFill>
                  <a:srgbClr val="003366"/>
                </a:solidFill>
              </a:rPr>
              <a:t>Instituția </a:t>
            </a:r>
            <a:r>
              <a:rPr lang="fr-FR" sz="2000">
                <a:solidFill>
                  <a:srgbClr val="003366"/>
                </a:solidFill>
              </a:rPr>
              <a:t>Prefectului Județul Satu Mare </a:t>
            </a:r>
            <a:r>
              <a:rPr lang="ro-RO" sz="2000">
                <a:solidFill>
                  <a:srgbClr val="003366"/>
                </a:solidFill>
              </a:rPr>
              <a:t>a </a:t>
            </a:r>
            <a:r>
              <a:rPr lang="ro-RO" sz="2000" smtClean="0">
                <a:solidFill>
                  <a:srgbClr val="003366"/>
                </a:solidFill>
              </a:rPr>
              <a:t>prezentat</a:t>
            </a:r>
            <a:r>
              <a:rPr lang="en-GB" sz="2000" smtClean="0">
                <a:solidFill>
                  <a:srgbClr val="003366"/>
                </a:solidFill>
              </a:rPr>
              <a:t> </a:t>
            </a:r>
            <a:r>
              <a:rPr lang="ro-RO" sz="2000" smtClean="0">
                <a:solidFill>
                  <a:srgbClr val="003366"/>
                </a:solidFill>
              </a:rPr>
              <a:t>în luna februarie </a:t>
            </a:r>
            <a:r>
              <a:rPr lang="ro-RO" sz="2000">
                <a:solidFill>
                  <a:srgbClr val="003366"/>
                </a:solidFill>
              </a:rPr>
              <a:t>rezultatele obținute în activitatea  desfășurată </a:t>
            </a:r>
            <a:r>
              <a:rPr lang="fr-FR" sz="2000">
                <a:solidFill>
                  <a:srgbClr val="003366"/>
                </a:solidFill>
              </a:rPr>
              <a:t> </a:t>
            </a:r>
            <a:r>
              <a:rPr lang="ro-RO" sz="2000" smtClean="0">
                <a:solidFill>
                  <a:srgbClr val="003366"/>
                </a:solidFill>
              </a:rPr>
              <a:t>în cursul anului </a:t>
            </a:r>
            <a:r>
              <a:rPr lang="fr-FR" sz="2000" smtClean="0">
                <a:solidFill>
                  <a:srgbClr val="003366"/>
                </a:solidFill>
              </a:rPr>
              <a:t>2022;</a:t>
            </a:r>
            <a:endParaRPr lang="ro-RO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Alte informări în cadrul ședințelor aferente anului 202</a:t>
            </a:r>
            <a:r>
              <a:rPr lang="en-GB" sz="2000" smtClean="0">
                <a:solidFill>
                  <a:srgbClr val="003366"/>
                </a:solidFill>
              </a:rPr>
              <a:t>3</a:t>
            </a:r>
            <a:r>
              <a:rPr lang="ro-RO" sz="2000" smtClean="0">
                <a:solidFill>
                  <a:srgbClr val="003366"/>
                </a:solidFill>
              </a:rPr>
              <a:t> au mai făcut: Direcția de Sănătate Publică Satu  Mare, Direcția Sanitară Veterinară și pentru Siguranța Alimentelor, Comisariatul Județean pentru Protecția Consumatorilor Satu Mare; 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Informare privind Recensământul Populației și Locuințelor, runda 2021 – date provizorii pentru județul Satu </a:t>
            </a:r>
            <a:r>
              <a:rPr lang="ro-RO" sz="2000" smtClean="0">
                <a:solidFill>
                  <a:srgbClr val="003366"/>
                </a:solidFill>
              </a:rPr>
              <a:t>Mare în luna mai 2022, prezentare a Direcției Județene de Statistică Satu Mare;</a:t>
            </a:r>
            <a:endParaRPr lang="en-GB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Agenția Județeană pentru Plăți și Inspecție Socială</a:t>
            </a:r>
            <a:r>
              <a:rPr lang="ro-RO" sz="2000">
                <a:solidFill>
                  <a:srgbClr val="003366"/>
                </a:solidFill>
              </a:rPr>
              <a:t> </a:t>
            </a:r>
            <a:r>
              <a:rPr lang="ro-RO" sz="2000" smtClean="0">
                <a:solidFill>
                  <a:srgbClr val="003366"/>
                </a:solidFill>
              </a:rPr>
              <a:t>a făcut o informare asupra modificărilor legislative privind venitul minim de incluziune în luna iunie;</a:t>
            </a:r>
            <a:endParaRPr lang="en-GB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o-RO" sz="2000" smtClean="0">
              <a:solidFill>
                <a:srgbClr val="003366"/>
              </a:solidFill>
            </a:endParaRPr>
          </a:p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93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672701" y="1244487"/>
            <a:ext cx="7737231" cy="3543300"/>
          </a:xfrm>
        </p:spPr>
        <p:txBody>
          <a:bodyPr>
            <a:no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endParaRPr lang="ro-RO" sz="2000" smtClean="0">
              <a:solidFill>
                <a:srgbClr val="003366"/>
              </a:solidFill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Direcția pentru Agricultură Județeană Satu Mare a pregătit o Informare privind activitatea desfășurată 2022-2023;</a:t>
            </a:r>
            <a:endParaRPr lang="ro-RO" sz="2000">
              <a:solidFill>
                <a:srgbClr val="003366"/>
              </a:solidFill>
            </a:endParaRP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În luna august Inspectoratul </a:t>
            </a:r>
            <a:r>
              <a:rPr lang="ro-RO" sz="2000">
                <a:solidFill>
                  <a:srgbClr val="003366"/>
                </a:solidFill>
              </a:rPr>
              <a:t>Școlar </a:t>
            </a:r>
            <a:r>
              <a:rPr lang="ro-RO" sz="2000" smtClean="0">
                <a:solidFill>
                  <a:srgbClr val="003366"/>
                </a:solidFill>
              </a:rPr>
              <a:t>Județean a informat asupra rezultatelor </a:t>
            </a:r>
            <a:r>
              <a:rPr lang="ro-RO" sz="2000">
                <a:solidFill>
                  <a:srgbClr val="003366"/>
                </a:solidFill>
              </a:rPr>
              <a:t>obținute la examenele și concursurile </a:t>
            </a:r>
            <a:r>
              <a:rPr lang="ro-RO" sz="2000" smtClean="0">
                <a:solidFill>
                  <a:srgbClr val="003366"/>
                </a:solidFill>
              </a:rPr>
              <a:t>naționale, cât și despre </a:t>
            </a:r>
            <a:r>
              <a:rPr lang="ro-RO" sz="2000">
                <a:solidFill>
                  <a:srgbClr val="003366"/>
                </a:solidFill>
              </a:rPr>
              <a:t>Stadiul de pregătire a unităților școlare pentru începerea noului an școlar </a:t>
            </a:r>
            <a:r>
              <a:rPr lang="ro-RO" sz="2000" smtClean="0">
                <a:solidFill>
                  <a:srgbClr val="003366"/>
                </a:solidFill>
              </a:rPr>
              <a:t>2023-2024;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Despre </a:t>
            </a:r>
            <a:r>
              <a:rPr lang="ro-RO" sz="2000" i="1">
                <a:solidFill>
                  <a:srgbClr val="003366"/>
                </a:solidFill>
              </a:rPr>
              <a:t>Ziua limbii române </a:t>
            </a:r>
            <a:r>
              <a:rPr lang="ro-RO" sz="2000">
                <a:solidFill>
                  <a:srgbClr val="003366"/>
                </a:solidFill>
              </a:rPr>
              <a:t>– sărbătorită la 31 august în fiecare an conform Legii </a:t>
            </a:r>
            <a:r>
              <a:rPr lang="ro-RO" sz="2000" smtClean="0">
                <a:solidFill>
                  <a:srgbClr val="003366"/>
                </a:solidFill>
              </a:rPr>
              <a:t>nr.53/2013 a pregătit un material Direcția Județeană pentru Cultură Satu Mare;</a:t>
            </a:r>
            <a:endParaRPr lang="en-GB" sz="2000">
              <a:solidFill>
                <a:srgbClr val="003366"/>
              </a:solidFill>
            </a:endParaRPr>
          </a:p>
          <a:p>
            <a:pPr lvl="0" algn="just"/>
            <a:endParaRPr lang="en-GB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o-RO" sz="2000" smtClean="0">
              <a:solidFill>
                <a:srgbClr val="003366"/>
              </a:solidFill>
            </a:endParaRPr>
          </a:p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93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62000" y="1244486"/>
            <a:ext cx="7737231" cy="3613263"/>
          </a:xfrm>
        </p:spPr>
        <p:txBody>
          <a:bodyPr>
            <a:noAutofit/>
          </a:bodyPr>
          <a:lstStyle/>
          <a:p>
            <a:pPr marL="285750" lvl="0" indent="-285750" algn="just">
              <a:buFont typeface="Wingdings" pitchFamily="2" charset="2"/>
              <a:buChar char="q"/>
            </a:pPr>
            <a:r>
              <a:rPr lang="ro-RO" sz="2000">
                <a:solidFill>
                  <a:srgbClr val="003366"/>
                </a:solidFill>
              </a:rPr>
              <a:t>În ultimul trimestru al anului </a:t>
            </a:r>
            <a:r>
              <a:rPr lang="ro-RO" sz="2000" smtClean="0">
                <a:solidFill>
                  <a:srgbClr val="003366"/>
                </a:solidFill>
              </a:rPr>
              <a:t>2022, </a:t>
            </a:r>
            <a:r>
              <a:rPr lang="ro-RO" sz="2000">
                <a:solidFill>
                  <a:srgbClr val="003366"/>
                </a:solidFill>
              </a:rPr>
              <a:t>Direcția Sanitară Veterinară și pentru Siguranța Alimentelor  Județul Satu Mare </a:t>
            </a:r>
            <a:r>
              <a:rPr lang="ro-RO" sz="2000" smtClean="0">
                <a:solidFill>
                  <a:srgbClr val="003366"/>
                </a:solidFill>
              </a:rPr>
              <a:t>a prezentat o Informare </a:t>
            </a:r>
            <a:r>
              <a:rPr lang="ro-RO" sz="2000">
                <a:solidFill>
                  <a:srgbClr val="003366"/>
                </a:solidFill>
              </a:rPr>
              <a:t>privind evoluția bolilor la animale pe raza județului Satu </a:t>
            </a:r>
            <a:r>
              <a:rPr lang="ro-RO" sz="2000" smtClean="0">
                <a:solidFill>
                  <a:srgbClr val="003366"/>
                </a:solidFill>
              </a:rPr>
              <a:t>Mare;</a:t>
            </a:r>
          </a:p>
          <a:p>
            <a:pPr marL="285750" lvl="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Agenția de Plăți și Intervenție pentru Agricultură – a pregătit un material despre Intervenții</a:t>
            </a:r>
            <a:r>
              <a:rPr lang="ro-RO" sz="2000">
                <a:solidFill>
                  <a:srgbClr val="003366"/>
                </a:solidFill>
              </a:rPr>
              <a:t>, eco-scheme, măsuri de sprijin și ajutoare derulate de </a:t>
            </a:r>
            <a:r>
              <a:rPr lang="ro-RO" sz="2000" smtClean="0">
                <a:solidFill>
                  <a:srgbClr val="003366"/>
                </a:solidFill>
              </a:rPr>
              <a:t>APIA; Planul </a:t>
            </a:r>
            <a:r>
              <a:rPr lang="ro-RO" sz="2000">
                <a:solidFill>
                  <a:srgbClr val="003366"/>
                </a:solidFill>
              </a:rPr>
              <a:t>Național Strategic 2023-2027; </a:t>
            </a:r>
            <a:r>
              <a:rPr lang="ro-RO" sz="2000" smtClean="0">
                <a:solidFill>
                  <a:srgbClr val="003366"/>
                </a:solidFill>
              </a:rPr>
              <a:t>Situația </a:t>
            </a:r>
            <a:r>
              <a:rPr lang="ro-RO" sz="2000">
                <a:solidFill>
                  <a:srgbClr val="003366"/>
                </a:solidFill>
              </a:rPr>
              <a:t>comparativă a plăților 2022-2023; </a:t>
            </a:r>
            <a:endParaRPr lang="en-GB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2000" smtClean="0">
                <a:solidFill>
                  <a:srgbClr val="003366"/>
                </a:solidFill>
              </a:rPr>
              <a:t>Agenția pentru Ocuparea Forței de Muncă a prezentat Evoluția </a:t>
            </a:r>
            <a:r>
              <a:rPr lang="ro-RO" sz="2000">
                <a:solidFill>
                  <a:srgbClr val="003366"/>
                </a:solidFill>
              </a:rPr>
              <a:t>pieței muncii și Măsuri active de sprijin destinate angajaților și angajatorilor în județul Satu </a:t>
            </a:r>
            <a:r>
              <a:rPr lang="ro-RO" sz="2000" smtClean="0">
                <a:solidFill>
                  <a:srgbClr val="003366"/>
                </a:solidFill>
              </a:rPr>
              <a:t>Mare în cursul anului 2023;</a:t>
            </a:r>
            <a:endParaRPr lang="en-GB" sz="2000">
              <a:solidFill>
                <a:srgbClr val="003366"/>
              </a:solidFill>
            </a:endParaRPr>
          </a:p>
          <a:p>
            <a:pPr lvl="0" algn="just"/>
            <a:endParaRPr lang="ro-RO" sz="2000" smtClean="0">
              <a:solidFill>
                <a:srgbClr val="003366"/>
              </a:solidFill>
            </a:endParaRPr>
          </a:p>
          <a:p>
            <a:pPr lvl="0" algn="just"/>
            <a:endParaRPr lang="en-GB" sz="20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ro-RO" sz="2000" smtClean="0">
              <a:solidFill>
                <a:srgbClr val="003366"/>
              </a:solidFill>
            </a:endParaRPr>
          </a:p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04800" y="133819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773723" y="1885950"/>
            <a:ext cx="7737231" cy="140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F:\SERVICIU\Colegiul prefectural\2023\Poze\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9" y="1043308"/>
            <a:ext cx="3148762" cy="21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39" y="895350"/>
            <a:ext cx="3079901" cy="20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28950"/>
            <a:ext cx="3352800" cy="205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99982"/>
            <a:ext cx="3409742" cy="19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7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0" y="-228600"/>
            <a:ext cx="9144000" cy="5555457"/>
            <a:chOff x="25" y="25"/>
            <a:chExt cx="16838" cy="11906"/>
          </a:xfrm>
        </p:grpSpPr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25" y="25"/>
              <a:ext cx="16838" cy="11906"/>
            </a:xfrm>
            <a:prstGeom prst="rect">
              <a:avLst/>
            </a:prstGeom>
            <a:noFill/>
            <a:ln w="6350">
              <a:solidFill>
                <a:srgbClr val="2B2A2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5" y="1127"/>
              <a:ext cx="1520" cy="1715"/>
            </a:xfrm>
            <a:prstGeom prst="rect">
              <a:avLst/>
            </a:prstGeom>
            <a:noFill/>
          </p:spPr>
        </p:pic>
        <p:sp>
          <p:nvSpPr>
            <p:cNvPr id="2056" name="AutoShape 8"/>
            <p:cNvSpPr>
              <a:spLocks/>
            </p:cNvSpPr>
            <p:nvPr/>
          </p:nvSpPr>
          <p:spPr bwMode="auto">
            <a:xfrm>
              <a:off x="1191" y="745"/>
              <a:ext cx="14377" cy="10030"/>
            </a:xfrm>
            <a:custGeom>
              <a:avLst/>
              <a:gdLst/>
              <a:ahLst/>
              <a:cxnLst>
                <a:cxn ang="0">
                  <a:pos x="3260" y="8135"/>
                </a:cxn>
                <a:cxn ang="0">
                  <a:pos x="3659" y="6839"/>
                </a:cxn>
                <a:cxn ang="0">
                  <a:pos x="3313" y="7845"/>
                </a:cxn>
                <a:cxn ang="0">
                  <a:pos x="4011" y="6744"/>
                </a:cxn>
                <a:cxn ang="0">
                  <a:pos x="4119" y="4466"/>
                </a:cxn>
                <a:cxn ang="0">
                  <a:pos x="3967" y="4526"/>
                </a:cxn>
                <a:cxn ang="0">
                  <a:pos x="4036" y="5574"/>
                </a:cxn>
                <a:cxn ang="0">
                  <a:pos x="4465" y="5319"/>
                </a:cxn>
                <a:cxn ang="0">
                  <a:pos x="4454" y="5333"/>
                </a:cxn>
                <a:cxn ang="0">
                  <a:pos x="4608" y="4820"/>
                </a:cxn>
                <a:cxn ang="0">
                  <a:pos x="4626" y="4747"/>
                </a:cxn>
                <a:cxn ang="0">
                  <a:pos x="4565" y="6606"/>
                </a:cxn>
                <a:cxn ang="0">
                  <a:pos x="4844" y="5186"/>
                </a:cxn>
                <a:cxn ang="0">
                  <a:pos x="4667" y="5243"/>
                </a:cxn>
                <a:cxn ang="0">
                  <a:pos x="5108" y="6483"/>
                </a:cxn>
                <a:cxn ang="0">
                  <a:pos x="5182" y="2958"/>
                </a:cxn>
                <a:cxn ang="0">
                  <a:pos x="5172" y="2973"/>
                </a:cxn>
                <a:cxn ang="0">
                  <a:pos x="5194" y="4587"/>
                </a:cxn>
                <a:cxn ang="0">
                  <a:pos x="5369" y="3893"/>
                </a:cxn>
                <a:cxn ang="0">
                  <a:pos x="5417" y="5718"/>
                </a:cxn>
                <a:cxn ang="0">
                  <a:pos x="5874" y="2699"/>
                </a:cxn>
                <a:cxn ang="0">
                  <a:pos x="5707" y="3190"/>
                </a:cxn>
                <a:cxn ang="0">
                  <a:pos x="6095" y="6240"/>
                </a:cxn>
                <a:cxn ang="0">
                  <a:pos x="6156" y="4683"/>
                </a:cxn>
                <a:cxn ang="0">
                  <a:pos x="6156" y="4683"/>
                </a:cxn>
                <a:cxn ang="0">
                  <a:pos x="6007" y="4264"/>
                </a:cxn>
                <a:cxn ang="0">
                  <a:pos x="6206" y="3492"/>
                </a:cxn>
                <a:cxn ang="0">
                  <a:pos x="6084" y="2473"/>
                </a:cxn>
                <a:cxn ang="0">
                  <a:pos x="6250" y="8902"/>
                </a:cxn>
                <a:cxn ang="0">
                  <a:pos x="6496" y="8904"/>
                </a:cxn>
                <a:cxn ang="0">
                  <a:pos x="6419" y="6173"/>
                </a:cxn>
                <a:cxn ang="0">
                  <a:pos x="6655" y="4506"/>
                </a:cxn>
                <a:cxn ang="0">
                  <a:pos x="6364" y="4605"/>
                </a:cxn>
                <a:cxn ang="0">
                  <a:pos x="6683" y="3416"/>
                </a:cxn>
                <a:cxn ang="0">
                  <a:pos x="6696" y="3266"/>
                </a:cxn>
                <a:cxn ang="0">
                  <a:pos x="7232" y="7691"/>
                </a:cxn>
                <a:cxn ang="0">
                  <a:pos x="7570" y="7646"/>
                </a:cxn>
                <a:cxn ang="0">
                  <a:pos x="8683" y="7541"/>
                </a:cxn>
                <a:cxn ang="0">
                  <a:pos x="9216" y="8658"/>
                </a:cxn>
                <a:cxn ang="0">
                  <a:pos x="9231" y="8841"/>
                </a:cxn>
                <a:cxn ang="0">
                  <a:pos x="8391" y="6661"/>
                </a:cxn>
                <a:cxn ang="0">
                  <a:pos x="8497" y="6643"/>
                </a:cxn>
                <a:cxn ang="0">
                  <a:pos x="7194" y="5897"/>
                </a:cxn>
                <a:cxn ang="0">
                  <a:pos x="7210" y="2994"/>
                </a:cxn>
                <a:cxn ang="0">
                  <a:pos x="7185" y="7134"/>
                </a:cxn>
                <a:cxn ang="0">
                  <a:pos x="10243" y="8760"/>
                </a:cxn>
                <a:cxn ang="0">
                  <a:pos x="9531" y="7445"/>
                </a:cxn>
                <a:cxn ang="0">
                  <a:pos x="11172" y="7717"/>
                </a:cxn>
                <a:cxn ang="0">
                  <a:pos x="11410" y="8259"/>
                </a:cxn>
                <a:cxn ang="0">
                  <a:pos x="5223" y="9713"/>
                </a:cxn>
                <a:cxn ang="0">
                  <a:pos x="11768" y="7706"/>
                </a:cxn>
                <a:cxn ang="0">
                  <a:pos x="11238" y="6532"/>
                </a:cxn>
                <a:cxn ang="0">
                  <a:pos x="10429" y="3507"/>
                </a:cxn>
                <a:cxn ang="0">
                  <a:pos x="9967" y="994"/>
                </a:cxn>
                <a:cxn ang="0">
                  <a:pos x="9959" y="980"/>
                </a:cxn>
                <a:cxn ang="0">
                  <a:pos x="1207" y="5531"/>
                </a:cxn>
                <a:cxn ang="0">
                  <a:pos x="9367" y="17"/>
                </a:cxn>
                <a:cxn ang="0">
                  <a:pos x="9100" y="1412"/>
                </a:cxn>
                <a:cxn ang="0">
                  <a:pos x="6694" y="2655"/>
                </a:cxn>
                <a:cxn ang="0">
                  <a:pos x="6833" y="2052"/>
                </a:cxn>
                <a:cxn ang="0">
                  <a:pos x="10296" y="3449"/>
                </a:cxn>
                <a:cxn ang="0">
                  <a:pos x="3855" y="7678"/>
                </a:cxn>
              </a:cxnLst>
              <a:rect l="0" t="0" r="r" b="b"/>
              <a:pathLst>
                <a:path w="12183" h="10030">
                  <a:moveTo>
                    <a:pt x="3432" y="8107"/>
                  </a:moveTo>
                  <a:lnTo>
                    <a:pt x="3421" y="8108"/>
                  </a:lnTo>
                  <a:lnTo>
                    <a:pt x="3421" y="8117"/>
                  </a:lnTo>
                  <a:lnTo>
                    <a:pt x="3409" y="8181"/>
                  </a:lnTo>
                  <a:lnTo>
                    <a:pt x="3407" y="8181"/>
                  </a:lnTo>
                  <a:lnTo>
                    <a:pt x="3407" y="8190"/>
                  </a:lnTo>
                  <a:lnTo>
                    <a:pt x="3249" y="8991"/>
                  </a:lnTo>
                  <a:lnTo>
                    <a:pt x="3145" y="8998"/>
                  </a:lnTo>
                  <a:lnTo>
                    <a:pt x="3314" y="8198"/>
                  </a:lnTo>
                  <a:lnTo>
                    <a:pt x="3407" y="8190"/>
                  </a:lnTo>
                  <a:lnTo>
                    <a:pt x="3407" y="8181"/>
                  </a:lnTo>
                  <a:lnTo>
                    <a:pt x="3306" y="8190"/>
                  </a:lnTo>
                  <a:lnTo>
                    <a:pt x="3135" y="8999"/>
                  </a:lnTo>
                  <a:lnTo>
                    <a:pt x="3073" y="9003"/>
                  </a:lnTo>
                  <a:lnTo>
                    <a:pt x="3260" y="8135"/>
                  </a:lnTo>
                  <a:lnTo>
                    <a:pt x="3421" y="8117"/>
                  </a:lnTo>
                  <a:lnTo>
                    <a:pt x="3421" y="8108"/>
                  </a:lnTo>
                  <a:lnTo>
                    <a:pt x="3252" y="8127"/>
                  </a:lnTo>
                  <a:lnTo>
                    <a:pt x="3062" y="9012"/>
                  </a:lnTo>
                  <a:lnTo>
                    <a:pt x="3138" y="9008"/>
                  </a:lnTo>
                  <a:lnTo>
                    <a:pt x="3142" y="9008"/>
                  </a:lnTo>
                  <a:lnTo>
                    <a:pt x="3143" y="9007"/>
                  </a:lnTo>
                  <a:lnTo>
                    <a:pt x="3216" y="9003"/>
                  </a:lnTo>
                  <a:lnTo>
                    <a:pt x="3256" y="9000"/>
                  </a:lnTo>
                  <a:lnTo>
                    <a:pt x="3430" y="8117"/>
                  </a:lnTo>
                  <a:lnTo>
                    <a:pt x="3432" y="8107"/>
                  </a:lnTo>
                  <a:close/>
                  <a:moveTo>
                    <a:pt x="3692" y="6711"/>
                  </a:moveTo>
                  <a:lnTo>
                    <a:pt x="3680" y="6714"/>
                  </a:lnTo>
                  <a:lnTo>
                    <a:pt x="3680" y="6724"/>
                  </a:lnTo>
                  <a:lnTo>
                    <a:pt x="3659" y="6839"/>
                  </a:lnTo>
                  <a:lnTo>
                    <a:pt x="3657" y="6839"/>
                  </a:lnTo>
                  <a:lnTo>
                    <a:pt x="3657" y="6848"/>
                  </a:lnTo>
                  <a:lnTo>
                    <a:pt x="3479" y="7820"/>
                  </a:lnTo>
                  <a:lnTo>
                    <a:pt x="3387" y="7828"/>
                  </a:lnTo>
                  <a:lnTo>
                    <a:pt x="3572" y="6868"/>
                  </a:lnTo>
                  <a:lnTo>
                    <a:pt x="3657" y="6848"/>
                  </a:lnTo>
                  <a:lnTo>
                    <a:pt x="3657" y="6839"/>
                  </a:lnTo>
                  <a:lnTo>
                    <a:pt x="3564" y="6860"/>
                  </a:lnTo>
                  <a:lnTo>
                    <a:pt x="3378" y="7829"/>
                  </a:lnTo>
                  <a:lnTo>
                    <a:pt x="3325" y="7834"/>
                  </a:lnTo>
                  <a:lnTo>
                    <a:pt x="3540" y="6764"/>
                  </a:lnTo>
                  <a:lnTo>
                    <a:pt x="3680" y="6724"/>
                  </a:lnTo>
                  <a:lnTo>
                    <a:pt x="3680" y="6714"/>
                  </a:lnTo>
                  <a:lnTo>
                    <a:pt x="3532" y="6756"/>
                  </a:lnTo>
                  <a:lnTo>
                    <a:pt x="3313" y="7845"/>
                  </a:lnTo>
                  <a:lnTo>
                    <a:pt x="3422" y="7834"/>
                  </a:lnTo>
                  <a:lnTo>
                    <a:pt x="3486" y="7828"/>
                  </a:lnTo>
                  <a:lnTo>
                    <a:pt x="3689" y="6724"/>
                  </a:lnTo>
                  <a:lnTo>
                    <a:pt x="3692" y="6711"/>
                  </a:lnTo>
                  <a:close/>
                  <a:moveTo>
                    <a:pt x="4041" y="6623"/>
                  </a:moveTo>
                  <a:lnTo>
                    <a:pt x="4030" y="6626"/>
                  </a:lnTo>
                  <a:lnTo>
                    <a:pt x="4030" y="6636"/>
                  </a:lnTo>
                  <a:lnTo>
                    <a:pt x="4012" y="6744"/>
                  </a:lnTo>
                  <a:lnTo>
                    <a:pt x="4011" y="6744"/>
                  </a:lnTo>
                  <a:lnTo>
                    <a:pt x="4011" y="6754"/>
                  </a:lnTo>
                  <a:lnTo>
                    <a:pt x="3895" y="7475"/>
                  </a:lnTo>
                  <a:lnTo>
                    <a:pt x="3786" y="7494"/>
                  </a:lnTo>
                  <a:lnTo>
                    <a:pt x="3900" y="6779"/>
                  </a:lnTo>
                  <a:lnTo>
                    <a:pt x="4011" y="6754"/>
                  </a:lnTo>
                  <a:lnTo>
                    <a:pt x="4011" y="6744"/>
                  </a:lnTo>
                  <a:lnTo>
                    <a:pt x="3892" y="6771"/>
                  </a:lnTo>
                  <a:lnTo>
                    <a:pt x="3776" y="7496"/>
                  </a:lnTo>
                  <a:lnTo>
                    <a:pt x="3716" y="7507"/>
                  </a:lnTo>
                  <a:lnTo>
                    <a:pt x="3848" y="6681"/>
                  </a:lnTo>
                  <a:lnTo>
                    <a:pt x="4030" y="6636"/>
                  </a:lnTo>
                  <a:lnTo>
                    <a:pt x="4030" y="6626"/>
                  </a:lnTo>
                  <a:lnTo>
                    <a:pt x="3840" y="6674"/>
                  </a:lnTo>
                  <a:lnTo>
                    <a:pt x="3705" y="7518"/>
                  </a:lnTo>
                  <a:lnTo>
                    <a:pt x="3767" y="7507"/>
                  </a:lnTo>
                  <a:lnTo>
                    <a:pt x="3903" y="7483"/>
                  </a:lnTo>
                  <a:lnTo>
                    <a:pt x="4039" y="6636"/>
                  </a:lnTo>
                  <a:lnTo>
                    <a:pt x="4041" y="6623"/>
                  </a:lnTo>
                  <a:close/>
                  <a:moveTo>
                    <a:pt x="4130" y="4451"/>
                  </a:moveTo>
                  <a:lnTo>
                    <a:pt x="4119" y="4456"/>
                  </a:lnTo>
                  <a:lnTo>
                    <a:pt x="4119" y="4466"/>
                  </a:lnTo>
                  <a:lnTo>
                    <a:pt x="4103" y="4563"/>
                  </a:lnTo>
                  <a:lnTo>
                    <a:pt x="4101" y="4564"/>
                  </a:lnTo>
                  <a:lnTo>
                    <a:pt x="4101" y="4574"/>
                  </a:lnTo>
                  <a:lnTo>
                    <a:pt x="4025" y="5051"/>
                  </a:lnTo>
                  <a:lnTo>
                    <a:pt x="3932" y="5088"/>
                  </a:lnTo>
                  <a:lnTo>
                    <a:pt x="4002" y="4615"/>
                  </a:lnTo>
                  <a:lnTo>
                    <a:pt x="4101" y="4574"/>
                  </a:lnTo>
                  <a:lnTo>
                    <a:pt x="4101" y="4564"/>
                  </a:lnTo>
                  <a:lnTo>
                    <a:pt x="3994" y="4609"/>
                  </a:lnTo>
                  <a:lnTo>
                    <a:pt x="3922" y="5092"/>
                  </a:lnTo>
                  <a:lnTo>
                    <a:pt x="3888" y="5105"/>
                  </a:lnTo>
                  <a:lnTo>
                    <a:pt x="3975" y="4532"/>
                  </a:lnTo>
                  <a:lnTo>
                    <a:pt x="4119" y="4466"/>
                  </a:lnTo>
                  <a:lnTo>
                    <a:pt x="4119" y="4456"/>
                  </a:lnTo>
                  <a:lnTo>
                    <a:pt x="3967" y="4526"/>
                  </a:lnTo>
                  <a:lnTo>
                    <a:pt x="3876" y="5119"/>
                  </a:lnTo>
                  <a:lnTo>
                    <a:pt x="3913" y="5105"/>
                  </a:lnTo>
                  <a:lnTo>
                    <a:pt x="4033" y="5058"/>
                  </a:lnTo>
                  <a:lnTo>
                    <a:pt x="4046" y="4982"/>
                  </a:lnTo>
                  <a:lnTo>
                    <a:pt x="4128" y="4466"/>
                  </a:lnTo>
                  <a:lnTo>
                    <a:pt x="4130" y="4451"/>
                  </a:lnTo>
                  <a:close/>
                  <a:moveTo>
                    <a:pt x="4161" y="5434"/>
                  </a:moveTo>
                  <a:lnTo>
                    <a:pt x="4149" y="5438"/>
                  </a:lnTo>
                  <a:lnTo>
                    <a:pt x="4149" y="5447"/>
                  </a:lnTo>
                  <a:lnTo>
                    <a:pt x="4137" y="5532"/>
                  </a:lnTo>
                  <a:lnTo>
                    <a:pt x="4135" y="5533"/>
                  </a:lnTo>
                  <a:lnTo>
                    <a:pt x="4135" y="5542"/>
                  </a:lnTo>
                  <a:lnTo>
                    <a:pt x="4047" y="6134"/>
                  </a:lnTo>
                  <a:lnTo>
                    <a:pt x="3936" y="6168"/>
                  </a:lnTo>
                  <a:lnTo>
                    <a:pt x="4036" y="5574"/>
                  </a:lnTo>
                  <a:lnTo>
                    <a:pt x="4135" y="5542"/>
                  </a:lnTo>
                  <a:lnTo>
                    <a:pt x="4135" y="5533"/>
                  </a:lnTo>
                  <a:lnTo>
                    <a:pt x="4028" y="5567"/>
                  </a:lnTo>
                  <a:lnTo>
                    <a:pt x="3926" y="6171"/>
                  </a:lnTo>
                  <a:lnTo>
                    <a:pt x="3871" y="6187"/>
                  </a:lnTo>
                  <a:lnTo>
                    <a:pt x="3983" y="5510"/>
                  </a:lnTo>
                  <a:lnTo>
                    <a:pt x="4149" y="5447"/>
                  </a:lnTo>
                  <a:lnTo>
                    <a:pt x="4149" y="5438"/>
                  </a:lnTo>
                  <a:lnTo>
                    <a:pt x="3975" y="5503"/>
                  </a:lnTo>
                  <a:lnTo>
                    <a:pt x="3860" y="6200"/>
                  </a:lnTo>
                  <a:lnTo>
                    <a:pt x="3902" y="6187"/>
                  </a:lnTo>
                  <a:lnTo>
                    <a:pt x="4055" y="6141"/>
                  </a:lnTo>
                  <a:lnTo>
                    <a:pt x="4159" y="5447"/>
                  </a:lnTo>
                  <a:lnTo>
                    <a:pt x="4161" y="5434"/>
                  </a:lnTo>
                  <a:close/>
                  <a:moveTo>
                    <a:pt x="4465" y="5319"/>
                  </a:moveTo>
                  <a:lnTo>
                    <a:pt x="4454" y="5323"/>
                  </a:lnTo>
                  <a:lnTo>
                    <a:pt x="4454" y="5333"/>
                  </a:lnTo>
                  <a:lnTo>
                    <a:pt x="4441" y="5434"/>
                  </a:lnTo>
                  <a:lnTo>
                    <a:pt x="4440" y="5435"/>
                  </a:lnTo>
                  <a:lnTo>
                    <a:pt x="4440" y="5444"/>
                  </a:lnTo>
                  <a:lnTo>
                    <a:pt x="4365" y="6037"/>
                  </a:lnTo>
                  <a:lnTo>
                    <a:pt x="4276" y="6064"/>
                  </a:lnTo>
                  <a:lnTo>
                    <a:pt x="4341" y="5476"/>
                  </a:lnTo>
                  <a:lnTo>
                    <a:pt x="4440" y="5444"/>
                  </a:lnTo>
                  <a:lnTo>
                    <a:pt x="4440" y="5435"/>
                  </a:lnTo>
                  <a:lnTo>
                    <a:pt x="4332" y="5470"/>
                  </a:lnTo>
                  <a:lnTo>
                    <a:pt x="4267" y="6067"/>
                  </a:lnTo>
                  <a:lnTo>
                    <a:pt x="4223" y="6080"/>
                  </a:lnTo>
                  <a:lnTo>
                    <a:pt x="4308" y="5388"/>
                  </a:lnTo>
                  <a:lnTo>
                    <a:pt x="4454" y="5333"/>
                  </a:lnTo>
                  <a:lnTo>
                    <a:pt x="4454" y="5323"/>
                  </a:lnTo>
                  <a:lnTo>
                    <a:pt x="4300" y="5381"/>
                  </a:lnTo>
                  <a:lnTo>
                    <a:pt x="4212" y="6093"/>
                  </a:lnTo>
                  <a:lnTo>
                    <a:pt x="4254" y="6080"/>
                  </a:lnTo>
                  <a:lnTo>
                    <a:pt x="4373" y="6044"/>
                  </a:lnTo>
                  <a:lnTo>
                    <a:pt x="4403" y="5803"/>
                  </a:lnTo>
                  <a:lnTo>
                    <a:pt x="4463" y="5333"/>
                  </a:lnTo>
                  <a:lnTo>
                    <a:pt x="4465" y="5319"/>
                  </a:lnTo>
                  <a:close/>
                  <a:moveTo>
                    <a:pt x="4696" y="4190"/>
                  </a:moveTo>
                  <a:lnTo>
                    <a:pt x="4685" y="4195"/>
                  </a:lnTo>
                  <a:lnTo>
                    <a:pt x="4685" y="4205"/>
                  </a:lnTo>
                  <a:lnTo>
                    <a:pt x="4671" y="4311"/>
                  </a:lnTo>
                  <a:lnTo>
                    <a:pt x="4670" y="4312"/>
                  </a:lnTo>
                  <a:lnTo>
                    <a:pt x="4670" y="4322"/>
                  </a:lnTo>
                  <a:lnTo>
                    <a:pt x="4608" y="4820"/>
                  </a:lnTo>
                  <a:lnTo>
                    <a:pt x="4491" y="4866"/>
                  </a:lnTo>
                  <a:lnTo>
                    <a:pt x="4546" y="4375"/>
                  </a:lnTo>
                  <a:lnTo>
                    <a:pt x="4670" y="4322"/>
                  </a:lnTo>
                  <a:lnTo>
                    <a:pt x="4670" y="4312"/>
                  </a:lnTo>
                  <a:lnTo>
                    <a:pt x="4538" y="4369"/>
                  </a:lnTo>
                  <a:lnTo>
                    <a:pt x="4481" y="4870"/>
                  </a:lnTo>
                  <a:lnTo>
                    <a:pt x="4436" y="4888"/>
                  </a:lnTo>
                  <a:lnTo>
                    <a:pt x="4515" y="4283"/>
                  </a:lnTo>
                  <a:lnTo>
                    <a:pt x="4685" y="4205"/>
                  </a:lnTo>
                  <a:lnTo>
                    <a:pt x="4685" y="4195"/>
                  </a:lnTo>
                  <a:lnTo>
                    <a:pt x="4507" y="4277"/>
                  </a:lnTo>
                  <a:lnTo>
                    <a:pt x="4425" y="4902"/>
                  </a:lnTo>
                  <a:lnTo>
                    <a:pt x="4461" y="4888"/>
                  </a:lnTo>
                  <a:lnTo>
                    <a:pt x="4617" y="4826"/>
                  </a:lnTo>
                  <a:lnTo>
                    <a:pt x="4626" y="4747"/>
                  </a:lnTo>
                  <a:lnTo>
                    <a:pt x="4646" y="4587"/>
                  </a:lnTo>
                  <a:lnTo>
                    <a:pt x="4694" y="4205"/>
                  </a:lnTo>
                  <a:lnTo>
                    <a:pt x="4696" y="4190"/>
                  </a:lnTo>
                  <a:close/>
                  <a:moveTo>
                    <a:pt x="4704" y="6457"/>
                  </a:moveTo>
                  <a:lnTo>
                    <a:pt x="4693" y="6460"/>
                  </a:lnTo>
                  <a:lnTo>
                    <a:pt x="4693" y="6469"/>
                  </a:lnTo>
                  <a:lnTo>
                    <a:pt x="4679" y="6577"/>
                  </a:lnTo>
                  <a:lnTo>
                    <a:pt x="4678" y="6578"/>
                  </a:lnTo>
                  <a:lnTo>
                    <a:pt x="4678" y="6587"/>
                  </a:lnTo>
                  <a:lnTo>
                    <a:pt x="4583" y="7351"/>
                  </a:lnTo>
                  <a:lnTo>
                    <a:pt x="4471" y="7371"/>
                  </a:lnTo>
                  <a:lnTo>
                    <a:pt x="4573" y="6613"/>
                  </a:lnTo>
                  <a:lnTo>
                    <a:pt x="4678" y="6587"/>
                  </a:lnTo>
                  <a:lnTo>
                    <a:pt x="4678" y="6578"/>
                  </a:lnTo>
                  <a:lnTo>
                    <a:pt x="4565" y="6606"/>
                  </a:lnTo>
                  <a:lnTo>
                    <a:pt x="4462" y="7373"/>
                  </a:lnTo>
                  <a:lnTo>
                    <a:pt x="4400" y="7384"/>
                  </a:lnTo>
                  <a:lnTo>
                    <a:pt x="4523" y="6512"/>
                  </a:lnTo>
                  <a:lnTo>
                    <a:pt x="4693" y="6469"/>
                  </a:lnTo>
                  <a:lnTo>
                    <a:pt x="4693" y="6460"/>
                  </a:lnTo>
                  <a:lnTo>
                    <a:pt x="4515" y="6504"/>
                  </a:lnTo>
                  <a:lnTo>
                    <a:pt x="4389" y="7395"/>
                  </a:lnTo>
                  <a:lnTo>
                    <a:pt x="4452" y="7384"/>
                  </a:lnTo>
                  <a:lnTo>
                    <a:pt x="4591" y="7359"/>
                  </a:lnTo>
                  <a:lnTo>
                    <a:pt x="4622" y="7113"/>
                  </a:lnTo>
                  <a:lnTo>
                    <a:pt x="4702" y="6469"/>
                  </a:lnTo>
                  <a:lnTo>
                    <a:pt x="4704" y="6457"/>
                  </a:lnTo>
                  <a:close/>
                  <a:moveTo>
                    <a:pt x="4854" y="5173"/>
                  </a:moveTo>
                  <a:lnTo>
                    <a:pt x="4844" y="5177"/>
                  </a:lnTo>
                  <a:lnTo>
                    <a:pt x="4844" y="5186"/>
                  </a:lnTo>
                  <a:lnTo>
                    <a:pt x="4834" y="5280"/>
                  </a:lnTo>
                  <a:lnTo>
                    <a:pt x="4833" y="5280"/>
                  </a:lnTo>
                  <a:lnTo>
                    <a:pt x="4833" y="5290"/>
                  </a:lnTo>
                  <a:lnTo>
                    <a:pt x="4771" y="5914"/>
                  </a:lnTo>
                  <a:lnTo>
                    <a:pt x="4647" y="5952"/>
                  </a:lnTo>
                  <a:lnTo>
                    <a:pt x="4720" y="5329"/>
                  </a:lnTo>
                  <a:lnTo>
                    <a:pt x="4833" y="5290"/>
                  </a:lnTo>
                  <a:lnTo>
                    <a:pt x="4833" y="5280"/>
                  </a:lnTo>
                  <a:lnTo>
                    <a:pt x="4712" y="5323"/>
                  </a:lnTo>
                  <a:lnTo>
                    <a:pt x="4637" y="5955"/>
                  </a:lnTo>
                  <a:lnTo>
                    <a:pt x="4588" y="5970"/>
                  </a:lnTo>
                  <a:lnTo>
                    <a:pt x="4675" y="5250"/>
                  </a:lnTo>
                  <a:lnTo>
                    <a:pt x="4844" y="5186"/>
                  </a:lnTo>
                  <a:lnTo>
                    <a:pt x="4844" y="5177"/>
                  </a:lnTo>
                  <a:lnTo>
                    <a:pt x="4667" y="5243"/>
                  </a:lnTo>
                  <a:lnTo>
                    <a:pt x="4577" y="5982"/>
                  </a:lnTo>
                  <a:lnTo>
                    <a:pt x="4619" y="5970"/>
                  </a:lnTo>
                  <a:lnTo>
                    <a:pt x="4779" y="5921"/>
                  </a:lnTo>
                  <a:lnTo>
                    <a:pt x="4853" y="5186"/>
                  </a:lnTo>
                  <a:lnTo>
                    <a:pt x="4854" y="5173"/>
                  </a:lnTo>
                  <a:close/>
                  <a:moveTo>
                    <a:pt x="5130" y="6350"/>
                  </a:moveTo>
                  <a:lnTo>
                    <a:pt x="5120" y="6353"/>
                  </a:lnTo>
                  <a:lnTo>
                    <a:pt x="5120" y="6362"/>
                  </a:lnTo>
                  <a:lnTo>
                    <a:pt x="5109" y="6474"/>
                  </a:lnTo>
                  <a:lnTo>
                    <a:pt x="5108" y="6474"/>
                  </a:lnTo>
                  <a:lnTo>
                    <a:pt x="5108" y="6483"/>
                  </a:lnTo>
                  <a:lnTo>
                    <a:pt x="5031" y="7270"/>
                  </a:lnTo>
                  <a:lnTo>
                    <a:pt x="4875" y="7298"/>
                  </a:lnTo>
                  <a:lnTo>
                    <a:pt x="4966" y="6516"/>
                  </a:lnTo>
                  <a:lnTo>
                    <a:pt x="5108" y="6483"/>
                  </a:lnTo>
                  <a:lnTo>
                    <a:pt x="5108" y="6474"/>
                  </a:lnTo>
                  <a:lnTo>
                    <a:pt x="4957" y="6509"/>
                  </a:lnTo>
                  <a:lnTo>
                    <a:pt x="4866" y="7300"/>
                  </a:lnTo>
                  <a:lnTo>
                    <a:pt x="4806" y="7311"/>
                  </a:lnTo>
                  <a:lnTo>
                    <a:pt x="4905" y="6416"/>
                  </a:lnTo>
                  <a:lnTo>
                    <a:pt x="5120" y="6362"/>
                  </a:lnTo>
                  <a:lnTo>
                    <a:pt x="5120" y="6353"/>
                  </a:lnTo>
                  <a:lnTo>
                    <a:pt x="4897" y="6409"/>
                  </a:lnTo>
                  <a:lnTo>
                    <a:pt x="4795" y="7322"/>
                  </a:lnTo>
                  <a:lnTo>
                    <a:pt x="4857" y="7311"/>
                  </a:lnTo>
                  <a:lnTo>
                    <a:pt x="5040" y="7278"/>
                  </a:lnTo>
                  <a:lnTo>
                    <a:pt x="5062" y="7046"/>
                  </a:lnTo>
                  <a:lnTo>
                    <a:pt x="5129" y="6362"/>
                  </a:lnTo>
                  <a:lnTo>
                    <a:pt x="5130" y="6350"/>
                  </a:lnTo>
                  <a:close/>
                  <a:moveTo>
                    <a:pt x="5182" y="2958"/>
                  </a:moveTo>
                  <a:lnTo>
                    <a:pt x="5172" y="2963"/>
                  </a:lnTo>
                  <a:lnTo>
                    <a:pt x="5172" y="2973"/>
                  </a:lnTo>
                  <a:lnTo>
                    <a:pt x="5168" y="3086"/>
                  </a:lnTo>
                  <a:lnTo>
                    <a:pt x="5168" y="3096"/>
                  </a:lnTo>
                  <a:lnTo>
                    <a:pt x="5154" y="3472"/>
                  </a:lnTo>
                  <a:lnTo>
                    <a:pt x="5045" y="3531"/>
                  </a:lnTo>
                  <a:lnTo>
                    <a:pt x="5072" y="3142"/>
                  </a:lnTo>
                  <a:lnTo>
                    <a:pt x="5168" y="3096"/>
                  </a:lnTo>
                  <a:lnTo>
                    <a:pt x="5168" y="3086"/>
                  </a:lnTo>
                  <a:lnTo>
                    <a:pt x="5064" y="3136"/>
                  </a:lnTo>
                  <a:lnTo>
                    <a:pt x="5035" y="3536"/>
                  </a:lnTo>
                  <a:lnTo>
                    <a:pt x="4984" y="3564"/>
                  </a:lnTo>
                  <a:lnTo>
                    <a:pt x="5022" y="3056"/>
                  </a:lnTo>
                  <a:lnTo>
                    <a:pt x="5172" y="2973"/>
                  </a:lnTo>
                  <a:lnTo>
                    <a:pt x="5172" y="2963"/>
                  </a:lnTo>
                  <a:lnTo>
                    <a:pt x="5013" y="3050"/>
                  </a:lnTo>
                  <a:lnTo>
                    <a:pt x="4974" y="3580"/>
                  </a:lnTo>
                  <a:lnTo>
                    <a:pt x="5003" y="3564"/>
                  </a:lnTo>
                  <a:lnTo>
                    <a:pt x="5163" y="3478"/>
                  </a:lnTo>
                  <a:lnTo>
                    <a:pt x="5182" y="2973"/>
                  </a:lnTo>
                  <a:lnTo>
                    <a:pt x="5182" y="2958"/>
                  </a:lnTo>
                  <a:close/>
                  <a:moveTo>
                    <a:pt x="5370" y="3878"/>
                  </a:moveTo>
                  <a:lnTo>
                    <a:pt x="5360" y="3883"/>
                  </a:lnTo>
                  <a:lnTo>
                    <a:pt x="5360" y="3893"/>
                  </a:lnTo>
                  <a:lnTo>
                    <a:pt x="5355" y="4006"/>
                  </a:lnTo>
                  <a:lnTo>
                    <a:pt x="5354" y="4006"/>
                  </a:lnTo>
                  <a:lnTo>
                    <a:pt x="5354" y="4016"/>
                  </a:lnTo>
                  <a:lnTo>
                    <a:pt x="5330" y="4533"/>
                  </a:lnTo>
                  <a:lnTo>
                    <a:pt x="5194" y="4587"/>
                  </a:lnTo>
                  <a:lnTo>
                    <a:pt x="5226" y="4073"/>
                  </a:lnTo>
                  <a:lnTo>
                    <a:pt x="5354" y="4016"/>
                  </a:lnTo>
                  <a:lnTo>
                    <a:pt x="5354" y="4006"/>
                  </a:lnTo>
                  <a:lnTo>
                    <a:pt x="5218" y="4066"/>
                  </a:lnTo>
                  <a:lnTo>
                    <a:pt x="5184" y="4591"/>
                  </a:lnTo>
                  <a:lnTo>
                    <a:pt x="5149" y="4604"/>
                  </a:lnTo>
                  <a:lnTo>
                    <a:pt x="5191" y="3971"/>
                  </a:lnTo>
                  <a:lnTo>
                    <a:pt x="5360" y="3893"/>
                  </a:lnTo>
                  <a:lnTo>
                    <a:pt x="5360" y="3883"/>
                  </a:lnTo>
                  <a:lnTo>
                    <a:pt x="5183" y="3965"/>
                  </a:lnTo>
                  <a:lnTo>
                    <a:pt x="5139" y="4618"/>
                  </a:lnTo>
                  <a:lnTo>
                    <a:pt x="5174" y="4604"/>
                  </a:lnTo>
                  <a:lnTo>
                    <a:pt x="5339" y="4539"/>
                  </a:lnTo>
                  <a:lnTo>
                    <a:pt x="5350" y="4291"/>
                  </a:lnTo>
                  <a:lnTo>
                    <a:pt x="5369" y="3893"/>
                  </a:lnTo>
                  <a:lnTo>
                    <a:pt x="5370" y="3878"/>
                  </a:lnTo>
                  <a:close/>
                  <a:moveTo>
                    <a:pt x="5686" y="4860"/>
                  </a:moveTo>
                  <a:lnTo>
                    <a:pt x="5676" y="4864"/>
                  </a:lnTo>
                  <a:lnTo>
                    <a:pt x="5676" y="4873"/>
                  </a:lnTo>
                  <a:lnTo>
                    <a:pt x="5672" y="4985"/>
                  </a:lnTo>
                  <a:lnTo>
                    <a:pt x="5672" y="4995"/>
                  </a:lnTo>
                  <a:lnTo>
                    <a:pt x="5646" y="5648"/>
                  </a:lnTo>
                  <a:lnTo>
                    <a:pt x="5470" y="5702"/>
                  </a:lnTo>
                  <a:lnTo>
                    <a:pt x="5508" y="5051"/>
                  </a:lnTo>
                  <a:lnTo>
                    <a:pt x="5672" y="4995"/>
                  </a:lnTo>
                  <a:lnTo>
                    <a:pt x="5672" y="4985"/>
                  </a:lnTo>
                  <a:lnTo>
                    <a:pt x="5500" y="5044"/>
                  </a:lnTo>
                  <a:lnTo>
                    <a:pt x="5460" y="5705"/>
                  </a:lnTo>
                  <a:lnTo>
                    <a:pt x="5417" y="5718"/>
                  </a:lnTo>
                  <a:lnTo>
                    <a:pt x="5462" y="4954"/>
                  </a:lnTo>
                  <a:lnTo>
                    <a:pt x="5676" y="4873"/>
                  </a:lnTo>
                  <a:lnTo>
                    <a:pt x="5676" y="4864"/>
                  </a:lnTo>
                  <a:lnTo>
                    <a:pt x="5453" y="4948"/>
                  </a:lnTo>
                  <a:lnTo>
                    <a:pt x="5407" y="5730"/>
                  </a:lnTo>
                  <a:lnTo>
                    <a:pt x="5448" y="5718"/>
                  </a:lnTo>
                  <a:lnTo>
                    <a:pt x="5655" y="5655"/>
                  </a:lnTo>
                  <a:lnTo>
                    <a:pt x="5658" y="5575"/>
                  </a:lnTo>
                  <a:lnTo>
                    <a:pt x="5685" y="4873"/>
                  </a:lnTo>
                  <a:lnTo>
                    <a:pt x="5686" y="4860"/>
                  </a:lnTo>
                  <a:close/>
                  <a:moveTo>
                    <a:pt x="5885" y="2572"/>
                  </a:moveTo>
                  <a:lnTo>
                    <a:pt x="5875" y="2577"/>
                  </a:lnTo>
                  <a:lnTo>
                    <a:pt x="5875" y="2588"/>
                  </a:lnTo>
                  <a:lnTo>
                    <a:pt x="5874" y="2699"/>
                  </a:lnTo>
                  <a:lnTo>
                    <a:pt x="5874" y="2709"/>
                  </a:lnTo>
                  <a:lnTo>
                    <a:pt x="5871" y="3092"/>
                  </a:lnTo>
                  <a:lnTo>
                    <a:pt x="5747" y="3158"/>
                  </a:lnTo>
                  <a:lnTo>
                    <a:pt x="5750" y="2767"/>
                  </a:lnTo>
                  <a:lnTo>
                    <a:pt x="5874" y="2709"/>
                  </a:lnTo>
                  <a:lnTo>
                    <a:pt x="5874" y="2699"/>
                  </a:lnTo>
                  <a:lnTo>
                    <a:pt x="5741" y="2761"/>
                  </a:lnTo>
                  <a:lnTo>
                    <a:pt x="5738" y="3163"/>
                  </a:lnTo>
                  <a:lnTo>
                    <a:pt x="5687" y="3190"/>
                  </a:lnTo>
                  <a:lnTo>
                    <a:pt x="5698" y="2685"/>
                  </a:lnTo>
                  <a:lnTo>
                    <a:pt x="5875" y="2588"/>
                  </a:lnTo>
                  <a:lnTo>
                    <a:pt x="5875" y="2577"/>
                  </a:lnTo>
                  <a:lnTo>
                    <a:pt x="5689" y="2680"/>
                  </a:lnTo>
                  <a:lnTo>
                    <a:pt x="5678" y="3205"/>
                  </a:lnTo>
                  <a:lnTo>
                    <a:pt x="5707" y="3190"/>
                  </a:lnTo>
                  <a:lnTo>
                    <a:pt x="5880" y="3098"/>
                  </a:lnTo>
                  <a:lnTo>
                    <a:pt x="5881" y="2948"/>
                  </a:lnTo>
                  <a:lnTo>
                    <a:pt x="5885" y="2588"/>
                  </a:lnTo>
                  <a:lnTo>
                    <a:pt x="5885" y="2572"/>
                  </a:lnTo>
                  <a:close/>
                  <a:moveTo>
                    <a:pt x="6109" y="6104"/>
                  </a:moveTo>
                  <a:lnTo>
                    <a:pt x="6100" y="6106"/>
                  </a:lnTo>
                  <a:lnTo>
                    <a:pt x="6100" y="6116"/>
                  </a:lnTo>
                  <a:lnTo>
                    <a:pt x="6095" y="6240"/>
                  </a:lnTo>
                  <a:lnTo>
                    <a:pt x="6095" y="6250"/>
                  </a:lnTo>
                  <a:lnTo>
                    <a:pt x="6064" y="7084"/>
                  </a:lnTo>
                  <a:lnTo>
                    <a:pt x="5852" y="7122"/>
                  </a:lnTo>
                  <a:lnTo>
                    <a:pt x="5913" y="6294"/>
                  </a:lnTo>
                  <a:lnTo>
                    <a:pt x="6095" y="6250"/>
                  </a:lnTo>
                  <a:lnTo>
                    <a:pt x="6095" y="6240"/>
                  </a:lnTo>
                  <a:lnTo>
                    <a:pt x="5904" y="6287"/>
                  </a:lnTo>
                  <a:lnTo>
                    <a:pt x="5843" y="7124"/>
                  </a:lnTo>
                  <a:lnTo>
                    <a:pt x="5765" y="7138"/>
                  </a:lnTo>
                  <a:lnTo>
                    <a:pt x="5831" y="6183"/>
                  </a:lnTo>
                  <a:lnTo>
                    <a:pt x="6100" y="6116"/>
                  </a:lnTo>
                  <a:lnTo>
                    <a:pt x="6100" y="6106"/>
                  </a:lnTo>
                  <a:lnTo>
                    <a:pt x="5823" y="6176"/>
                  </a:lnTo>
                  <a:lnTo>
                    <a:pt x="5755" y="7149"/>
                  </a:lnTo>
                  <a:lnTo>
                    <a:pt x="5816" y="7138"/>
                  </a:lnTo>
                  <a:lnTo>
                    <a:pt x="6073" y="7092"/>
                  </a:lnTo>
                  <a:lnTo>
                    <a:pt x="6082" y="6845"/>
                  </a:lnTo>
                  <a:lnTo>
                    <a:pt x="6109" y="6116"/>
                  </a:lnTo>
                  <a:lnTo>
                    <a:pt x="6109" y="6104"/>
                  </a:lnTo>
                  <a:close/>
                  <a:moveTo>
                    <a:pt x="6165" y="4680"/>
                  </a:moveTo>
                  <a:lnTo>
                    <a:pt x="6156" y="4683"/>
                  </a:lnTo>
                  <a:lnTo>
                    <a:pt x="6156" y="4693"/>
                  </a:lnTo>
                  <a:lnTo>
                    <a:pt x="6152" y="4797"/>
                  </a:lnTo>
                  <a:lnTo>
                    <a:pt x="6151" y="4797"/>
                  </a:lnTo>
                  <a:lnTo>
                    <a:pt x="6151" y="4807"/>
                  </a:lnTo>
                  <a:lnTo>
                    <a:pt x="6123" y="5503"/>
                  </a:lnTo>
                  <a:lnTo>
                    <a:pt x="5929" y="5562"/>
                  </a:lnTo>
                  <a:lnTo>
                    <a:pt x="5959" y="4883"/>
                  </a:lnTo>
                  <a:lnTo>
                    <a:pt x="6151" y="4807"/>
                  </a:lnTo>
                  <a:lnTo>
                    <a:pt x="6151" y="4797"/>
                  </a:lnTo>
                  <a:lnTo>
                    <a:pt x="5951" y="4877"/>
                  </a:lnTo>
                  <a:lnTo>
                    <a:pt x="5920" y="5565"/>
                  </a:lnTo>
                  <a:lnTo>
                    <a:pt x="5869" y="5580"/>
                  </a:lnTo>
                  <a:lnTo>
                    <a:pt x="5908" y="4786"/>
                  </a:lnTo>
                  <a:lnTo>
                    <a:pt x="6156" y="4693"/>
                  </a:lnTo>
                  <a:lnTo>
                    <a:pt x="6156" y="4683"/>
                  </a:lnTo>
                  <a:lnTo>
                    <a:pt x="5899" y="4780"/>
                  </a:lnTo>
                  <a:lnTo>
                    <a:pt x="5859" y="5593"/>
                  </a:lnTo>
                  <a:lnTo>
                    <a:pt x="5900" y="5580"/>
                  </a:lnTo>
                  <a:lnTo>
                    <a:pt x="6132" y="5510"/>
                  </a:lnTo>
                  <a:lnTo>
                    <a:pt x="6142" y="5261"/>
                  </a:lnTo>
                  <a:lnTo>
                    <a:pt x="6165" y="4693"/>
                  </a:lnTo>
                  <a:lnTo>
                    <a:pt x="6165" y="4680"/>
                  </a:lnTo>
                  <a:close/>
                  <a:moveTo>
                    <a:pt x="6206" y="3492"/>
                  </a:moveTo>
                  <a:lnTo>
                    <a:pt x="6197" y="3497"/>
                  </a:lnTo>
                  <a:lnTo>
                    <a:pt x="6197" y="3507"/>
                  </a:lnTo>
                  <a:lnTo>
                    <a:pt x="6192" y="3633"/>
                  </a:lnTo>
                  <a:lnTo>
                    <a:pt x="6192" y="3634"/>
                  </a:lnTo>
                  <a:lnTo>
                    <a:pt x="6192" y="3643"/>
                  </a:lnTo>
                  <a:lnTo>
                    <a:pt x="6171" y="4198"/>
                  </a:lnTo>
                  <a:lnTo>
                    <a:pt x="6007" y="4264"/>
                  </a:lnTo>
                  <a:lnTo>
                    <a:pt x="6032" y="3715"/>
                  </a:lnTo>
                  <a:lnTo>
                    <a:pt x="6192" y="3643"/>
                  </a:lnTo>
                  <a:lnTo>
                    <a:pt x="6192" y="3634"/>
                  </a:lnTo>
                  <a:lnTo>
                    <a:pt x="6023" y="3709"/>
                  </a:lnTo>
                  <a:lnTo>
                    <a:pt x="5997" y="4267"/>
                  </a:lnTo>
                  <a:lnTo>
                    <a:pt x="5946" y="4288"/>
                  </a:lnTo>
                  <a:lnTo>
                    <a:pt x="5979" y="3607"/>
                  </a:lnTo>
                  <a:lnTo>
                    <a:pt x="6197" y="3507"/>
                  </a:lnTo>
                  <a:lnTo>
                    <a:pt x="6197" y="3497"/>
                  </a:lnTo>
                  <a:lnTo>
                    <a:pt x="5971" y="3601"/>
                  </a:lnTo>
                  <a:lnTo>
                    <a:pt x="5936" y="4301"/>
                  </a:lnTo>
                  <a:lnTo>
                    <a:pt x="5971" y="4288"/>
                  </a:lnTo>
                  <a:lnTo>
                    <a:pt x="6180" y="4205"/>
                  </a:lnTo>
                  <a:lnTo>
                    <a:pt x="6206" y="3507"/>
                  </a:lnTo>
                  <a:lnTo>
                    <a:pt x="6206" y="3492"/>
                  </a:lnTo>
                  <a:close/>
                  <a:moveTo>
                    <a:pt x="6246" y="2367"/>
                  </a:moveTo>
                  <a:lnTo>
                    <a:pt x="6237" y="2373"/>
                  </a:lnTo>
                  <a:lnTo>
                    <a:pt x="6237" y="2383"/>
                  </a:lnTo>
                  <a:lnTo>
                    <a:pt x="6233" y="2500"/>
                  </a:lnTo>
                  <a:lnTo>
                    <a:pt x="6232" y="2500"/>
                  </a:lnTo>
                  <a:lnTo>
                    <a:pt x="6232" y="2510"/>
                  </a:lnTo>
                  <a:lnTo>
                    <a:pt x="6219" y="2907"/>
                  </a:lnTo>
                  <a:lnTo>
                    <a:pt x="6134" y="2954"/>
                  </a:lnTo>
                  <a:lnTo>
                    <a:pt x="6138" y="2561"/>
                  </a:lnTo>
                  <a:lnTo>
                    <a:pt x="6232" y="2510"/>
                  </a:lnTo>
                  <a:lnTo>
                    <a:pt x="6232" y="2500"/>
                  </a:lnTo>
                  <a:lnTo>
                    <a:pt x="6129" y="2556"/>
                  </a:lnTo>
                  <a:lnTo>
                    <a:pt x="6125" y="2959"/>
                  </a:lnTo>
                  <a:lnTo>
                    <a:pt x="6071" y="2990"/>
                  </a:lnTo>
                  <a:lnTo>
                    <a:pt x="6084" y="2473"/>
                  </a:lnTo>
                  <a:lnTo>
                    <a:pt x="6237" y="2383"/>
                  </a:lnTo>
                  <a:lnTo>
                    <a:pt x="6237" y="2373"/>
                  </a:lnTo>
                  <a:lnTo>
                    <a:pt x="6075" y="2468"/>
                  </a:lnTo>
                  <a:lnTo>
                    <a:pt x="6061" y="3006"/>
                  </a:lnTo>
                  <a:lnTo>
                    <a:pt x="6090" y="2990"/>
                  </a:lnTo>
                  <a:lnTo>
                    <a:pt x="6228" y="2913"/>
                  </a:lnTo>
                  <a:lnTo>
                    <a:pt x="6231" y="2835"/>
                  </a:lnTo>
                  <a:lnTo>
                    <a:pt x="6246" y="2383"/>
                  </a:lnTo>
                  <a:lnTo>
                    <a:pt x="6246" y="2367"/>
                  </a:lnTo>
                  <a:close/>
                  <a:moveTo>
                    <a:pt x="6496" y="7756"/>
                  </a:moveTo>
                  <a:lnTo>
                    <a:pt x="6487" y="7757"/>
                  </a:lnTo>
                  <a:lnTo>
                    <a:pt x="6487" y="7766"/>
                  </a:lnTo>
                  <a:lnTo>
                    <a:pt x="6487" y="8896"/>
                  </a:lnTo>
                  <a:lnTo>
                    <a:pt x="6250" y="8902"/>
                  </a:lnTo>
                  <a:lnTo>
                    <a:pt x="6250" y="7790"/>
                  </a:lnTo>
                  <a:lnTo>
                    <a:pt x="6487" y="7766"/>
                  </a:lnTo>
                  <a:lnTo>
                    <a:pt x="6487" y="7757"/>
                  </a:lnTo>
                  <a:lnTo>
                    <a:pt x="6241" y="7782"/>
                  </a:lnTo>
                  <a:lnTo>
                    <a:pt x="6241" y="7791"/>
                  </a:lnTo>
                  <a:lnTo>
                    <a:pt x="6241" y="8902"/>
                  </a:lnTo>
                  <a:lnTo>
                    <a:pt x="6166" y="8904"/>
                  </a:lnTo>
                  <a:lnTo>
                    <a:pt x="6166" y="7798"/>
                  </a:lnTo>
                  <a:lnTo>
                    <a:pt x="6241" y="7791"/>
                  </a:lnTo>
                  <a:lnTo>
                    <a:pt x="6241" y="7782"/>
                  </a:lnTo>
                  <a:lnTo>
                    <a:pt x="6157" y="7790"/>
                  </a:lnTo>
                  <a:lnTo>
                    <a:pt x="6157" y="8913"/>
                  </a:lnTo>
                  <a:lnTo>
                    <a:pt x="6496" y="8905"/>
                  </a:lnTo>
                  <a:lnTo>
                    <a:pt x="6496" y="8904"/>
                  </a:lnTo>
                  <a:lnTo>
                    <a:pt x="6496" y="8902"/>
                  </a:lnTo>
                  <a:lnTo>
                    <a:pt x="6496" y="7766"/>
                  </a:lnTo>
                  <a:lnTo>
                    <a:pt x="6496" y="7756"/>
                  </a:lnTo>
                  <a:close/>
                  <a:moveTo>
                    <a:pt x="6628" y="5974"/>
                  </a:moveTo>
                  <a:lnTo>
                    <a:pt x="6619" y="5976"/>
                  </a:lnTo>
                  <a:lnTo>
                    <a:pt x="6619" y="5986"/>
                  </a:lnTo>
                  <a:lnTo>
                    <a:pt x="6615" y="6127"/>
                  </a:lnTo>
                  <a:lnTo>
                    <a:pt x="6615" y="6136"/>
                  </a:lnTo>
                  <a:lnTo>
                    <a:pt x="6593" y="6989"/>
                  </a:lnTo>
                  <a:lnTo>
                    <a:pt x="6402" y="7023"/>
                  </a:lnTo>
                  <a:lnTo>
                    <a:pt x="6428" y="6180"/>
                  </a:lnTo>
                  <a:lnTo>
                    <a:pt x="6615" y="6136"/>
                  </a:lnTo>
                  <a:lnTo>
                    <a:pt x="6615" y="6127"/>
                  </a:lnTo>
                  <a:lnTo>
                    <a:pt x="6419" y="6173"/>
                  </a:lnTo>
                  <a:lnTo>
                    <a:pt x="6393" y="7025"/>
                  </a:lnTo>
                  <a:lnTo>
                    <a:pt x="6312" y="7039"/>
                  </a:lnTo>
                  <a:lnTo>
                    <a:pt x="6341" y="6055"/>
                  </a:lnTo>
                  <a:lnTo>
                    <a:pt x="6619" y="5986"/>
                  </a:lnTo>
                  <a:lnTo>
                    <a:pt x="6619" y="5976"/>
                  </a:lnTo>
                  <a:lnTo>
                    <a:pt x="6332" y="6048"/>
                  </a:lnTo>
                  <a:lnTo>
                    <a:pt x="6302" y="7050"/>
                  </a:lnTo>
                  <a:lnTo>
                    <a:pt x="6363" y="7039"/>
                  </a:lnTo>
                  <a:lnTo>
                    <a:pt x="6602" y="6996"/>
                  </a:lnTo>
                  <a:lnTo>
                    <a:pt x="6610" y="6682"/>
                  </a:lnTo>
                  <a:lnTo>
                    <a:pt x="6628" y="5986"/>
                  </a:lnTo>
                  <a:lnTo>
                    <a:pt x="6628" y="5974"/>
                  </a:lnTo>
                  <a:close/>
                  <a:moveTo>
                    <a:pt x="6664" y="4492"/>
                  </a:moveTo>
                  <a:lnTo>
                    <a:pt x="6655" y="4496"/>
                  </a:lnTo>
                  <a:lnTo>
                    <a:pt x="6655" y="4506"/>
                  </a:lnTo>
                  <a:lnTo>
                    <a:pt x="6652" y="4627"/>
                  </a:lnTo>
                  <a:lnTo>
                    <a:pt x="6652" y="4636"/>
                  </a:lnTo>
                  <a:lnTo>
                    <a:pt x="6635" y="5348"/>
                  </a:lnTo>
                  <a:lnTo>
                    <a:pt x="6415" y="5414"/>
                  </a:lnTo>
                  <a:lnTo>
                    <a:pt x="6430" y="4713"/>
                  </a:lnTo>
                  <a:lnTo>
                    <a:pt x="6652" y="4636"/>
                  </a:lnTo>
                  <a:lnTo>
                    <a:pt x="6652" y="4627"/>
                  </a:lnTo>
                  <a:lnTo>
                    <a:pt x="6421" y="4707"/>
                  </a:lnTo>
                  <a:lnTo>
                    <a:pt x="6406" y="5417"/>
                  </a:lnTo>
                  <a:lnTo>
                    <a:pt x="6352" y="5433"/>
                  </a:lnTo>
                  <a:lnTo>
                    <a:pt x="6373" y="4611"/>
                  </a:lnTo>
                  <a:lnTo>
                    <a:pt x="6655" y="4506"/>
                  </a:lnTo>
                  <a:lnTo>
                    <a:pt x="6655" y="4496"/>
                  </a:lnTo>
                  <a:lnTo>
                    <a:pt x="6364" y="4605"/>
                  </a:lnTo>
                  <a:lnTo>
                    <a:pt x="6343" y="5446"/>
                  </a:lnTo>
                  <a:lnTo>
                    <a:pt x="6384" y="5433"/>
                  </a:lnTo>
                  <a:lnTo>
                    <a:pt x="6644" y="5355"/>
                  </a:lnTo>
                  <a:lnTo>
                    <a:pt x="6664" y="4506"/>
                  </a:lnTo>
                  <a:lnTo>
                    <a:pt x="6664" y="4492"/>
                  </a:lnTo>
                  <a:close/>
                  <a:moveTo>
                    <a:pt x="6696" y="3266"/>
                  </a:moveTo>
                  <a:lnTo>
                    <a:pt x="6687" y="3270"/>
                  </a:lnTo>
                  <a:lnTo>
                    <a:pt x="6687" y="3280"/>
                  </a:lnTo>
                  <a:lnTo>
                    <a:pt x="6684" y="3405"/>
                  </a:lnTo>
                  <a:lnTo>
                    <a:pt x="6683" y="3406"/>
                  </a:lnTo>
                  <a:lnTo>
                    <a:pt x="6683" y="3416"/>
                  </a:lnTo>
                  <a:lnTo>
                    <a:pt x="6669" y="4000"/>
                  </a:lnTo>
                  <a:lnTo>
                    <a:pt x="6444" y="4090"/>
                  </a:lnTo>
                  <a:lnTo>
                    <a:pt x="6458" y="3519"/>
                  </a:lnTo>
                  <a:lnTo>
                    <a:pt x="6683" y="3416"/>
                  </a:lnTo>
                  <a:lnTo>
                    <a:pt x="6683" y="3406"/>
                  </a:lnTo>
                  <a:lnTo>
                    <a:pt x="6449" y="3513"/>
                  </a:lnTo>
                  <a:lnTo>
                    <a:pt x="6435" y="4093"/>
                  </a:lnTo>
                  <a:lnTo>
                    <a:pt x="6386" y="4113"/>
                  </a:lnTo>
                  <a:lnTo>
                    <a:pt x="6403" y="3411"/>
                  </a:lnTo>
                  <a:lnTo>
                    <a:pt x="6687" y="3280"/>
                  </a:lnTo>
                  <a:lnTo>
                    <a:pt x="6687" y="3270"/>
                  </a:lnTo>
                  <a:lnTo>
                    <a:pt x="6395" y="3405"/>
                  </a:lnTo>
                  <a:lnTo>
                    <a:pt x="6376" y="4126"/>
                  </a:lnTo>
                  <a:lnTo>
                    <a:pt x="6410" y="4113"/>
                  </a:lnTo>
                  <a:lnTo>
                    <a:pt x="6678" y="4007"/>
                  </a:lnTo>
                  <a:lnTo>
                    <a:pt x="6680" y="3924"/>
                  </a:lnTo>
                  <a:lnTo>
                    <a:pt x="6684" y="3760"/>
                  </a:lnTo>
                  <a:lnTo>
                    <a:pt x="6696" y="3280"/>
                  </a:lnTo>
                  <a:lnTo>
                    <a:pt x="6696" y="3266"/>
                  </a:lnTo>
                  <a:close/>
                  <a:moveTo>
                    <a:pt x="7162" y="2788"/>
                  </a:moveTo>
                  <a:lnTo>
                    <a:pt x="7153" y="2788"/>
                  </a:lnTo>
                  <a:lnTo>
                    <a:pt x="7153" y="7141"/>
                  </a:lnTo>
                  <a:lnTo>
                    <a:pt x="7162" y="7141"/>
                  </a:lnTo>
                  <a:lnTo>
                    <a:pt x="7162" y="2788"/>
                  </a:lnTo>
                  <a:close/>
                  <a:moveTo>
                    <a:pt x="7607" y="9442"/>
                  </a:moveTo>
                  <a:lnTo>
                    <a:pt x="7607" y="9433"/>
                  </a:lnTo>
                  <a:lnTo>
                    <a:pt x="7597" y="8992"/>
                  </a:lnTo>
                  <a:lnTo>
                    <a:pt x="7597" y="9433"/>
                  </a:lnTo>
                  <a:lnTo>
                    <a:pt x="7261" y="9433"/>
                  </a:lnTo>
                  <a:lnTo>
                    <a:pt x="7252" y="8628"/>
                  </a:lnTo>
                  <a:lnTo>
                    <a:pt x="7252" y="9433"/>
                  </a:lnTo>
                  <a:lnTo>
                    <a:pt x="7184" y="9433"/>
                  </a:lnTo>
                  <a:lnTo>
                    <a:pt x="7184" y="7696"/>
                  </a:lnTo>
                  <a:lnTo>
                    <a:pt x="7232" y="7691"/>
                  </a:lnTo>
                  <a:lnTo>
                    <a:pt x="7234" y="7840"/>
                  </a:lnTo>
                  <a:lnTo>
                    <a:pt x="7252" y="9433"/>
                  </a:lnTo>
                  <a:lnTo>
                    <a:pt x="7252" y="8628"/>
                  </a:lnTo>
                  <a:lnTo>
                    <a:pt x="7241" y="7690"/>
                  </a:lnTo>
                  <a:lnTo>
                    <a:pt x="7561" y="7656"/>
                  </a:lnTo>
                  <a:lnTo>
                    <a:pt x="7597" y="9433"/>
                  </a:lnTo>
                  <a:lnTo>
                    <a:pt x="7597" y="8992"/>
                  </a:lnTo>
                  <a:lnTo>
                    <a:pt x="7597" y="8952"/>
                  </a:lnTo>
                  <a:lnTo>
                    <a:pt x="7571" y="7658"/>
                  </a:lnTo>
                  <a:lnTo>
                    <a:pt x="7571" y="7656"/>
                  </a:lnTo>
                  <a:lnTo>
                    <a:pt x="7570" y="7656"/>
                  </a:lnTo>
                  <a:lnTo>
                    <a:pt x="7570" y="7651"/>
                  </a:lnTo>
                  <a:lnTo>
                    <a:pt x="7570" y="7646"/>
                  </a:lnTo>
                  <a:lnTo>
                    <a:pt x="7565" y="7646"/>
                  </a:lnTo>
                  <a:lnTo>
                    <a:pt x="7232" y="7680"/>
                  </a:lnTo>
                  <a:lnTo>
                    <a:pt x="7232" y="7682"/>
                  </a:lnTo>
                  <a:lnTo>
                    <a:pt x="7175" y="7688"/>
                  </a:lnTo>
                  <a:lnTo>
                    <a:pt x="7175" y="9442"/>
                  </a:lnTo>
                  <a:lnTo>
                    <a:pt x="7252" y="9442"/>
                  </a:lnTo>
                  <a:lnTo>
                    <a:pt x="7607" y="9442"/>
                  </a:lnTo>
                  <a:close/>
                  <a:moveTo>
                    <a:pt x="9231" y="8841"/>
                  </a:moveTo>
                  <a:lnTo>
                    <a:pt x="9226" y="8782"/>
                  </a:lnTo>
                  <a:lnTo>
                    <a:pt x="9221" y="8716"/>
                  </a:lnTo>
                  <a:lnTo>
                    <a:pt x="9221" y="8832"/>
                  </a:lnTo>
                  <a:lnTo>
                    <a:pt x="8713" y="8844"/>
                  </a:lnTo>
                  <a:lnTo>
                    <a:pt x="8643" y="7545"/>
                  </a:lnTo>
                  <a:lnTo>
                    <a:pt x="8683" y="7541"/>
                  </a:lnTo>
                  <a:lnTo>
                    <a:pt x="8687" y="7614"/>
                  </a:lnTo>
                  <a:lnTo>
                    <a:pt x="8719" y="8243"/>
                  </a:lnTo>
                  <a:lnTo>
                    <a:pt x="8748" y="8794"/>
                  </a:lnTo>
                  <a:lnTo>
                    <a:pt x="9112" y="8785"/>
                  </a:lnTo>
                  <a:lnTo>
                    <a:pt x="9217" y="8782"/>
                  </a:lnTo>
                  <a:lnTo>
                    <a:pt x="9221" y="8832"/>
                  </a:lnTo>
                  <a:lnTo>
                    <a:pt x="9221" y="8716"/>
                  </a:lnTo>
                  <a:lnTo>
                    <a:pt x="9216" y="8658"/>
                  </a:lnTo>
                  <a:lnTo>
                    <a:pt x="9216" y="8773"/>
                  </a:lnTo>
                  <a:lnTo>
                    <a:pt x="8757" y="8785"/>
                  </a:lnTo>
                  <a:lnTo>
                    <a:pt x="8693" y="7543"/>
                  </a:lnTo>
                  <a:lnTo>
                    <a:pt x="9115" y="7497"/>
                  </a:lnTo>
                  <a:lnTo>
                    <a:pt x="9130" y="7684"/>
                  </a:lnTo>
                  <a:lnTo>
                    <a:pt x="9216" y="8773"/>
                  </a:lnTo>
                  <a:lnTo>
                    <a:pt x="9216" y="8658"/>
                  </a:lnTo>
                  <a:lnTo>
                    <a:pt x="9189" y="8311"/>
                  </a:lnTo>
                  <a:lnTo>
                    <a:pt x="9168" y="8053"/>
                  </a:lnTo>
                  <a:lnTo>
                    <a:pt x="9167" y="8039"/>
                  </a:lnTo>
                  <a:lnTo>
                    <a:pt x="9127" y="7537"/>
                  </a:lnTo>
                  <a:lnTo>
                    <a:pt x="9124" y="7497"/>
                  </a:lnTo>
                  <a:lnTo>
                    <a:pt x="9123" y="7487"/>
                  </a:lnTo>
                  <a:lnTo>
                    <a:pt x="9117" y="7488"/>
                  </a:lnTo>
                  <a:lnTo>
                    <a:pt x="8633" y="7537"/>
                  </a:lnTo>
                  <a:lnTo>
                    <a:pt x="8664" y="8113"/>
                  </a:lnTo>
                  <a:lnTo>
                    <a:pt x="8704" y="8853"/>
                  </a:lnTo>
                  <a:lnTo>
                    <a:pt x="9084" y="8844"/>
                  </a:lnTo>
                  <a:lnTo>
                    <a:pt x="9231" y="8841"/>
                  </a:lnTo>
                  <a:close/>
                  <a:moveTo>
                    <a:pt x="9887" y="6416"/>
                  </a:moveTo>
                  <a:lnTo>
                    <a:pt x="9876" y="6351"/>
                  </a:lnTo>
                  <a:lnTo>
                    <a:pt x="9876" y="6409"/>
                  </a:lnTo>
                  <a:lnTo>
                    <a:pt x="9210" y="6522"/>
                  </a:lnTo>
                  <a:lnTo>
                    <a:pt x="9201" y="6447"/>
                  </a:lnTo>
                  <a:lnTo>
                    <a:pt x="9201" y="6523"/>
                  </a:lnTo>
                  <a:lnTo>
                    <a:pt x="9112" y="6538"/>
                  </a:lnTo>
                  <a:lnTo>
                    <a:pt x="9103" y="6458"/>
                  </a:lnTo>
                  <a:lnTo>
                    <a:pt x="9103" y="6540"/>
                  </a:lnTo>
                  <a:lnTo>
                    <a:pt x="8506" y="6641"/>
                  </a:lnTo>
                  <a:lnTo>
                    <a:pt x="8497" y="6531"/>
                  </a:lnTo>
                  <a:lnTo>
                    <a:pt x="8497" y="6643"/>
                  </a:lnTo>
                  <a:lnTo>
                    <a:pt x="8400" y="6659"/>
                  </a:lnTo>
                  <a:lnTo>
                    <a:pt x="8391" y="6536"/>
                  </a:lnTo>
                  <a:lnTo>
                    <a:pt x="8391" y="6661"/>
                  </a:lnTo>
                  <a:lnTo>
                    <a:pt x="7842" y="6754"/>
                  </a:lnTo>
                  <a:lnTo>
                    <a:pt x="7833" y="6506"/>
                  </a:lnTo>
                  <a:lnTo>
                    <a:pt x="7833" y="6755"/>
                  </a:lnTo>
                  <a:lnTo>
                    <a:pt x="7757" y="6768"/>
                  </a:lnTo>
                  <a:lnTo>
                    <a:pt x="7725" y="5771"/>
                  </a:lnTo>
                  <a:lnTo>
                    <a:pt x="7796" y="5753"/>
                  </a:lnTo>
                  <a:lnTo>
                    <a:pt x="7833" y="6755"/>
                  </a:lnTo>
                  <a:lnTo>
                    <a:pt x="7833" y="6506"/>
                  </a:lnTo>
                  <a:lnTo>
                    <a:pt x="7805" y="5750"/>
                  </a:lnTo>
                  <a:lnTo>
                    <a:pt x="8315" y="5620"/>
                  </a:lnTo>
                  <a:lnTo>
                    <a:pt x="8391" y="6661"/>
                  </a:lnTo>
                  <a:lnTo>
                    <a:pt x="8391" y="6536"/>
                  </a:lnTo>
                  <a:lnTo>
                    <a:pt x="8324" y="5618"/>
                  </a:lnTo>
                  <a:lnTo>
                    <a:pt x="8412" y="5596"/>
                  </a:lnTo>
                  <a:lnTo>
                    <a:pt x="8497" y="6643"/>
                  </a:lnTo>
                  <a:lnTo>
                    <a:pt x="8497" y="6531"/>
                  </a:lnTo>
                  <a:lnTo>
                    <a:pt x="8421" y="5593"/>
                  </a:lnTo>
                  <a:lnTo>
                    <a:pt x="8981" y="5450"/>
                  </a:lnTo>
                  <a:lnTo>
                    <a:pt x="9103" y="6540"/>
                  </a:lnTo>
                  <a:lnTo>
                    <a:pt x="9103" y="6458"/>
                  </a:lnTo>
                  <a:lnTo>
                    <a:pt x="8990" y="5448"/>
                  </a:lnTo>
                  <a:lnTo>
                    <a:pt x="9069" y="5428"/>
                  </a:lnTo>
                  <a:lnTo>
                    <a:pt x="9201" y="6523"/>
                  </a:lnTo>
                  <a:lnTo>
                    <a:pt x="9201" y="6447"/>
                  </a:lnTo>
                  <a:lnTo>
                    <a:pt x="9078" y="5425"/>
                  </a:lnTo>
                  <a:lnTo>
                    <a:pt x="9694" y="5268"/>
                  </a:lnTo>
                  <a:lnTo>
                    <a:pt x="9876" y="6409"/>
                  </a:lnTo>
                  <a:lnTo>
                    <a:pt x="9876" y="6351"/>
                  </a:lnTo>
                  <a:lnTo>
                    <a:pt x="9701" y="5257"/>
                  </a:lnTo>
                  <a:lnTo>
                    <a:pt x="7194" y="5897"/>
                  </a:lnTo>
                  <a:lnTo>
                    <a:pt x="7194" y="5222"/>
                  </a:lnTo>
                  <a:lnTo>
                    <a:pt x="9581" y="4508"/>
                  </a:lnTo>
                  <a:lnTo>
                    <a:pt x="9426" y="3538"/>
                  </a:lnTo>
                  <a:lnTo>
                    <a:pt x="7194" y="4374"/>
                  </a:lnTo>
                  <a:lnTo>
                    <a:pt x="7194" y="4094"/>
                  </a:lnTo>
                  <a:lnTo>
                    <a:pt x="9377" y="3231"/>
                  </a:lnTo>
                  <a:lnTo>
                    <a:pt x="9367" y="3168"/>
                  </a:lnTo>
                  <a:lnTo>
                    <a:pt x="9367" y="3225"/>
                  </a:lnTo>
                  <a:lnTo>
                    <a:pt x="7247" y="4063"/>
                  </a:lnTo>
                  <a:lnTo>
                    <a:pt x="7247" y="2986"/>
                  </a:lnTo>
                  <a:lnTo>
                    <a:pt x="9175" y="2026"/>
                  </a:lnTo>
                  <a:lnTo>
                    <a:pt x="9367" y="3225"/>
                  </a:lnTo>
                  <a:lnTo>
                    <a:pt x="9367" y="3168"/>
                  </a:lnTo>
                  <a:lnTo>
                    <a:pt x="9182" y="2012"/>
                  </a:lnTo>
                  <a:lnTo>
                    <a:pt x="7210" y="2994"/>
                  </a:lnTo>
                  <a:lnTo>
                    <a:pt x="7210" y="2843"/>
                  </a:lnTo>
                  <a:lnTo>
                    <a:pt x="7201" y="2843"/>
                  </a:lnTo>
                  <a:lnTo>
                    <a:pt x="7201" y="3009"/>
                  </a:lnTo>
                  <a:lnTo>
                    <a:pt x="7238" y="2991"/>
                  </a:lnTo>
                  <a:lnTo>
                    <a:pt x="7238" y="4067"/>
                  </a:lnTo>
                  <a:lnTo>
                    <a:pt x="7185" y="4088"/>
                  </a:lnTo>
                  <a:lnTo>
                    <a:pt x="7185" y="4387"/>
                  </a:lnTo>
                  <a:lnTo>
                    <a:pt x="9419" y="3551"/>
                  </a:lnTo>
                  <a:lnTo>
                    <a:pt x="9571" y="4502"/>
                  </a:lnTo>
                  <a:lnTo>
                    <a:pt x="7185" y="5215"/>
                  </a:lnTo>
                  <a:lnTo>
                    <a:pt x="7185" y="5909"/>
                  </a:lnTo>
                  <a:lnTo>
                    <a:pt x="7716" y="5773"/>
                  </a:lnTo>
                  <a:lnTo>
                    <a:pt x="7748" y="6770"/>
                  </a:lnTo>
                  <a:lnTo>
                    <a:pt x="7185" y="6865"/>
                  </a:lnTo>
                  <a:lnTo>
                    <a:pt x="7185" y="7134"/>
                  </a:lnTo>
                  <a:lnTo>
                    <a:pt x="7194" y="7134"/>
                  </a:lnTo>
                  <a:lnTo>
                    <a:pt x="7194" y="6873"/>
                  </a:lnTo>
                  <a:lnTo>
                    <a:pt x="9887" y="6416"/>
                  </a:lnTo>
                  <a:close/>
                  <a:moveTo>
                    <a:pt x="10260" y="8816"/>
                  </a:moveTo>
                  <a:lnTo>
                    <a:pt x="10252" y="8760"/>
                  </a:lnTo>
                  <a:lnTo>
                    <a:pt x="10250" y="8745"/>
                  </a:lnTo>
                  <a:lnTo>
                    <a:pt x="10250" y="8807"/>
                  </a:lnTo>
                  <a:lnTo>
                    <a:pt x="9683" y="8821"/>
                  </a:lnTo>
                  <a:lnTo>
                    <a:pt x="9541" y="7454"/>
                  </a:lnTo>
                  <a:lnTo>
                    <a:pt x="9582" y="7449"/>
                  </a:lnTo>
                  <a:lnTo>
                    <a:pt x="9669" y="8303"/>
                  </a:lnTo>
                  <a:lnTo>
                    <a:pt x="9717" y="8774"/>
                  </a:lnTo>
                  <a:lnTo>
                    <a:pt x="10082" y="8764"/>
                  </a:lnTo>
                  <a:lnTo>
                    <a:pt x="10243" y="8760"/>
                  </a:lnTo>
                  <a:lnTo>
                    <a:pt x="10250" y="8807"/>
                  </a:lnTo>
                  <a:lnTo>
                    <a:pt x="10250" y="8745"/>
                  </a:lnTo>
                  <a:lnTo>
                    <a:pt x="10246" y="8718"/>
                  </a:lnTo>
                  <a:lnTo>
                    <a:pt x="10242" y="8689"/>
                  </a:lnTo>
                  <a:lnTo>
                    <a:pt x="10242" y="8751"/>
                  </a:lnTo>
                  <a:lnTo>
                    <a:pt x="9726" y="8764"/>
                  </a:lnTo>
                  <a:lnTo>
                    <a:pt x="9591" y="7448"/>
                  </a:lnTo>
                  <a:lnTo>
                    <a:pt x="10042" y="7402"/>
                  </a:lnTo>
                  <a:lnTo>
                    <a:pt x="10242" y="8751"/>
                  </a:lnTo>
                  <a:lnTo>
                    <a:pt x="10242" y="8689"/>
                  </a:lnTo>
                  <a:lnTo>
                    <a:pt x="10052" y="7402"/>
                  </a:lnTo>
                  <a:lnTo>
                    <a:pt x="10050" y="7392"/>
                  </a:lnTo>
                  <a:lnTo>
                    <a:pt x="9581" y="7440"/>
                  </a:lnTo>
                  <a:lnTo>
                    <a:pt x="9531" y="7445"/>
                  </a:lnTo>
                  <a:lnTo>
                    <a:pt x="9674" y="8830"/>
                  </a:lnTo>
                  <a:lnTo>
                    <a:pt x="10054" y="8821"/>
                  </a:lnTo>
                  <a:lnTo>
                    <a:pt x="10260" y="8816"/>
                  </a:lnTo>
                  <a:close/>
                  <a:moveTo>
                    <a:pt x="11597" y="9570"/>
                  </a:moveTo>
                  <a:lnTo>
                    <a:pt x="11587" y="9523"/>
                  </a:lnTo>
                  <a:lnTo>
                    <a:pt x="11587" y="9564"/>
                  </a:lnTo>
                  <a:lnTo>
                    <a:pt x="11538" y="9583"/>
                  </a:lnTo>
                  <a:lnTo>
                    <a:pt x="11115" y="7655"/>
                  </a:lnTo>
                  <a:lnTo>
                    <a:pt x="11164" y="7721"/>
                  </a:lnTo>
                  <a:lnTo>
                    <a:pt x="11587" y="9564"/>
                  </a:lnTo>
                  <a:lnTo>
                    <a:pt x="11587" y="9523"/>
                  </a:lnTo>
                  <a:lnTo>
                    <a:pt x="11331" y="8412"/>
                  </a:lnTo>
                  <a:lnTo>
                    <a:pt x="11260" y="8103"/>
                  </a:lnTo>
                  <a:lnTo>
                    <a:pt x="11207" y="7871"/>
                  </a:lnTo>
                  <a:lnTo>
                    <a:pt x="11172" y="7717"/>
                  </a:lnTo>
                  <a:lnTo>
                    <a:pt x="11126" y="7655"/>
                  </a:lnTo>
                  <a:lnTo>
                    <a:pt x="11097" y="7614"/>
                  </a:lnTo>
                  <a:lnTo>
                    <a:pt x="11531" y="9595"/>
                  </a:lnTo>
                  <a:lnTo>
                    <a:pt x="11563" y="9583"/>
                  </a:lnTo>
                  <a:lnTo>
                    <a:pt x="11597" y="9570"/>
                  </a:lnTo>
                  <a:close/>
                  <a:moveTo>
                    <a:pt x="11705" y="9530"/>
                  </a:moveTo>
                  <a:lnTo>
                    <a:pt x="11694" y="9484"/>
                  </a:lnTo>
                  <a:lnTo>
                    <a:pt x="11694" y="9525"/>
                  </a:lnTo>
                  <a:lnTo>
                    <a:pt x="11645" y="9544"/>
                  </a:lnTo>
                  <a:lnTo>
                    <a:pt x="11262" y="7799"/>
                  </a:lnTo>
                  <a:lnTo>
                    <a:pt x="11311" y="7865"/>
                  </a:lnTo>
                  <a:lnTo>
                    <a:pt x="11694" y="9525"/>
                  </a:lnTo>
                  <a:lnTo>
                    <a:pt x="11694" y="9484"/>
                  </a:lnTo>
                  <a:lnTo>
                    <a:pt x="11447" y="8418"/>
                  </a:lnTo>
                  <a:lnTo>
                    <a:pt x="11410" y="8259"/>
                  </a:lnTo>
                  <a:lnTo>
                    <a:pt x="11374" y="8100"/>
                  </a:lnTo>
                  <a:lnTo>
                    <a:pt x="11338" y="7941"/>
                  </a:lnTo>
                  <a:lnTo>
                    <a:pt x="11319" y="7861"/>
                  </a:lnTo>
                  <a:lnTo>
                    <a:pt x="11274" y="7799"/>
                  </a:lnTo>
                  <a:lnTo>
                    <a:pt x="11244" y="7759"/>
                  </a:lnTo>
                  <a:lnTo>
                    <a:pt x="11638" y="9556"/>
                  </a:lnTo>
                  <a:lnTo>
                    <a:pt x="11670" y="9544"/>
                  </a:lnTo>
                  <a:lnTo>
                    <a:pt x="11705" y="9530"/>
                  </a:lnTo>
                  <a:close/>
                  <a:moveTo>
                    <a:pt x="12183" y="9634"/>
                  </a:moveTo>
                  <a:lnTo>
                    <a:pt x="12172" y="9591"/>
                  </a:lnTo>
                  <a:lnTo>
                    <a:pt x="12172" y="9629"/>
                  </a:lnTo>
                  <a:lnTo>
                    <a:pt x="11394" y="10018"/>
                  </a:lnTo>
                  <a:lnTo>
                    <a:pt x="11385" y="9972"/>
                  </a:lnTo>
                  <a:lnTo>
                    <a:pt x="11385" y="10020"/>
                  </a:lnTo>
                  <a:lnTo>
                    <a:pt x="5223" y="9713"/>
                  </a:lnTo>
                  <a:lnTo>
                    <a:pt x="5395" y="7779"/>
                  </a:lnTo>
                  <a:lnTo>
                    <a:pt x="10826" y="7096"/>
                  </a:lnTo>
                  <a:lnTo>
                    <a:pt x="11385" y="10020"/>
                  </a:lnTo>
                  <a:lnTo>
                    <a:pt x="11385" y="9972"/>
                  </a:lnTo>
                  <a:lnTo>
                    <a:pt x="11320" y="9632"/>
                  </a:lnTo>
                  <a:lnTo>
                    <a:pt x="10838" y="7110"/>
                  </a:lnTo>
                  <a:lnTo>
                    <a:pt x="11370" y="7830"/>
                  </a:lnTo>
                  <a:lnTo>
                    <a:pt x="11722" y="7801"/>
                  </a:lnTo>
                  <a:lnTo>
                    <a:pt x="12172" y="9629"/>
                  </a:lnTo>
                  <a:lnTo>
                    <a:pt x="12172" y="9591"/>
                  </a:lnTo>
                  <a:lnTo>
                    <a:pt x="11731" y="7800"/>
                  </a:lnTo>
                  <a:lnTo>
                    <a:pt x="11770" y="7797"/>
                  </a:lnTo>
                  <a:lnTo>
                    <a:pt x="11783" y="7819"/>
                  </a:lnTo>
                  <a:lnTo>
                    <a:pt x="11777" y="7774"/>
                  </a:lnTo>
                  <a:lnTo>
                    <a:pt x="11768" y="7706"/>
                  </a:lnTo>
                  <a:lnTo>
                    <a:pt x="11768" y="7774"/>
                  </a:lnTo>
                  <a:lnTo>
                    <a:pt x="11283" y="6917"/>
                  </a:lnTo>
                  <a:lnTo>
                    <a:pt x="11277" y="6908"/>
                  </a:lnTo>
                  <a:lnTo>
                    <a:pt x="4070" y="7849"/>
                  </a:lnTo>
                  <a:lnTo>
                    <a:pt x="3772" y="9665"/>
                  </a:lnTo>
                  <a:lnTo>
                    <a:pt x="3502" y="9679"/>
                  </a:lnTo>
                  <a:lnTo>
                    <a:pt x="3863" y="7686"/>
                  </a:lnTo>
                  <a:lnTo>
                    <a:pt x="11228" y="6532"/>
                  </a:lnTo>
                  <a:lnTo>
                    <a:pt x="11729" y="7480"/>
                  </a:lnTo>
                  <a:lnTo>
                    <a:pt x="11768" y="7774"/>
                  </a:lnTo>
                  <a:lnTo>
                    <a:pt x="11768" y="7706"/>
                  </a:lnTo>
                  <a:lnTo>
                    <a:pt x="11760" y="7648"/>
                  </a:lnTo>
                  <a:lnTo>
                    <a:pt x="11749" y="7563"/>
                  </a:lnTo>
                  <a:lnTo>
                    <a:pt x="11738" y="7477"/>
                  </a:lnTo>
                  <a:lnTo>
                    <a:pt x="11238" y="6532"/>
                  </a:lnTo>
                  <a:lnTo>
                    <a:pt x="11233" y="6522"/>
                  </a:lnTo>
                  <a:lnTo>
                    <a:pt x="10698" y="6606"/>
                  </a:lnTo>
                  <a:lnTo>
                    <a:pt x="10473" y="5457"/>
                  </a:lnTo>
                  <a:lnTo>
                    <a:pt x="10948" y="6272"/>
                  </a:lnTo>
                  <a:lnTo>
                    <a:pt x="10801" y="5572"/>
                  </a:lnTo>
                  <a:lnTo>
                    <a:pt x="10323" y="4686"/>
                  </a:lnTo>
                  <a:lnTo>
                    <a:pt x="10152" y="3803"/>
                  </a:lnTo>
                  <a:lnTo>
                    <a:pt x="10627" y="4832"/>
                  </a:lnTo>
                  <a:lnTo>
                    <a:pt x="10504" y="4303"/>
                  </a:lnTo>
                  <a:lnTo>
                    <a:pt x="10062" y="3339"/>
                  </a:lnTo>
                  <a:lnTo>
                    <a:pt x="9885" y="2424"/>
                  </a:lnTo>
                  <a:lnTo>
                    <a:pt x="10310" y="3509"/>
                  </a:lnTo>
                  <a:lnTo>
                    <a:pt x="10290" y="3261"/>
                  </a:lnTo>
                  <a:lnTo>
                    <a:pt x="10392" y="3518"/>
                  </a:lnTo>
                  <a:lnTo>
                    <a:pt x="10429" y="3507"/>
                  </a:lnTo>
                  <a:lnTo>
                    <a:pt x="10732" y="3417"/>
                  </a:lnTo>
                  <a:lnTo>
                    <a:pt x="10720" y="3380"/>
                  </a:lnTo>
                  <a:lnTo>
                    <a:pt x="10720" y="3411"/>
                  </a:lnTo>
                  <a:lnTo>
                    <a:pt x="10397" y="3507"/>
                  </a:lnTo>
                  <a:lnTo>
                    <a:pt x="9666" y="1654"/>
                  </a:lnTo>
                  <a:lnTo>
                    <a:pt x="9661" y="1641"/>
                  </a:lnTo>
                  <a:lnTo>
                    <a:pt x="7207" y="2829"/>
                  </a:lnTo>
                  <a:lnTo>
                    <a:pt x="7168" y="2781"/>
                  </a:lnTo>
                  <a:lnTo>
                    <a:pt x="7159" y="2769"/>
                  </a:lnTo>
                  <a:lnTo>
                    <a:pt x="6846" y="2937"/>
                  </a:lnTo>
                  <a:lnTo>
                    <a:pt x="6690" y="2754"/>
                  </a:lnTo>
                  <a:lnTo>
                    <a:pt x="6701" y="2748"/>
                  </a:lnTo>
                  <a:lnTo>
                    <a:pt x="6704" y="2746"/>
                  </a:lnTo>
                  <a:lnTo>
                    <a:pt x="9953" y="1119"/>
                  </a:lnTo>
                  <a:lnTo>
                    <a:pt x="9967" y="994"/>
                  </a:lnTo>
                  <a:lnTo>
                    <a:pt x="10720" y="3411"/>
                  </a:lnTo>
                  <a:lnTo>
                    <a:pt x="10720" y="3380"/>
                  </a:lnTo>
                  <a:lnTo>
                    <a:pt x="9976" y="994"/>
                  </a:lnTo>
                  <a:lnTo>
                    <a:pt x="9972" y="980"/>
                  </a:lnTo>
                  <a:lnTo>
                    <a:pt x="9969" y="971"/>
                  </a:lnTo>
                  <a:lnTo>
                    <a:pt x="9970" y="963"/>
                  </a:lnTo>
                  <a:lnTo>
                    <a:pt x="9959" y="969"/>
                  </a:lnTo>
                  <a:lnTo>
                    <a:pt x="9959" y="980"/>
                  </a:lnTo>
                  <a:lnTo>
                    <a:pt x="9944" y="1113"/>
                  </a:lnTo>
                  <a:lnTo>
                    <a:pt x="6684" y="2746"/>
                  </a:lnTo>
                  <a:lnTo>
                    <a:pt x="6682" y="2671"/>
                  </a:lnTo>
                  <a:lnTo>
                    <a:pt x="6846" y="2586"/>
                  </a:lnTo>
                  <a:lnTo>
                    <a:pt x="6848" y="2585"/>
                  </a:lnTo>
                  <a:lnTo>
                    <a:pt x="9752" y="1086"/>
                  </a:lnTo>
                  <a:lnTo>
                    <a:pt x="9959" y="980"/>
                  </a:lnTo>
                  <a:lnTo>
                    <a:pt x="9959" y="969"/>
                  </a:lnTo>
                  <a:lnTo>
                    <a:pt x="9731" y="1086"/>
                  </a:lnTo>
                  <a:lnTo>
                    <a:pt x="9375" y="14"/>
                  </a:lnTo>
                  <a:lnTo>
                    <a:pt x="9371" y="0"/>
                  </a:lnTo>
                  <a:lnTo>
                    <a:pt x="4846" y="2669"/>
                  </a:lnTo>
                  <a:lnTo>
                    <a:pt x="4731" y="3512"/>
                  </a:lnTo>
                  <a:lnTo>
                    <a:pt x="3919" y="3928"/>
                  </a:lnTo>
                  <a:lnTo>
                    <a:pt x="3077" y="3391"/>
                  </a:lnTo>
                  <a:lnTo>
                    <a:pt x="3060" y="3380"/>
                  </a:lnTo>
                  <a:lnTo>
                    <a:pt x="899" y="4741"/>
                  </a:lnTo>
                  <a:lnTo>
                    <a:pt x="663" y="5332"/>
                  </a:lnTo>
                  <a:lnTo>
                    <a:pt x="4" y="5091"/>
                  </a:lnTo>
                  <a:lnTo>
                    <a:pt x="0" y="5099"/>
                  </a:lnTo>
                  <a:lnTo>
                    <a:pt x="1204" y="5540"/>
                  </a:lnTo>
                  <a:lnTo>
                    <a:pt x="1207" y="5531"/>
                  </a:lnTo>
                  <a:lnTo>
                    <a:pt x="671" y="5335"/>
                  </a:lnTo>
                  <a:lnTo>
                    <a:pt x="906" y="4747"/>
                  </a:lnTo>
                  <a:lnTo>
                    <a:pt x="3052" y="3396"/>
                  </a:lnTo>
                  <a:lnTo>
                    <a:pt x="1255" y="9724"/>
                  </a:lnTo>
                  <a:lnTo>
                    <a:pt x="1264" y="9727"/>
                  </a:lnTo>
                  <a:lnTo>
                    <a:pt x="3063" y="3393"/>
                  </a:lnTo>
                  <a:lnTo>
                    <a:pt x="3914" y="3935"/>
                  </a:lnTo>
                  <a:lnTo>
                    <a:pt x="2718" y="9647"/>
                  </a:lnTo>
                  <a:lnTo>
                    <a:pt x="2727" y="9649"/>
                  </a:lnTo>
                  <a:lnTo>
                    <a:pt x="3923" y="3936"/>
                  </a:lnTo>
                  <a:lnTo>
                    <a:pt x="3939" y="3928"/>
                  </a:lnTo>
                  <a:lnTo>
                    <a:pt x="4739" y="3518"/>
                  </a:lnTo>
                  <a:lnTo>
                    <a:pt x="4854" y="2675"/>
                  </a:lnTo>
                  <a:lnTo>
                    <a:pt x="9366" y="14"/>
                  </a:lnTo>
                  <a:lnTo>
                    <a:pt x="9367" y="17"/>
                  </a:lnTo>
                  <a:lnTo>
                    <a:pt x="9362" y="17"/>
                  </a:lnTo>
                  <a:lnTo>
                    <a:pt x="9450" y="616"/>
                  </a:lnTo>
                  <a:lnTo>
                    <a:pt x="7153" y="1877"/>
                  </a:lnTo>
                  <a:lnTo>
                    <a:pt x="7145" y="2410"/>
                  </a:lnTo>
                  <a:lnTo>
                    <a:pt x="7154" y="2410"/>
                  </a:lnTo>
                  <a:lnTo>
                    <a:pt x="7162" y="1882"/>
                  </a:lnTo>
                  <a:lnTo>
                    <a:pt x="9452" y="626"/>
                  </a:lnTo>
                  <a:lnTo>
                    <a:pt x="9454" y="644"/>
                  </a:lnTo>
                  <a:lnTo>
                    <a:pt x="9460" y="643"/>
                  </a:lnTo>
                  <a:lnTo>
                    <a:pt x="9649" y="1125"/>
                  </a:lnTo>
                  <a:lnTo>
                    <a:pt x="9658" y="1122"/>
                  </a:lnTo>
                  <a:lnTo>
                    <a:pt x="9460" y="618"/>
                  </a:lnTo>
                  <a:lnTo>
                    <a:pt x="9375" y="40"/>
                  </a:lnTo>
                  <a:lnTo>
                    <a:pt x="9723" y="1091"/>
                  </a:lnTo>
                  <a:lnTo>
                    <a:pt x="9100" y="1412"/>
                  </a:lnTo>
                  <a:lnTo>
                    <a:pt x="9040" y="999"/>
                  </a:lnTo>
                  <a:lnTo>
                    <a:pt x="7231" y="1972"/>
                  </a:lnTo>
                  <a:lnTo>
                    <a:pt x="7231" y="2368"/>
                  </a:lnTo>
                  <a:lnTo>
                    <a:pt x="7241" y="2368"/>
                  </a:lnTo>
                  <a:lnTo>
                    <a:pt x="7241" y="1977"/>
                  </a:lnTo>
                  <a:lnTo>
                    <a:pt x="9033" y="1014"/>
                  </a:lnTo>
                  <a:lnTo>
                    <a:pt x="9092" y="1417"/>
                  </a:lnTo>
                  <a:lnTo>
                    <a:pt x="6848" y="2575"/>
                  </a:lnTo>
                  <a:lnTo>
                    <a:pt x="6846" y="2432"/>
                  </a:lnTo>
                  <a:lnTo>
                    <a:pt x="6841" y="2063"/>
                  </a:lnTo>
                  <a:lnTo>
                    <a:pt x="6841" y="2048"/>
                  </a:lnTo>
                  <a:lnTo>
                    <a:pt x="6839" y="2049"/>
                  </a:lnTo>
                  <a:lnTo>
                    <a:pt x="6839" y="2580"/>
                  </a:lnTo>
                  <a:lnTo>
                    <a:pt x="6833" y="2583"/>
                  </a:lnTo>
                  <a:lnTo>
                    <a:pt x="6694" y="2655"/>
                  </a:lnTo>
                  <a:lnTo>
                    <a:pt x="6696" y="2256"/>
                  </a:lnTo>
                  <a:lnTo>
                    <a:pt x="6833" y="2186"/>
                  </a:lnTo>
                  <a:lnTo>
                    <a:pt x="6839" y="2580"/>
                  </a:lnTo>
                  <a:lnTo>
                    <a:pt x="6839" y="2049"/>
                  </a:lnTo>
                  <a:lnTo>
                    <a:pt x="6833" y="2052"/>
                  </a:lnTo>
                  <a:lnTo>
                    <a:pt x="6833" y="2175"/>
                  </a:lnTo>
                  <a:lnTo>
                    <a:pt x="6687" y="2251"/>
                  </a:lnTo>
                  <a:lnTo>
                    <a:pt x="6685" y="2659"/>
                  </a:lnTo>
                  <a:lnTo>
                    <a:pt x="6673" y="2666"/>
                  </a:lnTo>
                  <a:lnTo>
                    <a:pt x="6648" y="2679"/>
                  </a:lnTo>
                  <a:lnTo>
                    <a:pt x="6647" y="2170"/>
                  </a:lnTo>
                  <a:lnTo>
                    <a:pt x="6832" y="2063"/>
                  </a:lnTo>
                  <a:lnTo>
                    <a:pt x="6833" y="2175"/>
                  </a:lnTo>
                  <a:lnTo>
                    <a:pt x="6833" y="2052"/>
                  </a:lnTo>
                  <a:lnTo>
                    <a:pt x="6638" y="2164"/>
                  </a:lnTo>
                  <a:lnTo>
                    <a:pt x="6639" y="2694"/>
                  </a:lnTo>
                  <a:lnTo>
                    <a:pt x="6668" y="2679"/>
                  </a:lnTo>
                  <a:lnTo>
                    <a:pt x="6673" y="2676"/>
                  </a:lnTo>
                  <a:lnTo>
                    <a:pt x="6675" y="2748"/>
                  </a:lnTo>
                  <a:lnTo>
                    <a:pt x="6681" y="2748"/>
                  </a:lnTo>
                  <a:lnTo>
                    <a:pt x="6675" y="2751"/>
                  </a:lnTo>
                  <a:lnTo>
                    <a:pt x="6844" y="2948"/>
                  </a:lnTo>
                  <a:lnTo>
                    <a:pt x="6865" y="2937"/>
                  </a:lnTo>
                  <a:lnTo>
                    <a:pt x="7157" y="2781"/>
                  </a:lnTo>
                  <a:lnTo>
                    <a:pt x="7205" y="2841"/>
                  </a:lnTo>
                  <a:lnTo>
                    <a:pt x="7228" y="2829"/>
                  </a:lnTo>
                  <a:lnTo>
                    <a:pt x="9657" y="1654"/>
                  </a:lnTo>
                  <a:lnTo>
                    <a:pt x="10279" y="3232"/>
                  </a:lnTo>
                  <a:lnTo>
                    <a:pt x="10296" y="3449"/>
                  </a:lnTo>
                  <a:lnTo>
                    <a:pt x="9857" y="2327"/>
                  </a:lnTo>
                  <a:lnTo>
                    <a:pt x="10054" y="3341"/>
                  </a:lnTo>
                  <a:lnTo>
                    <a:pt x="10496" y="4306"/>
                  </a:lnTo>
                  <a:lnTo>
                    <a:pt x="10598" y="4747"/>
                  </a:lnTo>
                  <a:lnTo>
                    <a:pt x="10129" y="3731"/>
                  </a:lnTo>
                  <a:lnTo>
                    <a:pt x="10315" y="4690"/>
                  </a:lnTo>
                  <a:lnTo>
                    <a:pt x="10793" y="5575"/>
                  </a:lnTo>
                  <a:lnTo>
                    <a:pt x="10928" y="6219"/>
                  </a:lnTo>
                  <a:lnTo>
                    <a:pt x="10453" y="5406"/>
                  </a:lnTo>
                  <a:lnTo>
                    <a:pt x="10689" y="6607"/>
                  </a:lnTo>
                  <a:lnTo>
                    <a:pt x="10618" y="6618"/>
                  </a:lnTo>
                  <a:lnTo>
                    <a:pt x="9658" y="1663"/>
                  </a:lnTo>
                  <a:lnTo>
                    <a:pt x="9649" y="1665"/>
                  </a:lnTo>
                  <a:lnTo>
                    <a:pt x="10609" y="6620"/>
                  </a:lnTo>
                  <a:lnTo>
                    <a:pt x="3855" y="7678"/>
                  </a:lnTo>
                  <a:lnTo>
                    <a:pt x="3491" y="9689"/>
                  </a:lnTo>
                  <a:lnTo>
                    <a:pt x="3668" y="9679"/>
                  </a:lnTo>
                  <a:lnTo>
                    <a:pt x="3780" y="9673"/>
                  </a:lnTo>
                  <a:lnTo>
                    <a:pt x="4078" y="7857"/>
                  </a:lnTo>
                  <a:lnTo>
                    <a:pt x="11272" y="6917"/>
                  </a:lnTo>
                  <a:lnTo>
                    <a:pt x="11766" y="7788"/>
                  </a:lnTo>
                  <a:lnTo>
                    <a:pt x="11374" y="7820"/>
                  </a:lnTo>
                  <a:lnTo>
                    <a:pt x="10834" y="7089"/>
                  </a:lnTo>
                  <a:lnTo>
                    <a:pt x="10833" y="7086"/>
                  </a:lnTo>
                  <a:lnTo>
                    <a:pt x="5387" y="7770"/>
                  </a:lnTo>
                  <a:lnTo>
                    <a:pt x="5213" y="9721"/>
                  </a:lnTo>
                  <a:lnTo>
                    <a:pt x="11396" y="10030"/>
                  </a:lnTo>
                  <a:lnTo>
                    <a:pt x="11395" y="10027"/>
                  </a:lnTo>
                  <a:lnTo>
                    <a:pt x="12183" y="9634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AutoShape 7"/>
            <p:cNvSpPr>
              <a:spLocks/>
            </p:cNvSpPr>
            <p:nvPr/>
          </p:nvSpPr>
          <p:spPr bwMode="auto">
            <a:xfrm>
              <a:off x="2340" y="5273"/>
              <a:ext cx="5697" cy="5369"/>
            </a:xfrm>
            <a:custGeom>
              <a:avLst/>
              <a:gdLst/>
              <a:ahLst/>
              <a:cxnLst>
                <a:cxn ang="0">
                  <a:pos x="81" y="5295"/>
                </a:cxn>
                <a:cxn ang="0">
                  <a:pos x="1582" y="648"/>
                </a:cxn>
                <a:cxn ang="0">
                  <a:pos x="1420" y="1131"/>
                </a:cxn>
                <a:cxn ang="0">
                  <a:pos x="1472" y="718"/>
                </a:cxn>
                <a:cxn ang="0">
                  <a:pos x="1465" y="711"/>
                </a:cxn>
                <a:cxn ang="0">
                  <a:pos x="341" y="746"/>
                </a:cxn>
                <a:cxn ang="0">
                  <a:pos x="1397" y="1544"/>
                </a:cxn>
                <a:cxn ang="0">
                  <a:pos x="1047" y="2449"/>
                </a:cxn>
                <a:cxn ang="0">
                  <a:pos x="1397" y="1554"/>
                </a:cxn>
                <a:cxn ang="0">
                  <a:pos x="910" y="1381"/>
                </a:cxn>
                <a:cxn ang="0">
                  <a:pos x="958" y="2675"/>
                </a:cxn>
                <a:cxn ang="0">
                  <a:pos x="737" y="3242"/>
                </a:cxn>
                <a:cxn ang="0">
                  <a:pos x="442" y="2562"/>
                </a:cxn>
                <a:cxn ang="0">
                  <a:pos x="482" y="2562"/>
                </a:cxn>
                <a:cxn ang="0">
                  <a:pos x="2" y="3525"/>
                </a:cxn>
                <a:cxn ang="0">
                  <a:pos x="638" y="3873"/>
                </a:cxn>
                <a:cxn ang="0">
                  <a:pos x="644" y="3883"/>
                </a:cxn>
                <a:cxn ang="0">
                  <a:pos x="738" y="3658"/>
                </a:cxn>
                <a:cxn ang="0">
                  <a:pos x="595" y="3631"/>
                </a:cxn>
                <a:cxn ang="0">
                  <a:pos x="1052" y="2460"/>
                </a:cxn>
                <a:cxn ang="0">
                  <a:pos x="1057" y="2449"/>
                </a:cxn>
                <a:cxn ang="0">
                  <a:pos x="1409" y="1548"/>
                </a:cxn>
                <a:cxn ang="0">
                  <a:pos x="1548" y="1178"/>
                </a:cxn>
                <a:cxn ang="0">
                  <a:pos x="1576" y="666"/>
                </a:cxn>
                <a:cxn ang="0">
                  <a:pos x="1952" y="446"/>
                </a:cxn>
                <a:cxn ang="0">
                  <a:pos x="1673" y="1073"/>
                </a:cxn>
                <a:cxn ang="0">
                  <a:pos x="1952" y="446"/>
                </a:cxn>
                <a:cxn ang="0">
                  <a:pos x="1694" y="1073"/>
                </a:cxn>
                <a:cxn ang="0">
                  <a:pos x="1962" y="456"/>
                </a:cxn>
                <a:cxn ang="0">
                  <a:pos x="1882" y="5348"/>
                </a:cxn>
                <a:cxn ang="0">
                  <a:pos x="1144" y="5343"/>
                </a:cxn>
                <a:cxn ang="0">
                  <a:pos x="2049" y="5344"/>
                </a:cxn>
                <a:cxn ang="0">
                  <a:pos x="2535" y="139"/>
                </a:cxn>
                <a:cxn ang="0">
                  <a:pos x="2441" y="191"/>
                </a:cxn>
                <a:cxn ang="0">
                  <a:pos x="2433" y="184"/>
                </a:cxn>
                <a:cxn ang="0">
                  <a:pos x="2360" y="754"/>
                </a:cxn>
                <a:cxn ang="0">
                  <a:pos x="2550" y="121"/>
                </a:cxn>
                <a:cxn ang="0">
                  <a:pos x="2757" y="18"/>
                </a:cxn>
                <a:cxn ang="0">
                  <a:pos x="2646" y="79"/>
                </a:cxn>
                <a:cxn ang="0">
                  <a:pos x="2638" y="73"/>
                </a:cxn>
                <a:cxn ang="0">
                  <a:pos x="2485" y="695"/>
                </a:cxn>
                <a:cxn ang="0">
                  <a:pos x="2772" y="0"/>
                </a:cxn>
                <a:cxn ang="0">
                  <a:pos x="2049" y="5344"/>
                </a:cxn>
                <a:cxn ang="0">
                  <a:pos x="3263" y="5309"/>
                </a:cxn>
                <a:cxn ang="0">
                  <a:pos x="2815" y="5313"/>
                </a:cxn>
                <a:cxn ang="0">
                  <a:pos x="3283" y="5310"/>
                </a:cxn>
                <a:cxn ang="0">
                  <a:pos x="3332" y="5311"/>
                </a:cxn>
                <a:cxn ang="0">
                  <a:pos x="3838" y="5327"/>
                </a:cxn>
                <a:cxn ang="0">
                  <a:pos x="5358" y="3848"/>
                </a:cxn>
                <a:cxn ang="0">
                  <a:pos x="5353" y="3855"/>
                </a:cxn>
                <a:cxn ang="0">
                  <a:pos x="4125" y="5300"/>
                </a:cxn>
                <a:cxn ang="0">
                  <a:pos x="5696" y="3831"/>
                </a:cxn>
              </a:cxnLst>
              <a:rect l="0" t="0" r="r" b="b"/>
              <a:pathLst>
                <a:path w="5697" h="5369">
                  <a:moveTo>
                    <a:pt x="1144" y="5343"/>
                  </a:moveTo>
                  <a:lnTo>
                    <a:pt x="81" y="5285"/>
                  </a:lnTo>
                  <a:lnTo>
                    <a:pt x="81" y="5295"/>
                  </a:lnTo>
                  <a:lnTo>
                    <a:pt x="385" y="5311"/>
                  </a:lnTo>
                  <a:lnTo>
                    <a:pt x="1144" y="5343"/>
                  </a:lnTo>
                  <a:close/>
                  <a:moveTo>
                    <a:pt x="1582" y="648"/>
                  </a:moveTo>
                  <a:lnTo>
                    <a:pt x="1566" y="656"/>
                  </a:lnTo>
                  <a:lnTo>
                    <a:pt x="1566" y="666"/>
                  </a:lnTo>
                  <a:lnTo>
                    <a:pt x="1420" y="1131"/>
                  </a:lnTo>
                  <a:lnTo>
                    <a:pt x="1359" y="1109"/>
                  </a:lnTo>
                  <a:lnTo>
                    <a:pt x="1346" y="1104"/>
                  </a:lnTo>
                  <a:lnTo>
                    <a:pt x="1472" y="718"/>
                  </a:lnTo>
                  <a:lnTo>
                    <a:pt x="1566" y="666"/>
                  </a:lnTo>
                  <a:lnTo>
                    <a:pt x="1566" y="656"/>
                  </a:lnTo>
                  <a:lnTo>
                    <a:pt x="1465" y="711"/>
                  </a:lnTo>
                  <a:lnTo>
                    <a:pt x="1337" y="1101"/>
                  </a:lnTo>
                  <a:lnTo>
                    <a:pt x="345" y="738"/>
                  </a:lnTo>
                  <a:lnTo>
                    <a:pt x="341" y="746"/>
                  </a:lnTo>
                  <a:lnTo>
                    <a:pt x="1541" y="1185"/>
                  </a:lnTo>
                  <a:lnTo>
                    <a:pt x="1400" y="1545"/>
                  </a:lnTo>
                  <a:lnTo>
                    <a:pt x="1397" y="1544"/>
                  </a:lnTo>
                  <a:lnTo>
                    <a:pt x="1397" y="1554"/>
                  </a:lnTo>
                  <a:lnTo>
                    <a:pt x="1047" y="2449"/>
                  </a:lnTo>
                  <a:lnTo>
                    <a:pt x="540" y="2308"/>
                  </a:lnTo>
                  <a:lnTo>
                    <a:pt x="915" y="1393"/>
                  </a:lnTo>
                  <a:lnTo>
                    <a:pt x="1397" y="1554"/>
                  </a:lnTo>
                  <a:lnTo>
                    <a:pt x="1397" y="1544"/>
                  </a:lnTo>
                  <a:lnTo>
                    <a:pt x="944" y="1393"/>
                  </a:lnTo>
                  <a:lnTo>
                    <a:pt x="910" y="1381"/>
                  </a:lnTo>
                  <a:lnTo>
                    <a:pt x="528" y="2314"/>
                  </a:lnTo>
                  <a:lnTo>
                    <a:pt x="1043" y="2458"/>
                  </a:lnTo>
                  <a:lnTo>
                    <a:pt x="958" y="2675"/>
                  </a:lnTo>
                  <a:lnTo>
                    <a:pt x="955" y="2674"/>
                  </a:lnTo>
                  <a:lnTo>
                    <a:pt x="955" y="2684"/>
                  </a:lnTo>
                  <a:lnTo>
                    <a:pt x="737" y="3242"/>
                  </a:lnTo>
                  <a:lnTo>
                    <a:pt x="585" y="3631"/>
                  </a:lnTo>
                  <a:lnTo>
                    <a:pt x="61" y="3536"/>
                  </a:lnTo>
                  <a:lnTo>
                    <a:pt x="442" y="2562"/>
                  </a:lnTo>
                  <a:lnTo>
                    <a:pt x="955" y="2684"/>
                  </a:lnTo>
                  <a:lnTo>
                    <a:pt x="955" y="2674"/>
                  </a:lnTo>
                  <a:lnTo>
                    <a:pt x="482" y="2562"/>
                  </a:lnTo>
                  <a:lnTo>
                    <a:pt x="437" y="2551"/>
                  </a:lnTo>
                  <a:lnTo>
                    <a:pt x="52" y="3534"/>
                  </a:lnTo>
                  <a:lnTo>
                    <a:pt x="2" y="3525"/>
                  </a:lnTo>
                  <a:lnTo>
                    <a:pt x="0" y="3534"/>
                  </a:lnTo>
                  <a:lnTo>
                    <a:pt x="731" y="3666"/>
                  </a:lnTo>
                  <a:lnTo>
                    <a:pt x="638" y="3873"/>
                  </a:lnTo>
                  <a:lnTo>
                    <a:pt x="1" y="3801"/>
                  </a:lnTo>
                  <a:lnTo>
                    <a:pt x="0" y="3810"/>
                  </a:lnTo>
                  <a:lnTo>
                    <a:pt x="644" y="3883"/>
                  </a:lnTo>
                  <a:lnTo>
                    <a:pt x="742" y="3665"/>
                  </a:lnTo>
                  <a:lnTo>
                    <a:pt x="737" y="3663"/>
                  </a:lnTo>
                  <a:lnTo>
                    <a:pt x="738" y="3658"/>
                  </a:lnTo>
                  <a:lnTo>
                    <a:pt x="594" y="3632"/>
                  </a:lnTo>
                  <a:lnTo>
                    <a:pt x="595" y="3631"/>
                  </a:lnTo>
                  <a:lnTo>
                    <a:pt x="967" y="2677"/>
                  </a:lnTo>
                  <a:lnTo>
                    <a:pt x="1052" y="2460"/>
                  </a:lnTo>
                  <a:lnTo>
                    <a:pt x="1054" y="2455"/>
                  </a:lnTo>
                  <a:lnTo>
                    <a:pt x="1057" y="2449"/>
                  </a:lnTo>
                  <a:lnTo>
                    <a:pt x="1111" y="2311"/>
                  </a:lnTo>
                  <a:lnTo>
                    <a:pt x="1409" y="1548"/>
                  </a:lnTo>
                  <a:lnTo>
                    <a:pt x="1551" y="1184"/>
                  </a:lnTo>
                  <a:lnTo>
                    <a:pt x="1547" y="1183"/>
                  </a:lnTo>
                  <a:lnTo>
                    <a:pt x="1548" y="1178"/>
                  </a:lnTo>
                  <a:lnTo>
                    <a:pt x="1429" y="1134"/>
                  </a:lnTo>
                  <a:lnTo>
                    <a:pt x="1430" y="1131"/>
                  </a:lnTo>
                  <a:lnTo>
                    <a:pt x="1576" y="666"/>
                  </a:lnTo>
                  <a:lnTo>
                    <a:pt x="1582" y="648"/>
                  </a:lnTo>
                  <a:close/>
                  <a:moveTo>
                    <a:pt x="1968" y="438"/>
                  </a:moveTo>
                  <a:lnTo>
                    <a:pt x="1952" y="446"/>
                  </a:lnTo>
                  <a:lnTo>
                    <a:pt x="1952" y="456"/>
                  </a:lnTo>
                  <a:lnTo>
                    <a:pt x="1773" y="1025"/>
                  </a:lnTo>
                  <a:lnTo>
                    <a:pt x="1673" y="1073"/>
                  </a:lnTo>
                  <a:lnTo>
                    <a:pt x="1858" y="508"/>
                  </a:lnTo>
                  <a:lnTo>
                    <a:pt x="1952" y="456"/>
                  </a:lnTo>
                  <a:lnTo>
                    <a:pt x="1952" y="446"/>
                  </a:lnTo>
                  <a:lnTo>
                    <a:pt x="1851" y="501"/>
                  </a:lnTo>
                  <a:lnTo>
                    <a:pt x="1658" y="1090"/>
                  </a:lnTo>
                  <a:lnTo>
                    <a:pt x="1694" y="1073"/>
                  </a:lnTo>
                  <a:lnTo>
                    <a:pt x="1781" y="1031"/>
                  </a:lnTo>
                  <a:lnTo>
                    <a:pt x="1851" y="809"/>
                  </a:lnTo>
                  <a:lnTo>
                    <a:pt x="1962" y="456"/>
                  </a:lnTo>
                  <a:lnTo>
                    <a:pt x="1968" y="438"/>
                  </a:lnTo>
                  <a:close/>
                  <a:moveTo>
                    <a:pt x="2049" y="5344"/>
                  </a:moveTo>
                  <a:lnTo>
                    <a:pt x="1882" y="5348"/>
                  </a:lnTo>
                  <a:lnTo>
                    <a:pt x="1609" y="5350"/>
                  </a:lnTo>
                  <a:lnTo>
                    <a:pt x="1338" y="5348"/>
                  </a:lnTo>
                  <a:lnTo>
                    <a:pt x="1144" y="5343"/>
                  </a:lnTo>
                  <a:lnTo>
                    <a:pt x="1600" y="5368"/>
                  </a:lnTo>
                  <a:lnTo>
                    <a:pt x="1931" y="5350"/>
                  </a:lnTo>
                  <a:lnTo>
                    <a:pt x="2049" y="5344"/>
                  </a:lnTo>
                  <a:close/>
                  <a:moveTo>
                    <a:pt x="2550" y="121"/>
                  </a:moveTo>
                  <a:lnTo>
                    <a:pt x="2535" y="129"/>
                  </a:lnTo>
                  <a:lnTo>
                    <a:pt x="2535" y="139"/>
                  </a:lnTo>
                  <a:lnTo>
                    <a:pt x="2352" y="748"/>
                  </a:lnTo>
                  <a:lnTo>
                    <a:pt x="2252" y="796"/>
                  </a:lnTo>
                  <a:lnTo>
                    <a:pt x="2441" y="191"/>
                  </a:lnTo>
                  <a:lnTo>
                    <a:pt x="2535" y="139"/>
                  </a:lnTo>
                  <a:lnTo>
                    <a:pt x="2535" y="129"/>
                  </a:lnTo>
                  <a:lnTo>
                    <a:pt x="2433" y="184"/>
                  </a:lnTo>
                  <a:lnTo>
                    <a:pt x="2237" y="813"/>
                  </a:lnTo>
                  <a:lnTo>
                    <a:pt x="2273" y="796"/>
                  </a:lnTo>
                  <a:lnTo>
                    <a:pt x="2360" y="754"/>
                  </a:lnTo>
                  <a:lnTo>
                    <a:pt x="2384" y="675"/>
                  </a:lnTo>
                  <a:lnTo>
                    <a:pt x="2545" y="139"/>
                  </a:lnTo>
                  <a:lnTo>
                    <a:pt x="2550" y="121"/>
                  </a:lnTo>
                  <a:close/>
                  <a:moveTo>
                    <a:pt x="2772" y="0"/>
                  </a:moveTo>
                  <a:lnTo>
                    <a:pt x="2757" y="8"/>
                  </a:lnTo>
                  <a:lnTo>
                    <a:pt x="2757" y="18"/>
                  </a:lnTo>
                  <a:lnTo>
                    <a:pt x="2567" y="645"/>
                  </a:lnTo>
                  <a:lnTo>
                    <a:pt x="2464" y="695"/>
                  </a:lnTo>
                  <a:lnTo>
                    <a:pt x="2646" y="79"/>
                  </a:lnTo>
                  <a:lnTo>
                    <a:pt x="2757" y="18"/>
                  </a:lnTo>
                  <a:lnTo>
                    <a:pt x="2757" y="8"/>
                  </a:lnTo>
                  <a:lnTo>
                    <a:pt x="2638" y="73"/>
                  </a:lnTo>
                  <a:lnTo>
                    <a:pt x="2614" y="153"/>
                  </a:lnTo>
                  <a:lnTo>
                    <a:pt x="2449" y="712"/>
                  </a:lnTo>
                  <a:lnTo>
                    <a:pt x="2485" y="695"/>
                  </a:lnTo>
                  <a:lnTo>
                    <a:pt x="2575" y="651"/>
                  </a:lnTo>
                  <a:lnTo>
                    <a:pt x="2766" y="18"/>
                  </a:lnTo>
                  <a:lnTo>
                    <a:pt x="2772" y="0"/>
                  </a:lnTo>
                  <a:close/>
                  <a:moveTo>
                    <a:pt x="2815" y="5313"/>
                  </a:moveTo>
                  <a:lnTo>
                    <a:pt x="2591" y="5319"/>
                  </a:lnTo>
                  <a:lnTo>
                    <a:pt x="2049" y="5344"/>
                  </a:lnTo>
                  <a:lnTo>
                    <a:pt x="2815" y="5313"/>
                  </a:lnTo>
                  <a:close/>
                  <a:moveTo>
                    <a:pt x="3283" y="5310"/>
                  </a:moveTo>
                  <a:lnTo>
                    <a:pt x="3263" y="5309"/>
                  </a:lnTo>
                  <a:lnTo>
                    <a:pt x="3063" y="5300"/>
                  </a:lnTo>
                  <a:lnTo>
                    <a:pt x="2855" y="5311"/>
                  </a:lnTo>
                  <a:lnTo>
                    <a:pt x="2815" y="5313"/>
                  </a:lnTo>
                  <a:lnTo>
                    <a:pt x="3030" y="5309"/>
                  </a:lnTo>
                  <a:lnTo>
                    <a:pt x="3137" y="5309"/>
                  </a:lnTo>
                  <a:lnTo>
                    <a:pt x="3283" y="5310"/>
                  </a:lnTo>
                  <a:close/>
                  <a:moveTo>
                    <a:pt x="3838" y="5327"/>
                  </a:moveTo>
                  <a:lnTo>
                    <a:pt x="3575" y="5316"/>
                  </a:lnTo>
                  <a:lnTo>
                    <a:pt x="3332" y="5311"/>
                  </a:lnTo>
                  <a:lnTo>
                    <a:pt x="3283" y="5310"/>
                  </a:lnTo>
                  <a:lnTo>
                    <a:pt x="3837" y="5336"/>
                  </a:lnTo>
                  <a:lnTo>
                    <a:pt x="3838" y="5327"/>
                  </a:lnTo>
                  <a:close/>
                  <a:moveTo>
                    <a:pt x="5696" y="3831"/>
                  </a:moveTo>
                  <a:lnTo>
                    <a:pt x="5695" y="3822"/>
                  </a:lnTo>
                  <a:lnTo>
                    <a:pt x="5358" y="3848"/>
                  </a:lnTo>
                  <a:lnTo>
                    <a:pt x="4417" y="3496"/>
                  </a:lnTo>
                  <a:lnTo>
                    <a:pt x="4414" y="3504"/>
                  </a:lnTo>
                  <a:lnTo>
                    <a:pt x="5353" y="3855"/>
                  </a:lnTo>
                  <a:lnTo>
                    <a:pt x="5216" y="5241"/>
                  </a:lnTo>
                  <a:lnTo>
                    <a:pt x="4125" y="5291"/>
                  </a:lnTo>
                  <a:lnTo>
                    <a:pt x="4125" y="5300"/>
                  </a:lnTo>
                  <a:lnTo>
                    <a:pt x="5225" y="5250"/>
                  </a:lnTo>
                  <a:lnTo>
                    <a:pt x="5362" y="3856"/>
                  </a:lnTo>
                  <a:lnTo>
                    <a:pt x="5696" y="3831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" y="6011"/>
              <a:ext cx="187" cy="362"/>
            </a:xfrm>
            <a:prstGeom prst="rect">
              <a:avLst/>
            </a:prstGeom>
            <a:noFill/>
          </p:spPr>
        </p:pic>
        <p:sp>
          <p:nvSpPr>
            <p:cNvPr id="2053" name="AutoShape 5"/>
            <p:cNvSpPr>
              <a:spLocks/>
            </p:cNvSpPr>
            <p:nvPr/>
          </p:nvSpPr>
          <p:spPr bwMode="auto">
            <a:xfrm>
              <a:off x="2448" y="3182"/>
              <a:ext cx="11133" cy="6819"/>
            </a:xfrm>
            <a:custGeom>
              <a:avLst/>
              <a:gdLst/>
              <a:ahLst/>
              <a:cxnLst>
                <a:cxn ang="0">
                  <a:pos x="0" y="6816"/>
                </a:cxn>
                <a:cxn ang="0">
                  <a:pos x="731" y="5964"/>
                </a:cxn>
                <a:cxn ang="0">
                  <a:pos x="301" y="6795"/>
                </a:cxn>
                <a:cxn ang="0">
                  <a:pos x="594" y="5993"/>
                </a:cxn>
                <a:cxn ang="0">
                  <a:pos x="727" y="5976"/>
                </a:cxn>
                <a:cxn ang="0">
                  <a:pos x="1142" y="4680"/>
                </a:cxn>
                <a:cxn ang="0">
                  <a:pos x="1142" y="4680"/>
                </a:cxn>
                <a:cxn ang="0">
                  <a:pos x="740" y="5471"/>
                </a:cxn>
                <a:cxn ang="0">
                  <a:pos x="1157" y="4666"/>
                </a:cxn>
                <a:cxn ang="0">
                  <a:pos x="1135" y="5365"/>
                </a:cxn>
                <a:cxn ang="0">
                  <a:pos x="1383" y="4593"/>
                </a:cxn>
                <a:cxn ang="0">
                  <a:pos x="1142" y="5372"/>
                </a:cxn>
                <a:cxn ang="0">
                  <a:pos x="1468" y="5818"/>
                </a:cxn>
                <a:cxn ang="0">
                  <a:pos x="1308" y="5866"/>
                </a:cxn>
                <a:cxn ang="0">
                  <a:pos x="982" y="6805"/>
                </a:cxn>
                <a:cxn ang="0">
                  <a:pos x="1482" y="5814"/>
                </a:cxn>
                <a:cxn ang="0">
                  <a:pos x="1271" y="4216"/>
                </a:cxn>
                <a:cxn ang="0">
                  <a:pos x="1514" y="3517"/>
                </a:cxn>
                <a:cxn ang="0">
                  <a:pos x="1278" y="4223"/>
                </a:cxn>
                <a:cxn ang="0">
                  <a:pos x="1728" y="3417"/>
                </a:cxn>
                <a:cxn ang="0">
                  <a:pos x="1395" y="4163"/>
                </a:cxn>
                <a:cxn ang="0">
                  <a:pos x="1615" y="3469"/>
                </a:cxn>
                <a:cxn ang="0">
                  <a:pos x="1552" y="3969"/>
                </a:cxn>
                <a:cxn ang="0">
                  <a:pos x="1783" y="4464"/>
                </a:cxn>
                <a:cxn ang="0">
                  <a:pos x="1671" y="4509"/>
                </a:cxn>
                <a:cxn ang="0">
                  <a:pos x="1417" y="5305"/>
                </a:cxn>
                <a:cxn ang="0">
                  <a:pos x="1796" y="4459"/>
                </a:cxn>
                <a:cxn ang="0">
                  <a:pos x="1816" y="3983"/>
                </a:cxn>
                <a:cxn ang="0">
                  <a:pos x="2031" y="3275"/>
                </a:cxn>
                <a:cxn ang="0">
                  <a:pos x="1823" y="3989"/>
                </a:cxn>
                <a:cxn ang="0">
                  <a:pos x="2042" y="4380"/>
                </a:cxn>
                <a:cxn ang="0">
                  <a:pos x="1930" y="4426"/>
                </a:cxn>
                <a:cxn ang="0">
                  <a:pos x="1900" y="4493"/>
                </a:cxn>
                <a:cxn ang="0">
                  <a:pos x="2051" y="4389"/>
                </a:cxn>
                <a:cxn ang="0">
                  <a:pos x="2231" y="3192"/>
                </a:cxn>
                <a:cxn ang="0">
                  <a:pos x="2231" y="3192"/>
                </a:cxn>
                <a:cxn ang="0">
                  <a:pos x="1898" y="3957"/>
                </a:cxn>
                <a:cxn ang="0">
                  <a:pos x="2246" y="3175"/>
                </a:cxn>
                <a:cxn ang="0">
                  <a:pos x="7480" y="4599"/>
                </a:cxn>
                <a:cxn ang="0">
                  <a:pos x="7471" y="2945"/>
                </a:cxn>
                <a:cxn ang="0">
                  <a:pos x="7862" y="531"/>
                </a:cxn>
                <a:cxn ang="0">
                  <a:pos x="7936" y="2804"/>
                </a:cxn>
                <a:cxn ang="0">
                  <a:pos x="7936" y="2804"/>
                </a:cxn>
                <a:cxn ang="0">
                  <a:pos x="7961" y="1614"/>
                </a:cxn>
                <a:cxn ang="0">
                  <a:pos x="7972" y="1913"/>
                </a:cxn>
                <a:cxn ang="0">
                  <a:pos x="8332" y="300"/>
                </a:cxn>
                <a:cxn ang="0">
                  <a:pos x="8497" y="1407"/>
                </a:cxn>
                <a:cxn ang="0">
                  <a:pos x="8497" y="1407"/>
                </a:cxn>
                <a:cxn ang="0">
                  <a:pos x="8495" y="2635"/>
                </a:cxn>
                <a:cxn ang="0">
                  <a:pos x="8513" y="1710"/>
                </a:cxn>
                <a:cxn ang="0">
                  <a:pos x="8867" y="31"/>
                </a:cxn>
                <a:cxn ang="0">
                  <a:pos x="9072" y="1179"/>
                </a:cxn>
                <a:cxn ang="0">
                  <a:pos x="9072" y="1179"/>
                </a:cxn>
                <a:cxn ang="0">
                  <a:pos x="9130" y="2446"/>
                </a:cxn>
                <a:cxn ang="0">
                  <a:pos x="9100" y="1490"/>
                </a:cxn>
                <a:cxn ang="0">
                  <a:pos x="10455" y="1000"/>
                </a:cxn>
                <a:cxn ang="0">
                  <a:pos x="10862" y="2990"/>
                </a:cxn>
                <a:cxn ang="0">
                  <a:pos x="10862" y="2990"/>
                </a:cxn>
                <a:cxn ang="0">
                  <a:pos x="11124" y="4319"/>
                </a:cxn>
              </a:cxnLst>
              <a:rect l="0" t="0" r="r" b="b"/>
              <a:pathLst>
                <a:path w="11133" h="6819">
                  <a:moveTo>
                    <a:pt x="533" y="5974"/>
                  </a:moveTo>
                  <a:lnTo>
                    <a:pt x="532" y="5965"/>
                  </a:lnTo>
                  <a:lnTo>
                    <a:pt x="328" y="5992"/>
                  </a:lnTo>
                  <a:lnTo>
                    <a:pt x="0" y="6816"/>
                  </a:lnTo>
                  <a:lnTo>
                    <a:pt x="9" y="6819"/>
                  </a:lnTo>
                  <a:lnTo>
                    <a:pt x="335" y="6000"/>
                  </a:lnTo>
                  <a:lnTo>
                    <a:pt x="533" y="5974"/>
                  </a:lnTo>
                  <a:close/>
                  <a:moveTo>
                    <a:pt x="731" y="5964"/>
                  </a:moveTo>
                  <a:lnTo>
                    <a:pt x="717" y="5967"/>
                  </a:lnTo>
                  <a:lnTo>
                    <a:pt x="717" y="5976"/>
                  </a:lnTo>
                  <a:lnTo>
                    <a:pt x="430" y="6784"/>
                  </a:lnTo>
                  <a:lnTo>
                    <a:pt x="301" y="6795"/>
                  </a:lnTo>
                  <a:lnTo>
                    <a:pt x="601" y="6001"/>
                  </a:lnTo>
                  <a:lnTo>
                    <a:pt x="717" y="5976"/>
                  </a:lnTo>
                  <a:lnTo>
                    <a:pt x="717" y="5967"/>
                  </a:lnTo>
                  <a:lnTo>
                    <a:pt x="594" y="5993"/>
                  </a:lnTo>
                  <a:lnTo>
                    <a:pt x="287" y="6806"/>
                  </a:lnTo>
                  <a:lnTo>
                    <a:pt x="407" y="6795"/>
                  </a:lnTo>
                  <a:lnTo>
                    <a:pt x="436" y="6793"/>
                  </a:lnTo>
                  <a:lnTo>
                    <a:pt x="727" y="5976"/>
                  </a:lnTo>
                  <a:lnTo>
                    <a:pt x="731" y="5964"/>
                  </a:lnTo>
                  <a:close/>
                  <a:moveTo>
                    <a:pt x="1157" y="4666"/>
                  </a:moveTo>
                  <a:lnTo>
                    <a:pt x="1142" y="4671"/>
                  </a:lnTo>
                  <a:lnTo>
                    <a:pt x="1142" y="4680"/>
                  </a:lnTo>
                  <a:lnTo>
                    <a:pt x="883" y="5427"/>
                  </a:lnTo>
                  <a:lnTo>
                    <a:pt x="755" y="5458"/>
                  </a:lnTo>
                  <a:lnTo>
                    <a:pt x="1031" y="4716"/>
                  </a:lnTo>
                  <a:lnTo>
                    <a:pt x="1142" y="4680"/>
                  </a:lnTo>
                  <a:lnTo>
                    <a:pt x="1142" y="4671"/>
                  </a:lnTo>
                  <a:lnTo>
                    <a:pt x="1024" y="4709"/>
                  </a:lnTo>
                  <a:lnTo>
                    <a:pt x="995" y="4785"/>
                  </a:lnTo>
                  <a:lnTo>
                    <a:pt x="740" y="5471"/>
                  </a:lnTo>
                  <a:lnTo>
                    <a:pt x="793" y="5458"/>
                  </a:lnTo>
                  <a:lnTo>
                    <a:pt x="890" y="5434"/>
                  </a:lnTo>
                  <a:lnTo>
                    <a:pt x="1152" y="4680"/>
                  </a:lnTo>
                  <a:lnTo>
                    <a:pt x="1157" y="4666"/>
                  </a:lnTo>
                  <a:close/>
                  <a:moveTo>
                    <a:pt x="1397" y="4588"/>
                  </a:moveTo>
                  <a:lnTo>
                    <a:pt x="1383" y="4593"/>
                  </a:lnTo>
                  <a:lnTo>
                    <a:pt x="1383" y="4602"/>
                  </a:lnTo>
                  <a:lnTo>
                    <a:pt x="1135" y="5365"/>
                  </a:lnTo>
                  <a:lnTo>
                    <a:pt x="1006" y="5396"/>
                  </a:lnTo>
                  <a:lnTo>
                    <a:pt x="1271" y="4639"/>
                  </a:lnTo>
                  <a:lnTo>
                    <a:pt x="1383" y="4602"/>
                  </a:lnTo>
                  <a:lnTo>
                    <a:pt x="1383" y="4593"/>
                  </a:lnTo>
                  <a:lnTo>
                    <a:pt x="1264" y="4631"/>
                  </a:lnTo>
                  <a:lnTo>
                    <a:pt x="992" y="5409"/>
                  </a:lnTo>
                  <a:lnTo>
                    <a:pt x="1045" y="5396"/>
                  </a:lnTo>
                  <a:lnTo>
                    <a:pt x="1142" y="5372"/>
                  </a:lnTo>
                  <a:lnTo>
                    <a:pt x="1392" y="4602"/>
                  </a:lnTo>
                  <a:lnTo>
                    <a:pt x="1397" y="4588"/>
                  </a:lnTo>
                  <a:close/>
                  <a:moveTo>
                    <a:pt x="1482" y="5814"/>
                  </a:moveTo>
                  <a:lnTo>
                    <a:pt x="1468" y="5818"/>
                  </a:lnTo>
                  <a:lnTo>
                    <a:pt x="1468" y="5827"/>
                  </a:lnTo>
                  <a:lnTo>
                    <a:pt x="1157" y="6784"/>
                  </a:lnTo>
                  <a:lnTo>
                    <a:pt x="995" y="6795"/>
                  </a:lnTo>
                  <a:lnTo>
                    <a:pt x="1308" y="5866"/>
                  </a:lnTo>
                  <a:lnTo>
                    <a:pt x="1468" y="5827"/>
                  </a:lnTo>
                  <a:lnTo>
                    <a:pt x="1468" y="5818"/>
                  </a:lnTo>
                  <a:lnTo>
                    <a:pt x="1301" y="5859"/>
                  </a:lnTo>
                  <a:lnTo>
                    <a:pt x="982" y="6805"/>
                  </a:lnTo>
                  <a:lnTo>
                    <a:pt x="1126" y="6795"/>
                  </a:lnTo>
                  <a:lnTo>
                    <a:pt x="1164" y="6793"/>
                  </a:lnTo>
                  <a:lnTo>
                    <a:pt x="1478" y="5827"/>
                  </a:lnTo>
                  <a:lnTo>
                    <a:pt x="1482" y="5814"/>
                  </a:lnTo>
                  <a:close/>
                  <a:moveTo>
                    <a:pt x="1530" y="3509"/>
                  </a:moveTo>
                  <a:lnTo>
                    <a:pt x="1514" y="3517"/>
                  </a:lnTo>
                  <a:lnTo>
                    <a:pt x="1514" y="3527"/>
                  </a:lnTo>
                  <a:lnTo>
                    <a:pt x="1271" y="4216"/>
                  </a:lnTo>
                  <a:lnTo>
                    <a:pt x="1172" y="4259"/>
                  </a:lnTo>
                  <a:lnTo>
                    <a:pt x="1424" y="3569"/>
                  </a:lnTo>
                  <a:lnTo>
                    <a:pt x="1514" y="3527"/>
                  </a:lnTo>
                  <a:lnTo>
                    <a:pt x="1514" y="3517"/>
                  </a:lnTo>
                  <a:lnTo>
                    <a:pt x="1417" y="3562"/>
                  </a:lnTo>
                  <a:lnTo>
                    <a:pt x="1156" y="4275"/>
                  </a:lnTo>
                  <a:lnTo>
                    <a:pt x="1195" y="4259"/>
                  </a:lnTo>
                  <a:lnTo>
                    <a:pt x="1278" y="4223"/>
                  </a:lnTo>
                  <a:lnTo>
                    <a:pt x="1390" y="3906"/>
                  </a:lnTo>
                  <a:lnTo>
                    <a:pt x="1524" y="3527"/>
                  </a:lnTo>
                  <a:lnTo>
                    <a:pt x="1530" y="3509"/>
                  </a:lnTo>
                  <a:close/>
                  <a:moveTo>
                    <a:pt x="1728" y="3417"/>
                  </a:moveTo>
                  <a:lnTo>
                    <a:pt x="1713" y="3424"/>
                  </a:lnTo>
                  <a:lnTo>
                    <a:pt x="1713" y="3434"/>
                  </a:lnTo>
                  <a:lnTo>
                    <a:pt x="1494" y="4121"/>
                  </a:lnTo>
                  <a:lnTo>
                    <a:pt x="1395" y="4163"/>
                  </a:lnTo>
                  <a:lnTo>
                    <a:pt x="1623" y="3476"/>
                  </a:lnTo>
                  <a:lnTo>
                    <a:pt x="1713" y="3434"/>
                  </a:lnTo>
                  <a:lnTo>
                    <a:pt x="1713" y="3424"/>
                  </a:lnTo>
                  <a:lnTo>
                    <a:pt x="1615" y="3469"/>
                  </a:lnTo>
                  <a:lnTo>
                    <a:pt x="1380" y="4179"/>
                  </a:lnTo>
                  <a:lnTo>
                    <a:pt x="1418" y="4163"/>
                  </a:lnTo>
                  <a:lnTo>
                    <a:pt x="1501" y="4127"/>
                  </a:lnTo>
                  <a:lnTo>
                    <a:pt x="1552" y="3969"/>
                  </a:lnTo>
                  <a:lnTo>
                    <a:pt x="1722" y="3434"/>
                  </a:lnTo>
                  <a:lnTo>
                    <a:pt x="1728" y="3417"/>
                  </a:lnTo>
                  <a:close/>
                  <a:moveTo>
                    <a:pt x="1796" y="4459"/>
                  </a:moveTo>
                  <a:lnTo>
                    <a:pt x="1783" y="4464"/>
                  </a:lnTo>
                  <a:lnTo>
                    <a:pt x="1783" y="4473"/>
                  </a:lnTo>
                  <a:lnTo>
                    <a:pt x="1559" y="5260"/>
                  </a:lnTo>
                  <a:lnTo>
                    <a:pt x="1430" y="5292"/>
                  </a:lnTo>
                  <a:lnTo>
                    <a:pt x="1671" y="4509"/>
                  </a:lnTo>
                  <a:lnTo>
                    <a:pt x="1783" y="4473"/>
                  </a:lnTo>
                  <a:lnTo>
                    <a:pt x="1783" y="4464"/>
                  </a:lnTo>
                  <a:lnTo>
                    <a:pt x="1663" y="4502"/>
                  </a:lnTo>
                  <a:lnTo>
                    <a:pt x="1417" y="5305"/>
                  </a:lnTo>
                  <a:lnTo>
                    <a:pt x="1468" y="5292"/>
                  </a:lnTo>
                  <a:lnTo>
                    <a:pt x="1566" y="5268"/>
                  </a:lnTo>
                  <a:lnTo>
                    <a:pt x="1792" y="4473"/>
                  </a:lnTo>
                  <a:lnTo>
                    <a:pt x="1796" y="4459"/>
                  </a:lnTo>
                  <a:close/>
                  <a:moveTo>
                    <a:pt x="2045" y="3268"/>
                  </a:moveTo>
                  <a:lnTo>
                    <a:pt x="2031" y="3275"/>
                  </a:lnTo>
                  <a:lnTo>
                    <a:pt x="2031" y="3285"/>
                  </a:lnTo>
                  <a:lnTo>
                    <a:pt x="1816" y="3983"/>
                  </a:lnTo>
                  <a:lnTo>
                    <a:pt x="1712" y="4027"/>
                  </a:lnTo>
                  <a:lnTo>
                    <a:pt x="1944" y="3326"/>
                  </a:lnTo>
                  <a:lnTo>
                    <a:pt x="2031" y="3285"/>
                  </a:lnTo>
                  <a:lnTo>
                    <a:pt x="2031" y="3275"/>
                  </a:lnTo>
                  <a:lnTo>
                    <a:pt x="1936" y="3319"/>
                  </a:lnTo>
                  <a:lnTo>
                    <a:pt x="1697" y="4044"/>
                  </a:lnTo>
                  <a:lnTo>
                    <a:pt x="1735" y="4027"/>
                  </a:lnTo>
                  <a:lnTo>
                    <a:pt x="1823" y="3989"/>
                  </a:lnTo>
                  <a:lnTo>
                    <a:pt x="2040" y="3285"/>
                  </a:lnTo>
                  <a:lnTo>
                    <a:pt x="2045" y="3268"/>
                  </a:lnTo>
                  <a:close/>
                  <a:moveTo>
                    <a:pt x="2055" y="4375"/>
                  </a:moveTo>
                  <a:lnTo>
                    <a:pt x="2042" y="4380"/>
                  </a:lnTo>
                  <a:lnTo>
                    <a:pt x="2042" y="4389"/>
                  </a:lnTo>
                  <a:lnTo>
                    <a:pt x="1818" y="5196"/>
                  </a:lnTo>
                  <a:lnTo>
                    <a:pt x="1690" y="5228"/>
                  </a:lnTo>
                  <a:lnTo>
                    <a:pt x="1930" y="4426"/>
                  </a:lnTo>
                  <a:lnTo>
                    <a:pt x="2042" y="4389"/>
                  </a:lnTo>
                  <a:lnTo>
                    <a:pt x="2042" y="4380"/>
                  </a:lnTo>
                  <a:lnTo>
                    <a:pt x="1923" y="4418"/>
                  </a:lnTo>
                  <a:lnTo>
                    <a:pt x="1900" y="4493"/>
                  </a:lnTo>
                  <a:lnTo>
                    <a:pt x="1676" y="5241"/>
                  </a:lnTo>
                  <a:lnTo>
                    <a:pt x="1728" y="5228"/>
                  </a:lnTo>
                  <a:lnTo>
                    <a:pt x="1826" y="5204"/>
                  </a:lnTo>
                  <a:lnTo>
                    <a:pt x="2051" y="4389"/>
                  </a:lnTo>
                  <a:lnTo>
                    <a:pt x="2055" y="4375"/>
                  </a:lnTo>
                  <a:close/>
                  <a:moveTo>
                    <a:pt x="2246" y="3175"/>
                  </a:moveTo>
                  <a:lnTo>
                    <a:pt x="2231" y="3182"/>
                  </a:lnTo>
                  <a:lnTo>
                    <a:pt x="2231" y="3192"/>
                  </a:lnTo>
                  <a:lnTo>
                    <a:pt x="2020" y="3895"/>
                  </a:lnTo>
                  <a:lnTo>
                    <a:pt x="1912" y="3941"/>
                  </a:lnTo>
                  <a:lnTo>
                    <a:pt x="2119" y="3244"/>
                  </a:lnTo>
                  <a:lnTo>
                    <a:pt x="2231" y="3192"/>
                  </a:lnTo>
                  <a:lnTo>
                    <a:pt x="2231" y="3182"/>
                  </a:lnTo>
                  <a:lnTo>
                    <a:pt x="2112" y="3237"/>
                  </a:lnTo>
                  <a:lnTo>
                    <a:pt x="2064" y="3397"/>
                  </a:lnTo>
                  <a:lnTo>
                    <a:pt x="1898" y="3957"/>
                  </a:lnTo>
                  <a:lnTo>
                    <a:pt x="1935" y="3941"/>
                  </a:lnTo>
                  <a:lnTo>
                    <a:pt x="2028" y="3902"/>
                  </a:lnTo>
                  <a:lnTo>
                    <a:pt x="2241" y="3192"/>
                  </a:lnTo>
                  <a:lnTo>
                    <a:pt x="2246" y="3175"/>
                  </a:lnTo>
                  <a:close/>
                  <a:moveTo>
                    <a:pt x="7480" y="3627"/>
                  </a:moveTo>
                  <a:lnTo>
                    <a:pt x="7471" y="3627"/>
                  </a:lnTo>
                  <a:lnTo>
                    <a:pt x="7471" y="4599"/>
                  </a:lnTo>
                  <a:lnTo>
                    <a:pt x="7480" y="4599"/>
                  </a:lnTo>
                  <a:lnTo>
                    <a:pt x="7480" y="3627"/>
                  </a:lnTo>
                  <a:close/>
                  <a:moveTo>
                    <a:pt x="7480" y="2098"/>
                  </a:moveTo>
                  <a:lnTo>
                    <a:pt x="7471" y="2098"/>
                  </a:lnTo>
                  <a:lnTo>
                    <a:pt x="7471" y="2945"/>
                  </a:lnTo>
                  <a:lnTo>
                    <a:pt x="7480" y="2945"/>
                  </a:lnTo>
                  <a:lnTo>
                    <a:pt x="7480" y="2098"/>
                  </a:lnTo>
                  <a:close/>
                  <a:moveTo>
                    <a:pt x="7898" y="1643"/>
                  </a:moveTo>
                  <a:lnTo>
                    <a:pt x="7862" y="531"/>
                  </a:lnTo>
                  <a:lnTo>
                    <a:pt x="7853" y="532"/>
                  </a:lnTo>
                  <a:lnTo>
                    <a:pt x="7889" y="1643"/>
                  </a:lnTo>
                  <a:lnTo>
                    <a:pt x="7898" y="1643"/>
                  </a:lnTo>
                  <a:close/>
                  <a:moveTo>
                    <a:pt x="7936" y="2804"/>
                  </a:moveTo>
                  <a:lnTo>
                    <a:pt x="7908" y="1939"/>
                  </a:lnTo>
                  <a:lnTo>
                    <a:pt x="7899" y="1939"/>
                  </a:lnTo>
                  <a:lnTo>
                    <a:pt x="7927" y="2804"/>
                  </a:lnTo>
                  <a:lnTo>
                    <a:pt x="7936" y="2804"/>
                  </a:lnTo>
                  <a:close/>
                  <a:moveTo>
                    <a:pt x="7970" y="1614"/>
                  </a:moveTo>
                  <a:lnTo>
                    <a:pt x="7929" y="498"/>
                  </a:lnTo>
                  <a:lnTo>
                    <a:pt x="7920" y="499"/>
                  </a:lnTo>
                  <a:lnTo>
                    <a:pt x="7961" y="1614"/>
                  </a:lnTo>
                  <a:lnTo>
                    <a:pt x="7970" y="1614"/>
                  </a:lnTo>
                  <a:close/>
                  <a:moveTo>
                    <a:pt x="8013" y="2784"/>
                  </a:moveTo>
                  <a:lnTo>
                    <a:pt x="7981" y="1913"/>
                  </a:lnTo>
                  <a:lnTo>
                    <a:pt x="7972" y="1913"/>
                  </a:lnTo>
                  <a:lnTo>
                    <a:pt x="8003" y="2784"/>
                  </a:lnTo>
                  <a:lnTo>
                    <a:pt x="8013" y="2784"/>
                  </a:lnTo>
                  <a:close/>
                  <a:moveTo>
                    <a:pt x="8416" y="1438"/>
                  </a:moveTo>
                  <a:lnTo>
                    <a:pt x="8332" y="300"/>
                  </a:lnTo>
                  <a:lnTo>
                    <a:pt x="8323" y="301"/>
                  </a:lnTo>
                  <a:lnTo>
                    <a:pt x="8407" y="1438"/>
                  </a:lnTo>
                  <a:lnTo>
                    <a:pt x="8416" y="1438"/>
                  </a:lnTo>
                  <a:close/>
                  <a:moveTo>
                    <a:pt x="8497" y="1407"/>
                  </a:moveTo>
                  <a:lnTo>
                    <a:pt x="8404" y="261"/>
                  </a:lnTo>
                  <a:lnTo>
                    <a:pt x="8394" y="261"/>
                  </a:lnTo>
                  <a:lnTo>
                    <a:pt x="8488" y="1407"/>
                  </a:lnTo>
                  <a:lnTo>
                    <a:pt x="8497" y="1407"/>
                  </a:lnTo>
                  <a:close/>
                  <a:moveTo>
                    <a:pt x="8504" y="2635"/>
                  </a:moveTo>
                  <a:lnTo>
                    <a:pt x="8438" y="1740"/>
                  </a:lnTo>
                  <a:lnTo>
                    <a:pt x="8429" y="1740"/>
                  </a:lnTo>
                  <a:lnTo>
                    <a:pt x="8495" y="2635"/>
                  </a:lnTo>
                  <a:lnTo>
                    <a:pt x="8504" y="2635"/>
                  </a:lnTo>
                  <a:close/>
                  <a:moveTo>
                    <a:pt x="8595" y="2609"/>
                  </a:moveTo>
                  <a:lnTo>
                    <a:pt x="8522" y="1709"/>
                  </a:lnTo>
                  <a:lnTo>
                    <a:pt x="8513" y="1710"/>
                  </a:lnTo>
                  <a:lnTo>
                    <a:pt x="8586" y="2609"/>
                  </a:lnTo>
                  <a:lnTo>
                    <a:pt x="8595" y="2609"/>
                  </a:lnTo>
                  <a:close/>
                  <a:moveTo>
                    <a:pt x="9000" y="1208"/>
                  </a:moveTo>
                  <a:lnTo>
                    <a:pt x="8867" y="31"/>
                  </a:lnTo>
                  <a:lnTo>
                    <a:pt x="8858" y="32"/>
                  </a:lnTo>
                  <a:lnTo>
                    <a:pt x="8991" y="1209"/>
                  </a:lnTo>
                  <a:lnTo>
                    <a:pt x="9000" y="1208"/>
                  </a:lnTo>
                  <a:close/>
                  <a:moveTo>
                    <a:pt x="9072" y="1179"/>
                  </a:moveTo>
                  <a:lnTo>
                    <a:pt x="8930" y="0"/>
                  </a:lnTo>
                  <a:lnTo>
                    <a:pt x="8921" y="1"/>
                  </a:lnTo>
                  <a:lnTo>
                    <a:pt x="9063" y="1180"/>
                  </a:lnTo>
                  <a:lnTo>
                    <a:pt x="9072" y="1179"/>
                  </a:lnTo>
                  <a:close/>
                  <a:moveTo>
                    <a:pt x="9139" y="2445"/>
                  </a:moveTo>
                  <a:lnTo>
                    <a:pt x="9035" y="1518"/>
                  </a:lnTo>
                  <a:lnTo>
                    <a:pt x="9026" y="1519"/>
                  </a:lnTo>
                  <a:lnTo>
                    <a:pt x="9130" y="2446"/>
                  </a:lnTo>
                  <a:lnTo>
                    <a:pt x="9139" y="2445"/>
                  </a:lnTo>
                  <a:close/>
                  <a:moveTo>
                    <a:pt x="9221" y="2419"/>
                  </a:moveTo>
                  <a:lnTo>
                    <a:pt x="9109" y="1489"/>
                  </a:lnTo>
                  <a:lnTo>
                    <a:pt x="9100" y="1490"/>
                  </a:lnTo>
                  <a:lnTo>
                    <a:pt x="9212" y="2420"/>
                  </a:lnTo>
                  <a:lnTo>
                    <a:pt x="9221" y="2419"/>
                  </a:lnTo>
                  <a:close/>
                  <a:moveTo>
                    <a:pt x="10610" y="1760"/>
                  </a:moveTo>
                  <a:lnTo>
                    <a:pt x="10455" y="1000"/>
                  </a:lnTo>
                  <a:lnTo>
                    <a:pt x="10446" y="1002"/>
                  </a:lnTo>
                  <a:lnTo>
                    <a:pt x="10601" y="1762"/>
                  </a:lnTo>
                  <a:lnTo>
                    <a:pt x="10610" y="1760"/>
                  </a:lnTo>
                  <a:close/>
                  <a:moveTo>
                    <a:pt x="10862" y="2990"/>
                  </a:moveTo>
                  <a:lnTo>
                    <a:pt x="10702" y="2207"/>
                  </a:lnTo>
                  <a:lnTo>
                    <a:pt x="10693" y="2208"/>
                  </a:lnTo>
                  <a:lnTo>
                    <a:pt x="10853" y="2992"/>
                  </a:lnTo>
                  <a:lnTo>
                    <a:pt x="10862" y="2990"/>
                  </a:lnTo>
                  <a:close/>
                  <a:moveTo>
                    <a:pt x="11132" y="4318"/>
                  </a:moveTo>
                  <a:lnTo>
                    <a:pt x="11004" y="3690"/>
                  </a:lnTo>
                  <a:lnTo>
                    <a:pt x="10995" y="3691"/>
                  </a:lnTo>
                  <a:lnTo>
                    <a:pt x="11124" y="4319"/>
                  </a:lnTo>
                  <a:lnTo>
                    <a:pt x="11132" y="4318"/>
                  </a:lnTo>
                  <a:close/>
                </a:path>
              </a:pathLst>
            </a:custGeom>
            <a:solidFill>
              <a:srgbClr val="70AE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auto">
            <a:xfrm>
              <a:off x="13199" y="4401"/>
              <a:ext cx="1045" cy="36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9" y="1659"/>
                </a:cxn>
                <a:cxn ang="0">
                  <a:pos x="1044" y="3672"/>
                </a:cxn>
              </a:cxnLst>
              <a:rect l="0" t="0" r="r" b="b"/>
              <a:pathLst>
                <a:path w="1045" h="3673">
                  <a:moveTo>
                    <a:pt x="0" y="0"/>
                  </a:moveTo>
                  <a:lnTo>
                    <a:pt x="549" y="1659"/>
                  </a:lnTo>
                  <a:lnTo>
                    <a:pt x="1044" y="3672"/>
                  </a:lnTo>
                </a:path>
              </a:pathLst>
            </a:custGeom>
            <a:noFill/>
            <a:ln w="540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84" y="1127"/>
              <a:ext cx="1700" cy="1592"/>
            </a:xfrm>
            <a:prstGeom prst="rect">
              <a:avLst/>
            </a:prstGeom>
            <a:noFill/>
          </p:spPr>
        </p:pic>
      </p:grp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773723" y="285751"/>
            <a:ext cx="7737231" cy="742950"/>
          </a:xfrm>
        </p:spPr>
        <p:txBody>
          <a:bodyPr>
            <a:normAutofit fontScale="90000"/>
          </a:bodyPr>
          <a:lstStyle/>
          <a:p>
            <a:r>
              <a:rPr lang="en-US" sz="1100" b="1" dirty="0">
                <a:latin typeface="Georgia" pitchFamily="18" charset="0"/>
              </a:rPr>
              <a:t/>
            </a:r>
            <a:br>
              <a:rPr lang="en-US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latin typeface="Georgia" pitchFamily="18" charset="0"/>
              </a:rPr>
              <a:t/>
            </a:r>
            <a:br>
              <a:rPr lang="ro-RO" sz="1100" b="1" dirty="0"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R O M Â N I A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Ministerul Afacerilor Interne 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en-US" sz="1100" b="1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INSTITUȚIA PREFECTULUI </a:t>
            </a:r>
            <a:r>
              <a:rPr lang="en-US" sz="1100" b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ro-RO" sz="1100" b="1" dirty="0">
                <a:solidFill>
                  <a:srgbClr val="0070C0"/>
                </a:solidFill>
                <a:latin typeface="Georgia" pitchFamily="18" charset="0"/>
              </a:rPr>
              <a:t> JUDEȚUL SATU MARE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790401" y="1314450"/>
            <a:ext cx="7737231" cy="3543300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1800">
                <a:solidFill>
                  <a:srgbClr val="003366"/>
                </a:solidFill>
              </a:rPr>
              <a:t>A</a:t>
            </a:r>
            <a:r>
              <a:rPr lang="ro-RO" sz="1800">
                <a:solidFill>
                  <a:srgbClr val="003366"/>
                </a:solidFill>
              </a:rPr>
              <a:t>u fost </a:t>
            </a:r>
            <a:r>
              <a:rPr lang="en-GB" sz="1800" smtClean="0">
                <a:solidFill>
                  <a:srgbClr val="003366"/>
                </a:solidFill>
              </a:rPr>
              <a:t>adoptate </a:t>
            </a:r>
            <a:r>
              <a:rPr lang="ro-RO" sz="1800" smtClean="0">
                <a:solidFill>
                  <a:srgbClr val="003366"/>
                </a:solidFill>
              </a:rPr>
              <a:t>pe parcursul anului 2023 un număr de </a:t>
            </a:r>
            <a:r>
              <a:rPr lang="ro-RO" sz="1800" smtClean="0">
                <a:solidFill>
                  <a:srgbClr val="003366"/>
                </a:solidFill>
              </a:rPr>
              <a:t>3 </a:t>
            </a:r>
            <a:r>
              <a:rPr lang="ro-RO" sz="1800" smtClean="0">
                <a:solidFill>
                  <a:srgbClr val="003366"/>
                </a:solidFill>
              </a:rPr>
              <a:t>hotărâri a membrilor colegiului prefectural, respectiv:</a:t>
            </a:r>
          </a:p>
          <a:p>
            <a:pPr algn="just">
              <a:lnSpc>
                <a:spcPct val="80000"/>
              </a:lnSpc>
            </a:pPr>
            <a:endParaRPr lang="ro-RO" sz="1800">
              <a:solidFill>
                <a:srgbClr val="003366"/>
              </a:solidFill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1800" smtClean="0">
                <a:solidFill>
                  <a:srgbClr val="003366"/>
                </a:solidFill>
              </a:rPr>
              <a:t>Hotărârea nr.1 din 22.03.2023 – privind constituirea Comisiei mixte de control în piețele din județ și la agenții economici în perioada premergătoare Sărbătorilor pascale</a:t>
            </a:r>
            <a:r>
              <a:rPr lang="ro-RO" sz="1800" smtClean="0">
                <a:solidFill>
                  <a:srgbClr val="003366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1800" smtClean="0">
                <a:solidFill>
                  <a:srgbClr val="003366"/>
                </a:solidFill>
              </a:rPr>
              <a:t>Hotărârea nr.2 din 28.12.2023 – privind intensificarea unor acțiuni de control a modului de comercializare a materialelor pirotehnice în perioada premergătoare Revelionului 2024;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o-RO" sz="1800" smtClean="0">
                <a:solidFill>
                  <a:srgbClr val="003366"/>
                </a:solidFill>
              </a:rPr>
              <a:t>Hotărârea nr.3/2023 </a:t>
            </a:r>
            <a:r>
              <a:rPr lang="ro-RO" sz="1800" smtClean="0">
                <a:solidFill>
                  <a:srgbClr val="003366"/>
                </a:solidFill>
              </a:rPr>
              <a:t>din ședința lunii decembrie când urmează a fi adoptat Programul orientativ al ședințelor pentru anul 2024</a:t>
            </a:r>
            <a:r>
              <a:rPr lang="pt-BR" sz="1800" smtClean="0">
                <a:solidFill>
                  <a:srgbClr val="003366"/>
                </a:solidFill>
              </a:rPr>
              <a:t>.</a:t>
            </a:r>
            <a:endParaRPr lang="ro-RO" sz="1800">
              <a:solidFill>
                <a:srgbClr val="003366"/>
              </a:solidFill>
            </a:endParaRPr>
          </a:p>
          <a:p>
            <a:pPr algn="just"/>
            <a:endParaRPr lang="vi-VN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81354" y="-85597"/>
            <a:ext cx="7506587" cy="14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44246" tIns="595074" rIns="735728" bIns="15147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							</a:t>
            </a: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044824" y="447623"/>
            <a:ext cx="944126" cy="72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925" tIns="38963" rIns="77925" bIns="38963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o-RO" sz="130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ro-RO" sz="900" b="1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o-RO" sz="900" b="1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US" sz="50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770</Words>
  <Application>Microsoft Office PowerPoint</Application>
  <PresentationFormat>On-screen Show (16:9)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Temă Office</vt:lpstr>
      <vt:lpstr>   R O M Â N I A Ministerul Afacerilor Interne  INSTITUȚIA PREFECTULUI  JUDEȚUL SATU MARE  </vt:lpstr>
      <vt:lpstr>   R O M Â N I A Ministerul Afacerilor Interne  INSTITUȚIA PREFECTULUI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  <vt:lpstr>   R O M Â N I A Ministerul Afacerilor Interne  INSTITUȚIA PREFECTULUI   JUDEȚUL SATU MARE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O M Â N I A Ministerul Afacerilor Interne  INSTITUȚIA PREFECTULUI JUDEȚUL SATUMARE</dc:title>
  <dc:creator>Cabinet</dc:creator>
  <cp:lastModifiedBy>User</cp:lastModifiedBy>
  <cp:revision>143</cp:revision>
  <dcterms:created xsi:type="dcterms:W3CDTF">2022-03-31T12:14:58Z</dcterms:created>
  <dcterms:modified xsi:type="dcterms:W3CDTF">2023-12-28T07:16:56Z</dcterms:modified>
</cp:coreProperties>
</file>