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72" r:id="rId3"/>
    <p:sldId id="273" r:id="rId4"/>
    <p:sldId id="330" r:id="rId5"/>
    <p:sldId id="364" r:id="rId6"/>
    <p:sldId id="331" r:id="rId7"/>
    <p:sldId id="332" r:id="rId8"/>
    <p:sldId id="333" r:id="rId9"/>
    <p:sldId id="326" r:id="rId10"/>
    <p:sldId id="370" r:id="rId11"/>
    <p:sldId id="329" r:id="rId12"/>
    <p:sldId id="327" r:id="rId13"/>
    <p:sldId id="371" r:id="rId14"/>
    <p:sldId id="328" r:id="rId15"/>
    <p:sldId id="335" r:id="rId16"/>
    <p:sldId id="341" r:id="rId17"/>
    <p:sldId id="340" r:id="rId18"/>
    <p:sldId id="342" r:id="rId19"/>
    <p:sldId id="343" r:id="rId20"/>
    <p:sldId id="372" r:id="rId21"/>
    <p:sldId id="373" r:id="rId22"/>
    <p:sldId id="339" r:id="rId23"/>
    <p:sldId id="337" r:id="rId24"/>
    <p:sldId id="338" r:id="rId25"/>
    <p:sldId id="344" r:id="rId26"/>
    <p:sldId id="346" r:id="rId27"/>
    <p:sldId id="374" r:id="rId28"/>
    <p:sldId id="345" r:id="rId29"/>
    <p:sldId id="350" r:id="rId30"/>
    <p:sldId id="349" r:id="rId31"/>
    <p:sldId id="354" r:id="rId32"/>
    <p:sldId id="353" r:id="rId33"/>
    <p:sldId id="352" r:id="rId34"/>
    <p:sldId id="347" r:id="rId35"/>
    <p:sldId id="357" r:id="rId36"/>
    <p:sldId id="356" r:id="rId37"/>
    <p:sldId id="361" r:id="rId38"/>
    <p:sldId id="360" r:id="rId39"/>
    <p:sldId id="359" r:id="rId40"/>
    <p:sldId id="375" r:id="rId41"/>
    <p:sldId id="362" r:id="rId42"/>
    <p:sldId id="376" r:id="rId43"/>
    <p:sldId id="325" r:id="rId44"/>
  </p:sldIdLst>
  <p:sldSz cx="9144000" cy="5143500" type="screen16x9"/>
  <p:notesSz cx="9928225" cy="6797675"/>
  <p:defaultTex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42" d="100"/>
          <a:sy n="142" d="100"/>
        </p:scale>
        <p:origin x="-108" y="-90"/>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p:cNvSpPr>
            <a:spLocks noGrp="1"/>
          </p:cNvSpPr>
          <p:nvPr>
            <p:ph type="ctrTitle"/>
          </p:nvPr>
        </p:nvSpPr>
        <p:spPr>
          <a:xfrm>
            <a:off x="685800" y="1597820"/>
            <a:ext cx="7772400" cy="1102519"/>
          </a:xfrm>
        </p:spPr>
        <p:txBody>
          <a:bodyPr/>
          <a:lstStyle/>
          <a:p>
            <a:r>
              <a:rPr lang="ro-RO" dirty="0" smtClean="0"/>
              <a:t>Faceți clic pentru a edita stilul de titlu Coordonator</a:t>
            </a:r>
            <a:endParaRPr lang="en-US" dirty="0"/>
          </a:p>
        </p:txBody>
      </p:sp>
      <p:sp>
        <p:nvSpPr>
          <p:cNvPr id="3" name="Subtitlu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ro-RO" smtClean="0"/>
              <a:t>Faceți clic pentru editarea stilului de subtitlu al coordonatorului</a:t>
            </a:r>
            <a:endParaRPr lang="en-US"/>
          </a:p>
        </p:txBody>
      </p:sp>
      <p:sp>
        <p:nvSpPr>
          <p:cNvPr id="4" name="Substituent dată 3"/>
          <p:cNvSpPr>
            <a:spLocks noGrp="1"/>
          </p:cNvSpPr>
          <p:nvPr>
            <p:ph type="dt" sz="half" idx="10"/>
          </p:nvPr>
        </p:nvSpPr>
        <p:spPr/>
        <p:txBody>
          <a:bodyPr/>
          <a:lstStyle/>
          <a:p>
            <a:fld id="{D67C6136-3558-47B1-9E35-F753E4C6040D}" type="datetimeFigureOut">
              <a:rPr lang="en-US" smtClean="0"/>
              <a:pPr/>
              <a:t>2/15/2024</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72122C10-2F7C-4BBA-8C53-D5003E57656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Faceți clic pentru a edita stilul de titlu Coordonator</a:t>
            </a:r>
            <a:endParaRPr lang="en-US"/>
          </a:p>
        </p:txBody>
      </p:sp>
      <p:sp>
        <p:nvSpPr>
          <p:cNvPr id="3" name="Substituent text vertical 2"/>
          <p:cNvSpPr>
            <a:spLocks noGrp="1"/>
          </p:cNvSpPr>
          <p:nvPr>
            <p:ph type="body" orient="vert" idx="1"/>
          </p:nvPr>
        </p:nvSpPr>
        <p:spPr/>
        <p:txBody>
          <a:bodyPr vert="eaVert"/>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4" name="Substituent dată 3"/>
          <p:cNvSpPr>
            <a:spLocks noGrp="1"/>
          </p:cNvSpPr>
          <p:nvPr>
            <p:ph type="dt" sz="half" idx="10"/>
          </p:nvPr>
        </p:nvSpPr>
        <p:spPr/>
        <p:txBody>
          <a:bodyPr/>
          <a:lstStyle/>
          <a:p>
            <a:fld id="{D67C6136-3558-47B1-9E35-F753E4C6040D}" type="datetimeFigureOut">
              <a:rPr lang="en-US" smtClean="0"/>
              <a:pPr/>
              <a:t>2/15/2024</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72122C10-2F7C-4BBA-8C53-D5003E57656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7181850" y="205980"/>
            <a:ext cx="2228850" cy="4388644"/>
          </a:xfrm>
        </p:spPr>
        <p:txBody>
          <a:bodyPr vert="eaVert"/>
          <a:lstStyle/>
          <a:p>
            <a:r>
              <a:rPr lang="ro-RO" smtClean="0"/>
              <a:t>Faceți clic pentru a edita stilul de titlu Coordonator</a:t>
            </a:r>
            <a:endParaRPr lang="en-US"/>
          </a:p>
        </p:txBody>
      </p:sp>
      <p:sp>
        <p:nvSpPr>
          <p:cNvPr id="3" name="Substituent text vertical 2"/>
          <p:cNvSpPr>
            <a:spLocks noGrp="1"/>
          </p:cNvSpPr>
          <p:nvPr>
            <p:ph type="body" orient="vert" idx="1"/>
          </p:nvPr>
        </p:nvSpPr>
        <p:spPr>
          <a:xfrm>
            <a:off x="495301" y="205980"/>
            <a:ext cx="6534150" cy="4388644"/>
          </a:xfrm>
        </p:spPr>
        <p:txBody>
          <a:bodyPr vert="eaVert"/>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4" name="Substituent dată 3"/>
          <p:cNvSpPr>
            <a:spLocks noGrp="1"/>
          </p:cNvSpPr>
          <p:nvPr>
            <p:ph type="dt" sz="half" idx="10"/>
          </p:nvPr>
        </p:nvSpPr>
        <p:spPr/>
        <p:txBody>
          <a:bodyPr/>
          <a:lstStyle/>
          <a:p>
            <a:fld id="{D67C6136-3558-47B1-9E35-F753E4C6040D}" type="datetimeFigureOut">
              <a:rPr lang="en-US" smtClean="0"/>
              <a:pPr/>
              <a:t>2/15/2024</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72122C10-2F7C-4BBA-8C53-D5003E57656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Faceți clic pentru a edita stilul de titlu Coordonator</a:t>
            </a:r>
            <a:endParaRPr lang="en-US"/>
          </a:p>
        </p:txBody>
      </p:sp>
      <p:sp>
        <p:nvSpPr>
          <p:cNvPr id="3" name="Substituent conținut 2"/>
          <p:cNvSpPr>
            <a:spLocks noGrp="1"/>
          </p:cNvSpPr>
          <p:nvPr>
            <p:ph idx="1"/>
          </p:nvPr>
        </p:nvSpPr>
        <p:spPr/>
        <p:txBody>
          <a:body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4" name="Substituent dată 3"/>
          <p:cNvSpPr>
            <a:spLocks noGrp="1"/>
          </p:cNvSpPr>
          <p:nvPr>
            <p:ph type="dt" sz="half" idx="10"/>
          </p:nvPr>
        </p:nvSpPr>
        <p:spPr/>
        <p:txBody>
          <a:bodyPr/>
          <a:lstStyle/>
          <a:p>
            <a:fld id="{D67C6136-3558-47B1-9E35-F753E4C6040D}" type="datetimeFigureOut">
              <a:rPr lang="en-US" smtClean="0"/>
              <a:pPr/>
              <a:t>2/15/2024</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72122C10-2F7C-4BBA-8C53-D5003E5765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p:cNvSpPr>
            <a:spLocks noGrp="1"/>
          </p:cNvSpPr>
          <p:nvPr>
            <p:ph type="title"/>
          </p:nvPr>
        </p:nvSpPr>
        <p:spPr>
          <a:xfrm>
            <a:off x="722313" y="3305176"/>
            <a:ext cx="7772400" cy="1021556"/>
          </a:xfrm>
        </p:spPr>
        <p:txBody>
          <a:bodyPr anchor="t"/>
          <a:lstStyle>
            <a:lvl1pPr algn="l">
              <a:defRPr sz="3400" b="1" cap="all"/>
            </a:lvl1pPr>
          </a:lstStyle>
          <a:p>
            <a:r>
              <a:rPr lang="ro-RO" smtClean="0"/>
              <a:t>Faceți clic pentru a edita stilul de titlu Coordonator</a:t>
            </a:r>
            <a:endParaRPr lang="en-US"/>
          </a:p>
        </p:txBody>
      </p:sp>
      <p:sp>
        <p:nvSpPr>
          <p:cNvPr id="3" name="Substituent text 2"/>
          <p:cNvSpPr>
            <a:spLocks noGrp="1"/>
          </p:cNvSpPr>
          <p:nvPr>
            <p:ph type="body" idx="1"/>
          </p:nvPr>
        </p:nvSpPr>
        <p:spPr>
          <a:xfrm>
            <a:off x="722313" y="2180035"/>
            <a:ext cx="7772400" cy="1125140"/>
          </a:xfrm>
        </p:spPr>
        <p:txBody>
          <a:bodyPr anchor="b"/>
          <a:lstStyle>
            <a:lvl1pPr marL="0" indent="0">
              <a:buNone/>
              <a:defRPr sz="1700">
                <a:solidFill>
                  <a:schemeClr val="tx1">
                    <a:tint val="75000"/>
                  </a:schemeClr>
                </a:solidFill>
              </a:defRPr>
            </a:lvl1pPr>
            <a:lvl2pPr marL="389626" indent="0">
              <a:buNone/>
              <a:defRPr sz="1500">
                <a:solidFill>
                  <a:schemeClr val="tx1">
                    <a:tint val="75000"/>
                  </a:schemeClr>
                </a:solidFill>
              </a:defRPr>
            </a:lvl2pPr>
            <a:lvl3pPr marL="779252" indent="0">
              <a:buNone/>
              <a:defRPr sz="1400">
                <a:solidFill>
                  <a:schemeClr val="tx1">
                    <a:tint val="75000"/>
                  </a:schemeClr>
                </a:solidFill>
              </a:defRPr>
            </a:lvl3pPr>
            <a:lvl4pPr marL="1168878" indent="0">
              <a:buNone/>
              <a:defRPr sz="1200">
                <a:solidFill>
                  <a:schemeClr val="tx1">
                    <a:tint val="75000"/>
                  </a:schemeClr>
                </a:solidFill>
              </a:defRPr>
            </a:lvl4pPr>
            <a:lvl5pPr marL="1558503" indent="0">
              <a:buNone/>
              <a:defRPr sz="1200">
                <a:solidFill>
                  <a:schemeClr val="tx1">
                    <a:tint val="75000"/>
                  </a:schemeClr>
                </a:solidFill>
              </a:defRPr>
            </a:lvl5pPr>
            <a:lvl6pPr marL="1948129" indent="0">
              <a:buNone/>
              <a:defRPr sz="1200">
                <a:solidFill>
                  <a:schemeClr val="tx1">
                    <a:tint val="75000"/>
                  </a:schemeClr>
                </a:solidFill>
              </a:defRPr>
            </a:lvl6pPr>
            <a:lvl7pPr marL="2337755" indent="0">
              <a:buNone/>
              <a:defRPr sz="1200">
                <a:solidFill>
                  <a:schemeClr val="tx1">
                    <a:tint val="75000"/>
                  </a:schemeClr>
                </a:solidFill>
              </a:defRPr>
            </a:lvl7pPr>
            <a:lvl8pPr marL="2727381" indent="0">
              <a:buNone/>
              <a:defRPr sz="1200">
                <a:solidFill>
                  <a:schemeClr val="tx1">
                    <a:tint val="75000"/>
                  </a:schemeClr>
                </a:solidFill>
              </a:defRPr>
            </a:lvl8pPr>
            <a:lvl9pPr marL="3117007" indent="0">
              <a:buNone/>
              <a:defRPr sz="1200">
                <a:solidFill>
                  <a:schemeClr val="tx1">
                    <a:tint val="75000"/>
                  </a:schemeClr>
                </a:solidFill>
              </a:defRPr>
            </a:lvl9pPr>
          </a:lstStyle>
          <a:p>
            <a:pPr lvl="0"/>
            <a:r>
              <a:rPr lang="ro-RO" smtClean="0"/>
              <a:t>Faceți clic pentru a edita stilurile de text Coordonator</a:t>
            </a:r>
          </a:p>
        </p:txBody>
      </p:sp>
      <p:sp>
        <p:nvSpPr>
          <p:cNvPr id="4" name="Substituent dată 3"/>
          <p:cNvSpPr>
            <a:spLocks noGrp="1"/>
          </p:cNvSpPr>
          <p:nvPr>
            <p:ph type="dt" sz="half" idx="10"/>
          </p:nvPr>
        </p:nvSpPr>
        <p:spPr/>
        <p:txBody>
          <a:bodyPr/>
          <a:lstStyle/>
          <a:p>
            <a:fld id="{D67C6136-3558-47B1-9E35-F753E4C6040D}" type="datetimeFigureOut">
              <a:rPr lang="en-US" smtClean="0"/>
              <a:pPr/>
              <a:t>2/15/2024</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72122C10-2F7C-4BBA-8C53-D5003E57656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Faceți clic pentru a edita stilul de titlu Coordonator</a:t>
            </a:r>
            <a:endParaRPr lang="en-US"/>
          </a:p>
        </p:txBody>
      </p:sp>
      <p:sp>
        <p:nvSpPr>
          <p:cNvPr id="3" name="Substituent conținut 2"/>
          <p:cNvSpPr>
            <a:spLocks noGrp="1"/>
          </p:cNvSpPr>
          <p:nvPr>
            <p:ph sz="half" idx="1"/>
          </p:nvPr>
        </p:nvSpPr>
        <p:spPr>
          <a:xfrm>
            <a:off x="495300" y="1200151"/>
            <a:ext cx="4381500" cy="3394472"/>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4" name="Substituent conținut 3"/>
          <p:cNvSpPr>
            <a:spLocks noGrp="1"/>
          </p:cNvSpPr>
          <p:nvPr>
            <p:ph sz="half" idx="2"/>
          </p:nvPr>
        </p:nvSpPr>
        <p:spPr>
          <a:xfrm>
            <a:off x="5029200" y="1200151"/>
            <a:ext cx="4381500" cy="3394472"/>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5" name="Substituent dată 4"/>
          <p:cNvSpPr>
            <a:spLocks noGrp="1"/>
          </p:cNvSpPr>
          <p:nvPr>
            <p:ph type="dt" sz="half" idx="10"/>
          </p:nvPr>
        </p:nvSpPr>
        <p:spPr/>
        <p:txBody>
          <a:bodyPr/>
          <a:lstStyle/>
          <a:p>
            <a:fld id="{D67C6136-3558-47B1-9E35-F753E4C6040D}" type="datetimeFigureOut">
              <a:rPr lang="en-US" smtClean="0"/>
              <a:pPr/>
              <a:t>2/15/2024</a:t>
            </a:fld>
            <a:endParaRPr lang="en-US"/>
          </a:p>
        </p:txBody>
      </p:sp>
      <p:sp>
        <p:nvSpPr>
          <p:cNvPr id="6" name="Substituent subsol 5"/>
          <p:cNvSpPr>
            <a:spLocks noGrp="1"/>
          </p:cNvSpPr>
          <p:nvPr>
            <p:ph type="ftr" sz="quarter" idx="11"/>
          </p:nvPr>
        </p:nvSpPr>
        <p:spPr/>
        <p:txBody>
          <a:bodyPr/>
          <a:lstStyle/>
          <a:p>
            <a:endParaRPr lang="en-US"/>
          </a:p>
        </p:txBody>
      </p:sp>
      <p:sp>
        <p:nvSpPr>
          <p:cNvPr id="7" name="Substituent număr diapozitiv 6"/>
          <p:cNvSpPr>
            <a:spLocks noGrp="1"/>
          </p:cNvSpPr>
          <p:nvPr>
            <p:ph type="sldNum" sz="quarter" idx="12"/>
          </p:nvPr>
        </p:nvSpPr>
        <p:spPr/>
        <p:txBody>
          <a:bodyPr/>
          <a:lstStyle/>
          <a:p>
            <a:fld id="{72122C10-2F7C-4BBA-8C53-D5003E57656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p:cNvSpPr>
            <a:spLocks noGrp="1"/>
          </p:cNvSpPr>
          <p:nvPr>
            <p:ph type="title"/>
          </p:nvPr>
        </p:nvSpPr>
        <p:spPr>
          <a:xfrm>
            <a:off x="457200" y="205979"/>
            <a:ext cx="8229600" cy="857250"/>
          </a:xfrm>
        </p:spPr>
        <p:txBody>
          <a:bodyPr/>
          <a:lstStyle>
            <a:lvl1pPr>
              <a:defRPr/>
            </a:lvl1pPr>
          </a:lstStyle>
          <a:p>
            <a:r>
              <a:rPr lang="ro-RO" smtClean="0"/>
              <a:t>Faceți clic pentru a edita stilul de titlu Coordonator</a:t>
            </a:r>
            <a:endParaRPr lang="en-US"/>
          </a:p>
        </p:txBody>
      </p:sp>
      <p:sp>
        <p:nvSpPr>
          <p:cNvPr id="3" name="Substituent text 2"/>
          <p:cNvSpPr>
            <a:spLocks noGrp="1"/>
          </p:cNvSpPr>
          <p:nvPr>
            <p:ph type="body" idx="1"/>
          </p:nvPr>
        </p:nvSpPr>
        <p:spPr>
          <a:xfrm>
            <a:off x="457200" y="1151335"/>
            <a:ext cx="4040188" cy="479822"/>
          </a:xfrm>
        </p:spPr>
        <p:txBody>
          <a:bodyPr anchor="b"/>
          <a:lstStyle>
            <a:lvl1pPr marL="0" indent="0">
              <a:buNone/>
              <a:defRPr sz="20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ro-RO" smtClean="0"/>
              <a:t>Faceți clic pentru a edita stilurile de text Coordonator</a:t>
            </a:r>
          </a:p>
        </p:txBody>
      </p:sp>
      <p:sp>
        <p:nvSpPr>
          <p:cNvPr id="4" name="Substituent conținut 3"/>
          <p:cNvSpPr>
            <a:spLocks noGrp="1"/>
          </p:cNvSpPr>
          <p:nvPr>
            <p:ph sz="half" idx="2"/>
          </p:nvPr>
        </p:nvSpPr>
        <p:spPr>
          <a:xfrm>
            <a:off x="457200" y="1631156"/>
            <a:ext cx="4040188" cy="2963466"/>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5" name="Substituent text 4"/>
          <p:cNvSpPr>
            <a:spLocks noGrp="1"/>
          </p:cNvSpPr>
          <p:nvPr>
            <p:ph type="body" sz="quarter" idx="3"/>
          </p:nvPr>
        </p:nvSpPr>
        <p:spPr>
          <a:xfrm>
            <a:off x="4645026" y="1151335"/>
            <a:ext cx="4041775" cy="479822"/>
          </a:xfrm>
        </p:spPr>
        <p:txBody>
          <a:bodyPr anchor="b"/>
          <a:lstStyle>
            <a:lvl1pPr marL="0" indent="0">
              <a:buNone/>
              <a:defRPr sz="20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ro-RO" smtClean="0"/>
              <a:t>Faceți clic pentru a edita stilurile de text Coordonator</a:t>
            </a:r>
          </a:p>
        </p:txBody>
      </p:sp>
      <p:sp>
        <p:nvSpPr>
          <p:cNvPr id="6" name="Substituent conținut 5"/>
          <p:cNvSpPr>
            <a:spLocks noGrp="1"/>
          </p:cNvSpPr>
          <p:nvPr>
            <p:ph sz="quarter" idx="4"/>
          </p:nvPr>
        </p:nvSpPr>
        <p:spPr>
          <a:xfrm>
            <a:off x="4645026" y="1631156"/>
            <a:ext cx="4041775" cy="2963466"/>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7" name="Substituent dată 6"/>
          <p:cNvSpPr>
            <a:spLocks noGrp="1"/>
          </p:cNvSpPr>
          <p:nvPr>
            <p:ph type="dt" sz="half" idx="10"/>
          </p:nvPr>
        </p:nvSpPr>
        <p:spPr/>
        <p:txBody>
          <a:bodyPr/>
          <a:lstStyle/>
          <a:p>
            <a:fld id="{D67C6136-3558-47B1-9E35-F753E4C6040D}" type="datetimeFigureOut">
              <a:rPr lang="en-US" smtClean="0"/>
              <a:pPr/>
              <a:t>2/15/2024</a:t>
            </a:fld>
            <a:endParaRPr lang="en-US"/>
          </a:p>
        </p:txBody>
      </p:sp>
      <p:sp>
        <p:nvSpPr>
          <p:cNvPr id="8" name="Substituent subsol 7"/>
          <p:cNvSpPr>
            <a:spLocks noGrp="1"/>
          </p:cNvSpPr>
          <p:nvPr>
            <p:ph type="ftr" sz="quarter" idx="11"/>
          </p:nvPr>
        </p:nvSpPr>
        <p:spPr/>
        <p:txBody>
          <a:bodyPr/>
          <a:lstStyle/>
          <a:p>
            <a:endParaRPr lang="en-US"/>
          </a:p>
        </p:txBody>
      </p:sp>
      <p:sp>
        <p:nvSpPr>
          <p:cNvPr id="9" name="Substituent număr diapozitiv 8"/>
          <p:cNvSpPr>
            <a:spLocks noGrp="1"/>
          </p:cNvSpPr>
          <p:nvPr>
            <p:ph type="sldNum" sz="quarter" idx="12"/>
          </p:nvPr>
        </p:nvSpPr>
        <p:spPr/>
        <p:txBody>
          <a:bodyPr/>
          <a:lstStyle/>
          <a:p>
            <a:fld id="{72122C10-2F7C-4BBA-8C53-D5003E57656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Faceți clic pentru a edita stilul de titlu Coordonator</a:t>
            </a:r>
            <a:endParaRPr lang="en-US"/>
          </a:p>
        </p:txBody>
      </p:sp>
      <p:sp>
        <p:nvSpPr>
          <p:cNvPr id="3" name="Substituent dată 2"/>
          <p:cNvSpPr>
            <a:spLocks noGrp="1"/>
          </p:cNvSpPr>
          <p:nvPr>
            <p:ph type="dt" sz="half" idx="10"/>
          </p:nvPr>
        </p:nvSpPr>
        <p:spPr/>
        <p:txBody>
          <a:bodyPr/>
          <a:lstStyle/>
          <a:p>
            <a:fld id="{D67C6136-3558-47B1-9E35-F753E4C6040D}" type="datetimeFigureOut">
              <a:rPr lang="en-US" smtClean="0"/>
              <a:pPr/>
              <a:t>2/15/2024</a:t>
            </a:fld>
            <a:endParaRPr lang="en-US"/>
          </a:p>
        </p:txBody>
      </p:sp>
      <p:sp>
        <p:nvSpPr>
          <p:cNvPr id="4" name="Substituent subsol 3"/>
          <p:cNvSpPr>
            <a:spLocks noGrp="1"/>
          </p:cNvSpPr>
          <p:nvPr>
            <p:ph type="ftr" sz="quarter" idx="11"/>
          </p:nvPr>
        </p:nvSpPr>
        <p:spPr/>
        <p:txBody>
          <a:bodyPr/>
          <a:lstStyle/>
          <a:p>
            <a:endParaRPr lang="en-US"/>
          </a:p>
        </p:txBody>
      </p:sp>
      <p:sp>
        <p:nvSpPr>
          <p:cNvPr id="5" name="Substituent număr diapozitiv 4"/>
          <p:cNvSpPr>
            <a:spLocks noGrp="1"/>
          </p:cNvSpPr>
          <p:nvPr>
            <p:ph type="sldNum" sz="quarter" idx="12"/>
          </p:nvPr>
        </p:nvSpPr>
        <p:spPr/>
        <p:txBody>
          <a:bodyPr/>
          <a:lstStyle/>
          <a:p>
            <a:fld id="{72122C10-2F7C-4BBA-8C53-D5003E57656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p:cNvSpPr>
            <a:spLocks noGrp="1"/>
          </p:cNvSpPr>
          <p:nvPr>
            <p:ph type="dt" sz="half" idx="10"/>
          </p:nvPr>
        </p:nvSpPr>
        <p:spPr/>
        <p:txBody>
          <a:bodyPr/>
          <a:lstStyle/>
          <a:p>
            <a:fld id="{D67C6136-3558-47B1-9E35-F753E4C6040D}" type="datetimeFigureOut">
              <a:rPr lang="en-US" smtClean="0"/>
              <a:pPr/>
              <a:t>2/15/2024</a:t>
            </a:fld>
            <a:endParaRPr lang="en-US"/>
          </a:p>
        </p:txBody>
      </p:sp>
      <p:sp>
        <p:nvSpPr>
          <p:cNvPr id="3" name="Substituent subsol 2"/>
          <p:cNvSpPr>
            <a:spLocks noGrp="1"/>
          </p:cNvSpPr>
          <p:nvPr>
            <p:ph type="ftr" sz="quarter" idx="11"/>
          </p:nvPr>
        </p:nvSpPr>
        <p:spPr/>
        <p:txBody>
          <a:bodyPr/>
          <a:lstStyle/>
          <a:p>
            <a:endParaRPr lang="en-US"/>
          </a:p>
        </p:txBody>
      </p:sp>
      <p:sp>
        <p:nvSpPr>
          <p:cNvPr id="4" name="Substituent număr diapozitiv 3"/>
          <p:cNvSpPr>
            <a:spLocks noGrp="1"/>
          </p:cNvSpPr>
          <p:nvPr>
            <p:ph type="sldNum" sz="quarter" idx="12"/>
          </p:nvPr>
        </p:nvSpPr>
        <p:spPr/>
        <p:txBody>
          <a:bodyPr/>
          <a:lstStyle/>
          <a:p>
            <a:fld id="{72122C10-2F7C-4BBA-8C53-D5003E57656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457200" y="204787"/>
            <a:ext cx="3008313" cy="871538"/>
          </a:xfrm>
        </p:spPr>
        <p:txBody>
          <a:bodyPr anchor="b"/>
          <a:lstStyle>
            <a:lvl1pPr algn="l">
              <a:defRPr sz="1700" b="1"/>
            </a:lvl1pPr>
          </a:lstStyle>
          <a:p>
            <a:r>
              <a:rPr lang="ro-RO" smtClean="0"/>
              <a:t>Faceți clic pentru a edita stilul de titlu Coordonator</a:t>
            </a:r>
            <a:endParaRPr lang="en-US"/>
          </a:p>
        </p:txBody>
      </p:sp>
      <p:sp>
        <p:nvSpPr>
          <p:cNvPr id="3" name="Substituent conținut 2"/>
          <p:cNvSpPr>
            <a:spLocks noGrp="1"/>
          </p:cNvSpPr>
          <p:nvPr>
            <p:ph idx="1"/>
          </p:nvPr>
        </p:nvSpPr>
        <p:spPr>
          <a:xfrm>
            <a:off x="3575051" y="204789"/>
            <a:ext cx="5111750" cy="4389835"/>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4" name="Substituent text 3"/>
          <p:cNvSpPr>
            <a:spLocks noGrp="1"/>
          </p:cNvSpPr>
          <p:nvPr>
            <p:ph type="body" sz="half" idx="2"/>
          </p:nvPr>
        </p:nvSpPr>
        <p:spPr>
          <a:xfrm>
            <a:off x="457200" y="1076326"/>
            <a:ext cx="3008313" cy="3518297"/>
          </a:xfrm>
        </p:spPr>
        <p:txBody>
          <a:bodyPr/>
          <a:lstStyle>
            <a:lvl1pPr marL="0" indent="0">
              <a:buNone/>
              <a:defRPr sz="1200"/>
            </a:lvl1pPr>
            <a:lvl2pPr marL="389626" indent="0">
              <a:buNone/>
              <a:defRPr sz="1000"/>
            </a:lvl2pPr>
            <a:lvl3pPr marL="779252" indent="0">
              <a:buNone/>
              <a:defRPr sz="900"/>
            </a:lvl3pPr>
            <a:lvl4pPr marL="1168878" indent="0">
              <a:buNone/>
              <a:defRPr sz="800"/>
            </a:lvl4pPr>
            <a:lvl5pPr marL="1558503" indent="0">
              <a:buNone/>
              <a:defRPr sz="800"/>
            </a:lvl5pPr>
            <a:lvl6pPr marL="1948129" indent="0">
              <a:buNone/>
              <a:defRPr sz="800"/>
            </a:lvl6pPr>
            <a:lvl7pPr marL="2337755" indent="0">
              <a:buNone/>
              <a:defRPr sz="800"/>
            </a:lvl7pPr>
            <a:lvl8pPr marL="2727381" indent="0">
              <a:buNone/>
              <a:defRPr sz="800"/>
            </a:lvl8pPr>
            <a:lvl9pPr marL="3117007" indent="0">
              <a:buNone/>
              <a:defRPr sz="800"/>
            </a:lvl9pPr>
          </a:lstStyle>
          <a:p>
            <a:pPr lvl="0"/>
            <a:r>
              <a:rPr lang="ro-RO" smtClean="0"/>
              <a:t>Faceți clic pentru a edita stilurile de text Coordonator</a:t>
            </a:r>
          </a:p>
        </p:txBody>
      </p:sp>
      <p:sp>
        <p:nvSpPr>
          <p:cNvPr id="5" name="Substituent dată 4"/>
          <p:cNvSpPr>
            <a:spLocks noGrp="1"/>
          </p:cNvSpPr>
          <p:nvPr>
            <p:ph type="dt" sz="half" idx="10"/>
          </p:nvPr>
        </p:nvSpPr>
        <p:spPr/>
        <p:txBody>
          <a:bodyPr/>
          <a:lstStyle/>
          <a:p>
            <a:fld id="{D67C6136-3558-47B1-9E35-F753E4C6040D}" type="datetimeFigureOut">
              <a:rPr lang="en-US" smtClean="0"/>
              <a:pPr/>
              <a:t>2/15/2024</a:t>
            </a:fld>
            <a:endParaRPr lang="en-US"/>
          </a:p>
        </p:txBody>
      </p:sp>
      <p:sp>
        <p:nvSpPr>
          <p:cNvPr id="6" name="Substituent subsol 5"/>
          <p:cNvSpPr>
            <a:spLocks noGrp="1"/>
          </p:cNvSpPr>
          <p:nvPr>
            <p:ph type="ftr" sz="quarter" idx="11"/>
          </p:nvPr>
        </p:nvSpPr>
        <p:spPr/>
        <p:txBody>
          <a:bodyPr/>
          <a:lstStyle/>
          <a:p>
            <a:endParaRPr lang="en-US"/>
          </a:p>
        </p:txBody>
      </p:sp>
      <p:sp>
        <p:nvSpPr>
          <p:cNvPr id="7" name="Substituent număr diapozitiv 6"/>
          <p:cNvSpPr>
            <a:spLocks noGrp="1"/>
          </p:cNvSpPr>
          <p:nvPr>
            <p:ph type="sldNum" sz="quarter" idx="12"/>
          </p:nvPr>
        </p:nvSpPr>
        <p:spPr/>
        <p:txBody>
          <a:bodyPr/>
          <a:lstStyle/>
          <a:p>
            <a:fld id="{72122C10-2F7C-4BBA-8C53-D5003E57656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1792288" y="3600450"/>
            <a:ext cx="5486400" cy="425054"/>
          </a:xfrm>
        </p:spPr>
        <p:txBody>
          <a:bodyPr anchor="b"/>
          <a:lstStyle>
            <a:lvl1pPr algn="l">
              <a:defRPr sz="1700" b="1"/>
            </a:lvl1pPr>
          </a:lstStyle>
          <a:p>
            <a:r>
              <a:rPr lang="ro-RO" smtClean="0"/>
              <a:t>Faceți clic pentru a edita stilul de titlu Coordonator</a:t>
            </a:r>
            <a:endParaRPr lang="en-US"/>
          </a:p>
        </p:txBody>
      </p:sp>
      <p:sp>
        <p:nvSpPr>
          <p:cNvPr id="3" name="Substituent imagine 2"/>
          <p:cNvSpPr>
            <a:spLocks noGrp="1"/>
          </p:cNvSpPr>
          <p:nvPr>
            <p:ph type="pic" idx="1"/>
          </p:nvPr>
        </p:nvSpPr>
        <p:spPr>
          <a:xfrm>
            <a:off x="1792288" y="459581"/>
            <a:ext cx="5486400" cy="3086100"/>
          </a:xfrm>
        </p:spPr>
        <p:txBody>
          <a:bodyPr/>
          <a:lstStyle>
            <a:lvl1pPr marL="0" indent="0">
              <a:buNone/>
              <a:defRPr sz="2700"/>
            </a:lvl1pPr>
            <a:lvl2pPr marL="389626" indent="0">
              <a:buNone/>
              <a:defRPr sz="2400"/>
            </a:lvl2pPr>
            <a:lvl3pPr marL="779252" indent="0">
              <a:buNone/>
              <a:defRPr sz="2000"/>
            </a:lvl3pPr>
            <a:lvl4pPr marL="1168878" indent="0">
              <a:buNone/>
              <a:defRPr sz="1700"/>
            </a:lvl4pPr>
            <a:lvl5pPr marL="1558503" indent="0">
              <a:buNone/>
              <a:defRPr sz="1700"/>
            </a:lvl5pPr>
            <a:lvl6pPr marL="1948129" indent="0">
              <a:buNone/>
              <a:defRPr sz="1700"/>
            </a:lvl6pPr>
            <a:lvl7pPr marL="2337755" indent="0">
              <a:buNone/>
              <a:defRPr sz="1700"/>
            </a:lvl7pPr>
            <a:lvl8pPr marL="2727381" indent="0">
              <a:buNone/>
              <a:defRPr sz="1700"/>
            </a:lvl8pPr>
            <a:lvl9pPr marL="3117007" indent="0">
              <a:buNone/>
              <a:defRPr sz="1700"/>
            </a:lvl9pPr>
          </a:lstStyle>
          <a:p>
            <a:endParaRPr lang="en-US"/>
          </a:p>
        </p:txBody>
      </p:sp>
      <p:sp>
        <p:nvSpPr>
          <p:cNvPr id="4" name="Substituent text 3"/>
          <p:cNvSpPr>
            <a:spLocks noGrp="1"/>
          </p:cNvSpPr>
          <p:nvPr>
            <p:ph type="body" sz="half" idx="2"/>
          </p:nvPr>
        </p:nvSpPr>
        <p:spPr>
          <a:xfrm>
            <a:off x="1792288" y="4025503"/>
            <a:ext cx="5486400" cy="603647"/>
          </a:xfrm>
        </p:spPr>
        <p:txBody>
          <a:bodyPr/>
          <a:lstStyle>
            <a:lvl1pPr marL="0" indent="0">
              <a:buNone/>
              <a:defRPr sz="1200"/>
            </a:lvl1pPr>
            <a:lvl2pPr marL="389626" indent="0">
              <a:buNone/>
              <a:defRPr sz="1000"/>
            </a:lvl2pPr>
            <a:lvl3pPr marL="779252" indent="0">
              <a:buNone/>
              <a:defRPr sz="900"/>
            </a:lvl3pPr>
            <a:lvl4pPr marL="1168878" indent="0">
              <a:buNone/>
              <a:defRPr sz="800"/>
            </a:lvl4pPr>
            <a:lvl5pPr marL="1558503" indent="0">
              <a:buNone/>
              <a:defRPr sz="800"/>
            </a:lvl5pPr>
            <a:lvl6pPr marL="1948129" indent="0">
              <a:buNone/>
              <a:defRPr sz="800"/>
            </a:lvl6pPr>
            <a:lvl7pPr marL="2337755" indent="0">
              <a:buNone/>
              <a:defRPr sz="800"/>
            </a:lvl7pPr>
            <a:lvl8pPr marL="2727381" indent="0">
              <a:buNone/>
              <a:defRPr sz="800"/>
            </a:lvl8pPr>
            <a:lvl9pPr marL="3117007" indent="0">
              <a:buNone/>
              <a:defRPr sz="800"/>
            </a:lvl9pPr>
          </a:lstStyle>
          <a:p>
            <a:pPr lvl="0"/>
            <a:r>
              <a:rPr lang="ro-RO" smtClean="0"/>
              <a:t>Faceți clic pentru a edita stilurile de text Coordonator</a:t>
            </a:r>
          </a:p>
        </p:txBody>
      </p:sp>
      <p:sp>
        <p:nvSpPr>
          <p:cNvPr id="5" name="Substituent dată 4"/>
          <p:cNvSpPr>
            <a:spLocks noGrp="1"/>
          </p:cNvSpPr>
          <p:nvPr>
            <p:ph type="dt" sz="half" idx="10"/>
          </p:nvPr>
        </p:nvSpPr>
        <p:spPr/>
        <p:txBody>
          <a:bodyPr/>
          <a:lstStyle/>
          <a:p>
            <a:fld id="{D67C6136-3558-47B1-9E35-F753E4C6040D}" type="datetimeFigureOut">
              <a:rPr lang="en-US" smtClean="0"/>
              <a:pPr/>
              <a:t>2/15/2024</a:t>
            </a:fld>
            <a:endParaRPr lang="en-US"/>
          </a:p>
        </p:txBody>
      </p:sp>
      <p:sp>
        <p:nvSpPr>
          <p:cNvPr id="6" name="Substituent subsol 5"/>
          <p:cNvSpPr>
            <a:spLocks noGrp="1"/>
          </p:cNvSpPr>
          <p:nvPr>
            <p:ph type="ftr" sz="quarter" idx="11"/>
          </p:nvPr>
        </p:nvSpPr>
        <p:spPr/>
        <p:txBody>
          <a:bodyPr/>
          <a:lstStyle/>
          <a:p>
            <a:endParaRPr lang="en-US"/>
          </a:p>
        </p:txBody>
      </p:sp>
      <p:sp>
        <p:nvSpPr>
          <p:cNvPr id="7" name="Substituent număr diapozitiv 6"/>
          <p:cNvSpPr>
            <a:spLocks noGrp="1"/>
          </p:cNvSpPr>
          <p:nvPr>
            <p:ph type="sldNum" sz="quarter" idx="12"/>
          </p:nvPr>
        </p:nvSpPr>
        <p:spPr/>
        <p:txBody>
          <a:bodyPr/>
          <a:lstStyle/>
          <a:p>
            <a:fld id="{72122C10-2F7C-4BBA-8C53-D5003E57656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p:cNvSpPr>
            <a:spLocks noGrp="1"/>
          </p:cNvSpPr>
          <p:nvPr>
            <p:ph type="title"/>
          </p:nvPr>
        </p:nvSpPr>
        <p:spPr>
          <a:xfrm>
            <a:off x="457200" y="205979"/>
            <a:ext cx="8229600" cy="857250"/>
          </a:xfrm>
          <a:prstGeom prst="rect">
            <a:avLst/>
          </a:prstGeom>
        </p:spPr>
        <p:txBody>
          <a:bodyPr vert="horz" lIns="77925" tIns="38963" rIns="77925" bIns="38963" rtlCol="0" anchor="ctr">
            <a:normAutofit/>
          </a:bodyPr>
          <a:lstStyle/>
          <a:p>
            <a:r>
              <a:rPr lang="ro-RO" smtClean="0"/>
              <a:t>Faceți clic pentru a edita stilul de titlu Coordonator</a:t>
            </a:r>
            <a:endParaRPr lang="en-US"/>
          </a:p>
        </p:txBody>
      </p:sp>
      <p:sp>
        <p:nvSpPr>
          <p:cNvPr id="3" name="Substituent text 2"/>
          <p:cNvSpPr>
            <a:spLocks noGrp="1"/>
          </p:cNvSpPr>
          <p:nvPr>
            <p:ph type="body" idx="1"/>
          </p:nvPr>
        </p:nvSpPr>
        <p:spPr>
          <a:xfrm>
            <a:off x="457200" y="1200151"/>
            <a:ext cx="8229600" cy="3394472"/>
          </a:xfrm>
          <a:prstGeom prst="rect">
            <a:avLst/>
          </a:prstGeom>
        </p:spPr>
        <p:txBody>
          <a:bodyPr vert="horz" lIns="77925" tIns="38963" rIns="77925" bIns="38963" rtlCol="0">
            <a:normAutofit/>
          </a:body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4" name="Substituent dată 3"/>
          <p:cNvSpPr>
            <a:spLocks noGrp="1"/>
          </p:cNvSpPr>
          <p:nvPr>
            <p:ph type="dt" sz="half" idx="2"/>
          </p:nvPr>
        </p:nvSpPr>
        <p:spPr>
          <a:xfrm>
            <a:off x="457200" y="4767264"/>
            <a:ext cx="2133600" cy="273844"/>
          </a:xfrm>
          <a:prstGeom prst="rect">
            <a:avLst/>
          </a:prstGeom>
        </p:spPr>
        <p:txBody>
          <a:bodyPr vert="horz" lIns="77925" tIns="38963" rIns="77925" bIns="38963" rtlCol="0" anchor="ctr"/>
          <a:lstStyle>
            <a:lvl1pPr algn="l">
              <a:defRPr sz="1000">
                <a:solidFill>
                  <a:schemeClr val="tx1">
                    <a:tint val="75000"/>
                  </a:schemeClr>
                </a:solidFill>
              </a:defRPr>
            </a:lvl1pPr>
          </a:lstStyle>
          <a:p>
            <a:fld id="{D67C6136-3558-47B1-9E35-F753E4C6040D}" type="datetimeFigureOut">
              <a:rPr lang="en-US" smtClean="0"/>
              <a:pPr/>
              <a:t>2/15/2024</a:t>
            </a:fld>
            <a:endParaRPr lang="en-US"/>
          </a:p>
        </p:txBody>
      </p:sp>
      <p:sp>
        <p:nvSpPr>
          <p:cNvPr id="5" name="Substituent subsol 4"/>
          <p:cNvSpPr>
            <a:spLocks noGrp="1"/>
          </p:cNvSpPr>
          <p:nvPr>
            <p:ph type="ftr" sz="quarter" idx="3"/>
          </p:nvPr>
        </p:nvSpPr>
        <p:spPr>
          <a:xfrm>
            <a:off x="3124200" y="4767264"/>
            <a:ext cx="2895600" cy="273844"/>
          </a:xfrm>
          <a:prstGeom prst="rect">
            <a:avLst/>
          </a:prstGeom>
        </p:spPr>
        <p:txBody>
          <a:bodyPr vert="horz" lIns="77925" tIns="38963" rIns="77925" bIns="38963" rtlCol="0" anchor="ctr"/>
          <a:lstStyle>
            <a:lvl1pPr algn="ctr">
              <a:defRPr sz="1000">
                <a:solidFill>
                  <a:schemeClr val="tx1">
                    <a:tint val="75000"/>
                  </a:schemeClr>
                </a:solidFill>
              </a:defRPr>
            </a:lvl1pPr>
          </a:lstStyle>
          <a:p>
            <a:endParaRPr lang="en-US"/>
          </a:p>
        </p:txBody>
      </p:sp>
      <p:sp>
        <p:nvSpPr>
          <p:cNvPr id="6" name="Substituent număr diapozitiv 5"/>
          <p:cNvSpPr>
            <a:spLocks noGrp="1"/>
          </p:cNvSpPr>
          <p:nvPr>
            <p:ph type="sldNum" sz="quarter" idx="4"/>
          </p:nvPr>
        </p:nvSpPr>
        <p:spPr>
          <a:xfrm>
            <a:off x="6553200" y="4767264"/>
            <a:ext cx="2133600" cy="273844"/>
          </a:xfrm>
          <a:prstGeom prst="rect">
            <a:avLst/>
          </a:prstGeom>
        </p:spPr>
        <p:txBody>
          <a:bodyPr vert="horz" lIns="77925" tIns="38963" rIns="77925" bIns="38963" rtlCol="0" anchor="ctr"/>
          <a:lstStyle>
            <a:lvl1pPr algn="r">
              <a:defRPr sz="1000">
                <a:solidFill>
                  <a:schemeClr val="tx1">
                    <a:tint val="75000"/>
                  </a:schemeClr>
                </a:solidFill>
              </a:defRPr>
            </a:lvl1pPr>
          </a:lstStyle>
          <a:p>
            <a:fld id="{72122C10-2F7C-4BBA-8C53-D5003E57656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779252" rtl="0" eaLnBrk="1" latinLnBrk="0" hangingPunct="1">
        <a:spcBef>
          <a:spcPct val="0"/>
        </a:spcBef>
        <a:buNone/>
        <a:defRPr sz="3700" kern="1200">
          <a:solidFill>
            <a:schemeClr val="tx1"/>
          </a:solidFill>
          <a:latin typeface="+mj-lt"/>
          <a:ea typeface="+mj-ea"/>
          <a:cs typeface="+mj-cs"/>
        </a:defRPr>
      </a:lvl1pPr>
    </p:titleStyle>
    <p:bodyStyle>
      <a:lvl1pPr marL="292219" indent="-292219" algn="l" defTabSz="779252" rtl="0" eaLnBrk="1" latinLnBrk="0" hangingPunct="1">
        <a:spcBef>
          <a:spcPct val="20000"/>
        </a:spcBef>
        <a:buFont typeface="Arial" pitchFamily="34" charset="0"/>
        <a:buChar char="•"/>
        <a:defRPr sz="2700" kern="1200">
          <a:solidFill>
            <a:schemeClr val="tx1"/>
          </a:solidFill>
          <a:latin typeface="+mn-lt"/>
          <a:ea typeface="+mn-ea"/>
          <a:cs typeface="+mn-cs"/>
        </a:defRPr>
      </a:lvl1pPr>
      <a:lvl2pPr marL="633142" indent="-243516" algn="l" defTabSz="779252"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974065" indent="-194813" algn="l" defTabSz="779252"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36369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4pPr>
      <a:lvl5pPr marL="1753316"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8" Type="http://schemas.openxmlformats.org/officeDocument/2006/relationships/oleObject" Target="../embeddings/Foaie_de_lucru_Microsoft_Office_Excel_97-20032.xls"/><Relationship Id="rId3" Type="http://schemas.openxmlformats.org/officeDocument/2006/relationships/image" Target="../media/image1.jpeg"/><Relationship Id="rId7" Type="http://schemas.openxmlformats.org/officeDocument/2006/relationships/oleObject" Target="../embeddings/Foaie_de_lucru_Microsoft_Office_Excel_97-20031.xls"/><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jpe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jpe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jpe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www.sm.prefectura.mai.gov.ro/" TargetMode="External"/><Relationship Id="rId5" Type="http://schemas.openxmlformats.org/officeDocument/2006/relationships/image" Target="../media/image4.gif"/><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jpe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jpe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jpe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3" name="Subtitlu 2"/>
          <p:cNvSpPr>
            <a:spLocks noGrp="1"/>
          </p:cNvSpPr>
          <p:nvPr>
            <p:ph type="subTitle" idx="1"/>
          </p:nvPr>
        </p:nvSpPr>
        <p:spPr>
          <a:xfrm>
            <a:off x="773723" y="1870434"/>
            <a:ext cx="7441615" cy="1844315"/>
          </a:xfrm>
        </p:spPr>
        <p:txBody>
          <a:bodyPr>
            <a:normAutofit/>
          </a:bodyPr>
          <a:lstStyle/>
          <a:p>
            <a:pPr>
              <a:spcBef>
                <a:spcPts val="0"/>
              </a:spcBef>
            </a:pPr>
            <a:r>
              <a:rPr lang="en-US" sz="2400" b="1" dirty="0" smtClean="0">
                <a:solidFill>
                  <a:srgbClr val="003366"/>
                </a:solidFill>
                <a:effectLst>
                  <a:outerShdw blurRad="38100" dist="38100" dir="2700000" algn="tl">
                    <a:srgbClr val="000000">
                      <a:alpha val="43137"/>
                    </a:srgbClr>
                  </a:outerShdw>
                </a:effectLst>
              </a:rPr>
              <a:t>RAPORT </a:t>
            </a:r>
            <a:r>
              <a:rPr lang="en-US" sz="2400" b="1" dirty="0">
                <a:solidFill>
                  <a:srgbClr val="003366"/>
                </a:solidFill>
                <a:effectLst>
                  <a:outerShdw blurRad="38100" dist="38100" dir="2700000" algn="tl">
                    <a:srgbClr val="000000">
                      <a:alpha val="43137"/>
                    </a:srgbClr>
                  </a:outerShdw>
                </a:effectLst>
              </a:rPr>
              <a:t>DE </a:t>
            </a:r>
            <a:r>
              <a:rPr lang="en-US" sz="2400" b="1" dirty="0" smtClean="0">
                <a:solidFill>
                  <a:srgbClr val="003366"/>
                </a:solidFill>
                <a:effectLst>
                  <a:outerShdw blurRad="38100" dist="38100" dir="2700000" algn="tl">
                    <a:srgbClr val="000000">
                      <a:alpha val="43137"/>
                    </a:srgbClr>
                  </a:outerShdw>
                </a:effectLst>
              </a:rPr>
              <a:t>ACTIVITATE  </a:t>
            </a:r>
            <a:endParaRPr lang="ro-RO" sz="2400" b="1" dirty="0">
              <a:solidFill>
                <a:srgbClr val="003366"/>
              </a:solidFill>
              <a:effectLst>
                <a:outerShdw blurRad="38100" dist="38100" dir="2700000" algn="tl">
                  <a:srgbClr val="000000">
                    <a:alpha val="43137"/>
                  </a:srgbClr>
                </a:outerShdw>
              </a:effectLst>
            </a:endParaRPr>
          </a:p>
          <a:p>
            <a:pPr>
              <a:spcBef>
                <a:spcPts val="0"/>
              </a:spcBef>
            </a:pPr>
            <a:r>
              <a:rPr lang="ro-RO" sz="2400" b="1" dirty="0" smtClean="0">
                <a:solidFill>
                  <a:srgbClr val="003366"/>
                </a:solidFill>
                <a:effectLst>
                  <a:outerShdw blurRad="38100" dist="38100" dir="2700000" algn="tl">
                    <a:srgbClr val="000000">
                      <a:alpha val="43137"/>
                    </a:srgbClr>
                  </a:outerShdw>
                </a:effectLst>
              </a:rPr>
              <a:t>a</a:t>
            </a:r>
            <a:r>
              <a:rPr lang="en-US" sz="2400" b="1" dirty="0" smtClean="0">
                <a:solidFill>
                  <a:srgbClr val="003366"/>
                </a:solidFill>
                <a:effectLst>
                  <a:outerShdw blurRad="38100" dist="38100" dir="2700000" algn="tl">
                    <a:srgbClr val="000000">
                      <a:alpha val="43137"/>
                    </a:srgbClr>
                  </a:outerShdw>
                </a:effectLst>
              </a:rPr>
              <a:t>l</a:t>
            </a:r>
            <a:endParaRPr lang="ro-RO" sz="2400" b="1" dirty="0">
              <a:solidFill>
                <a:srgbClr val="003366"/>
              </a:solidFill>
              <a:effectLst>
                <a:outerShdw blurRad="38100" dist="38100" dir="2700000" algn="tl">
                  <a:srgbClr val="000000">
                    <a:alpha val="43137"/>
                  </a:srgbClr>
                </a:outerShdw>
              </a:effectLst>
            </a:endParaRPr>
          </a:p>
          <a:p>
            <a:r>
              <a:rPr lang="ro-RO" sz="2400" b="1" dirty="0">
                <a:solidFill>
                  <a:srgbClr val="003366"/>
                </a:solidFill>
                <a:effectLst>
                  <a:outerShdw blurRad="38100" dist="38100" dir="2700000" algn="tl">
                    <a:srgbClr val="000000">
                      <a:alpha val="43137"/>
                    </a:srgbClr>
                  </a:outerShdw>
                </a:effectLst>
              </a:rPr>
              <a:t> </a:t>
            </a:r>
            <a:r>
              <a:rPr lang="en-US" sz="2400" b="1" dirty="0" smtClean="0">
                <a:solidFill>
                  <a:srgbClr val="003366"/>
                </a:solidFill>
                <a:effectLst>
                  <a:outerShdw blurRad="38100" dist="38100" dir="2700000" algn="tl">
                    <a:srgbClr val="000000">
                      <a:alpha val="43137"/>
                    </a:srgbClr>
                  </a:outerShdw>
                </a:effectLst>
              </a:rPr>
              <a:t>INSTITUȚIEI </a:t>
            </a:r>
            <a:r>
              <a:rPr lang="en-US" sz="2400" b="1" dirty="0">
                <a:solidFill>
                  <a:srgbClr val="003366"/>
                </a:solidFill>
                <a:effectLst>
                  <a:outerShdw blurRad="38100" dist="38100" dir="2700000" algn="tl">
                    <a:srgbClr val="000000">
                      <a:alpha val="43137"/>
                    </a:srgbClr>
                  </a:outerShdw>
                </a:effectLst>
              </a:rPr>
              <a:t>PREFECTULUI JUDEȚUL SATU MARE </a:t>
            </a:r>
            <a:endParaRPr lang="ro-RO" sz="2400" b="1" dirty="0">
              <a:solidFill>
                <a:srgbClr val="003366"/>
              </a:solidFill>
              <a:effectLst>
                <a:outerShdw blurRad="38100" dist="38100" dir="2700000" algn="tl">
                  <a:srgbClr val="000000">
                    <a:alpha val="43137"/>
                  </a:srgbClr>
                </a:outerShdw>
              </a:effectLst>
            </a:endParaRPr>
          </a:p>
          <a:p>
            <a:r>
              <a:rPr lang="en-US" sz="2400" b="1" dirty="0" err="1" smtClean="0">
                <a:solidFill>
                  <a:srgbClr val="003366"/>
                </a:solidFill>
                <a:effectLst>
                  <a:outerShdw blurRad="38100" dist="38100" dir="2700000" algn="tl">
                    <a:srgbClr val="000000">
                      <a:alpha val="43137"/>
                    </a:srgbClr>
                  </a:outerShdw>
                </a:effectLst>
              </a:rPr>
              <a:t>pe</a:t>
            </a:r>
            <a:r>
              <a:rPr lang="en-US" sz="2400" b="1" dirty="0" smtClean="0">
                <a:solidFill>
                  <a:srgbClr val="003366"/>
                </a:solidFill>
                <a:effectLst>
                  <a:outerShdw blurRad="38100" dist="38100" dir="2700000" algn="tl">
                    <a:srgbClr val="000000">
                      <a:alpha val="43137"/>
                    </a:srgbClr>
                  </a:outerShdw>
                </a:effectLst>
              </a:rPr>
              <a:t> </a:t>
            </a:r>
            <a:r>
              <a:rPr lang="ro-RO" sz="2400" b="1" dirty="0">
                <a:solidFill>
                  <a:srgbClr val="003366"/>
                </a:solidFill>
                <a:effectLst>
                  <a:outerShdw blurRad="38100" dist="38100" dir="2700000" algn="tl">
                    <a:srgbClr val="000000">
                      <a:alpha val="43137"/>
                    </a:srgbClr>
                  </a:outerShdw>
                </a:effectLst>
              </a:rPr>
              <a:t>anul</a:t>
            </a:r>
            <a:r>
              <a:rPr lang="en-US" sz="2400" b="1" dirty="0">
                <a:solidFill>
                  <a:srgbClr val="003366"/>
                </a:solidFill>
                <a:effectLst>
                  <a:outerShdw blurRad="38100" dist="38100" dir="2700000" algn="tl">
                    <a:srgbClr val="000000">
                      <a:alpha val="43137"/>
                    </a:srgbClr>
                  </a:outerShdw>
                </a:effectLst>
              </a:rPr>
              <a:t> 20</a:t>
            </a:r>
            <a:r>
              <a:rPr lang="ro-RO" sz="2400" b="1" dirty="0" smtClean="0">
                <a:solidFill>
                  <a:srgbClr val="003366"/>
                </a:solidFill>
                <a:effectLst>
                  <a:outerShdw blurRad="38100" dist="38100" dir="2700000" algn="tl">
                    <a:srgbClr val="000000">
                      <a:alpha val="43137"/>
                    </a:srgbClr>
                  </a:outerShdw>
                </a:effectLst>
              </a:rPr>
              <a:t>2</a:t>
            </a:r>
            <a:r>
              <a:rPr lang="en-US" sz="2400" b="1" dirty="0" smtClean="0">
                <a:solidFill>
                  <a:srgbClr val="003366"/>
                </a:solidFill>
                <a:effectLst>
                  <a:outerShdw blurRad="38100" dist="38100" dir="2700000" algn="tl">
                    <a:srgbClr val="000000">
                      <a:alpha val="43137"/>
                    </a:srgbClr>
                  </a:outerShdw>
                </a:effectLst>
              </a:rPr>
              <a:t>3</a:t>
            </a:r>
            <a:endParaRPr lang="ro-RO" sz="2400" dirty="0">
              <a:solidFill>
                <a:srgbClr val="0070C0"/>
              </a:solidFill>
            </a:endParaRPr>
          </a:p>
        </p:txBody>
      </p:sp>
      <p:sp>
        <p:nvSpPr>
          <p:cNvPr id="2059" name="Rectangle 11"/>
          <p:cNvSpPr>
            <a:spLocks noChangeArrowheads="1"/>
          </p:cNvSpPr>
          <p:nvPr/>
        </p:nvSpPr>
        <p:spPr bwMode="auto">
          <a:xfrm>
            <a:off x="0" y="-85597"/>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grpSp>
        <p:nvGrpSpPr>
          <p:cNvPr id="2049" name="Group 1"/>
          <p:cNvGrpSpPr>
            <a:grpSpLocks/>
          </p:cNvGrpSpPr>
          <p:nvPr/>
        </p:nvGrpSpPr>
        <p:grpSpPr bwMode="auto">
          <a:xfrm>
            <a:off x="0" y="-171450"/>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2611" y="745"/>
              <a:ext cx="12183"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p:cNvSpPr>
            <p:nvPr/>
          </p:nvSpPr>
          <p:spPr bwMode="auto">
            <a:xfrm>
              <a:off x="2340" y="5273"/>
              <a:ext cx="5697" cy="5369"/>
            </a:xfrm>
            <a:custGeom>
              <a:avLst/>
              <a:gdLst/>
              <a:ahLst/>
              <a:cxnLst>
                <a:cxn ang="0">
                  <a:pos x="81" y="5295"/>
                </a:cxn>
                <a:cxn ang="0">
                  <a:pos x="1582" y="648"/>
                </a:cxn>
                <a:cxn ang="0">
                  <a:pos x="1420" y="1131"/>
                </a:cxn>
                <a:cxn ang="0">
                  <a:pos x="1472" y="718"/>
                </a:cxn>
                <a:cxn ang="0">
                  <a:pos x="1465" y="711"/>
                </a:cxn>
                <a:cxn ang="0">
                  <a:pos x="341" y="746"/>
                </a:cxn>
                <a:cxn ang="0">
                  <a:pos x="1397" y="1544"/>
                </a:cxn>
                <a:cxn ang="0">
                  <a:pos x="1047" y="2449"/>
                </a:cxn>
                <a:cxn ang="0">
                  <a:pos x="1397" y="1554"/>
                </a:cxn>
                <a:cxn ang="0">
                  <a:pos x="910" y="1381"/>
                </a:cxn>
                <a:cxn ang="0">
                  <a:pos x="958" y="2675"/>
                </a:cxn>
                <a:cxn ang="0">
                  <a:pos x="737" y="3242"/>
                </a:cxn>
                <a:cxn ang="0">
                  <a:pos x="442" y="2562"/>
                </a:cxn>
                <a:cxn ang="0">
                  <a:pos x="482" y="2562"/>
                </a:cxn>
                <a:cxn ang="0">
                  <a:pos x="2" y="3525"/>
                </a:cxn>
                <a:cxn ang="0">
                  <a:pos x="638" y="3873"/>
                </a:cxn>
                <a:cxn ang="0">
                  <a:pos x="644" y="3883"/>
                </a:cxn>
                <a:cxn ang="0">
                  <a:pos x="738" y="3658"/>
                </a:cxn>
                <a:cxn ang="0">
                  <a:pos x="595" y="3631"/>
                </a:cxn>
                <a:cxn ang="0">
                  <a:pos x="1052" y="2460"/>
                </a:cxn>
                <a:cxn ang="0">
                  <a:pos x="1057" y="2449"/>
                </a:cxn>
                <a:cxn ang="0">
                  <a:pos x="1409" y="1548"/>
                </a:cxn>
                <a:cxn ang="0">
                  <a:pos x="1548" y="1178"/>
                </a:cxn>
                <a:cxn ang="0">
                  <a:pos x="1576" y="666"/>
                </a:cxn>
                <a:cxn ang="0">
                  <a:pos x="1952" y="446"/>
                </a:cxn>
                <a:cxn ang="0">
                  <a:pos x="1673" y="1073"/>
                </a:cxn>
                <a:cxn ang="0">
                  <a:pos x="1952" y="446"/>
                </a:cxn>
                <a:cxn ang="0">
                  <a:pos x="1694" y="1073"/>
                </a:cxn>
                <a:cxn ang="0">
                  <a:pos x="1962" y="456"/>
                </a:cxn>
                <a:cxn ang="0">
                  <a:pos x="1882" y="5348"/>
                </a:cxn>
                <a:cxn ang="0">
                  <a:pos x="1144" y="5343"/>
                </a:cxn>
                <a:cxn ang="0">
                  <a:pos x="2049" y="5344"/>
                </a:cxn>
                <a:cxn ang="0">
                  <a:pos x="2535" y="139"/>
                </a:cxn>
                <a:cxn ang="0">
                  <a:pos x="2441" y="191"/>
                </a:cxn>
                <a:cxn ang="0">
                  <a:pos x="2433" y="184"/>
                </a:cxn>
                <a:cxn ang="0">
                  <a:pos x="2360" y="754"/>
                </a:cxn>
                <a:cxn ang="0">
                  <a:pos x="2550" y="121"/>
                </a:cxn>
                <a:cxn ang="0">
                  <a:pos x="2757" y="18"/>
                </a:cxn>
                <a:cxn ang="0">
                  <a:pos x="2646" y="79"/>
                </a:cxn>
                <a:cxn ang="0">
                  <a:pos x="2638" y="73"/>
                </a:cxn>
                <a:cxn ang="0">
                  <a:pos x="2485" y="695"/>
                </a:cxn>
                <a:cxn ang="0">
                  <a:pos x="2772" y="0"/>
                </a:cxn>
                <a:cxn ang="0">
                  <a:pos x="2049" y="5344"/>
                </a:cxn>
                <a:cxn ang="0">
                  <a:pos x="3263" y="5309"/>
                </a:cxn>
                <a:cxn ang="0">
                  <a:pos x="2815" y="5313"/>
                </a:cxn>
                <a:cxn ang="0">
                  <a:pos x="3283" y="5310"/>
                </a:cxn>
                <a:cxn ang="0">
                  <a:pos x="3332" y="5311"/>
                </a:cxn>
                <a:cxn ang="0">
                  <a:pos x="3838" y="5327"/>
                </a:cxn>
                <a:cxn ang="0">
                  <a:pos x="5358" y="3848"/>
                </a:cxn>
                <a:cxn ang="0">
                  <a:pos x="5353" y="3855"/>
                </a:cxn>
                <a:cxn ang="0">
                  <a:pos x="4125" y="5300"/>
                </a:cxn>
                <a:cxn ang="0">
                  <a:pos x="5696" y="3831"/>
                </a:cxn>
              </a:cxnLst>
              <a:rect l="0" t="0" r="r" b="b"/>
              <a:pathLst>
                <a:path w="5697" h="5369">
                  <a:moveTo>
                    <a:pt x="1144" y="5343"/>
                  </a:moveTo>
                  <a:lnTo>
                    <a:pt x="81" y="5285"/>
                  </a:lnTo>
                  <a:lnTo>
                    <a:pt x="81" y="5295"/>
                  </a:lnTo>
                  <a:lnTo>
                    <a:pt x="385" y="5311"/>
                  </a:lnTo>
                  <a:lnTo>
                    <a:pt x="1144" y="5343"/>
                  </a:lnTo>
                  <a:close/>
                  <a:moveTo>
                    <a:pt x="1582" y="648"/>
                  </a:moveTo>
                  <a:lnTo>
                    <a:pt x="1566" y="656"/>
                  </a:lnTo>
                  <a:lnTo>
                    <a:pt x="1566" y="666"/>
                  </a:lnTo>
                  <a:lnTo>
                    <a:pt x="1420" y="1131"/>
                  </a:lnTo>
                  <a:lnTo>
                    <a:pt x="1359" y="1109"/>
                  </a:lnTo>
                  <a:lnTo>
                    <a:pt x="1346" y="1104"/>
                  </a:lnTo>
                  <a:lnTo>
                    <a:pt x="1472" y="718"/>
                  </a:lnTo>
                  <a:lnTo>
                    <a:pt x="1566" y="666"/>
                  </a:lnTo>
                  <a:lnTo>
                    <a:pt x="1566" y="656"/>
                  </a:lnTo>
                  <a:lnTo>
                    <a:pt x="1465" y="711"/>
                  </a:lnTo>
                  <a:lnTo>
                    <a:pt x="1337" y="1101"/>
                  </a:lnTo>
                  <a:lnTo>
                    <a:pt x="345" y="738"/>
                  </a:lnTo>
                  <a:lnTo>
                    <a:pt x="341" y="746"/>
                  </a:lnTo>
                  <a:lnTo>
                    <a:pt x="1541" y="1185"/>
                  </a:lnTo>
                  <a:lnTo>
                    <a:pt x="1400" y="1545"/>
                  </a:lnTo>
                  <a:lnTo>
                    <a:pt x="1397" y="1544"/>
                  </a:lnTo>
                  <a:lnTo>
                    <a:pt x="1397" y="1554"/>
                  </a:lnTo>
                  <a:lnTo>
                    <a:pt x="1047" y="2449"/>
                  </a:lnTo>
                  <a:lnTo>
                    <a:pt x="540" y="2308"/>
                  </a:lnTo>
                  <a:lnTo>
                    <a:pt x="915" y="1393"/>
                  </a:lnTo>
                  <a:lnTo>
                    <a:pt x="1397" y="1554"/>
                  </a:lnTo>
                  <a:lnTo>
                    <a:pt x="1397" y="1544"/>
                  </a:lnTo>
                  <a:lnTo>
                    <a:pt x="944" y="1393"/>
                  </a:lnTo>
                  <a:lnTo>
                    <a:pt x="910" y="1381"/>
                  </a:lnTo>
                  <a:lnTo>
                    <a:pt x="528" y="2314"/>
                  </a:lnTo>
                  <a:lnTo>
                    <a:pt x="1043" y="2458"/>
                  </a:lnTo>
                  <a:lnTo>
                    <a:pt x="958" y="2675"/>
                  </a:lnTo>
                  <a:lnTo>
                    <a:pt x="955" y="2674"/>
                  </a:lnTo>
                  <a:lnTo>
                    <a:pt x="955" y="2684"/>
                  </a:lnTo>
                  <a:lnTo>
                    <a:pt x="737" y="3242"/>
                  </a:lnTo>
                  <a:lnTo>
                    <a:pt x="585" y="3631"/>
                  </a:lnTo>
                  <a:lnTo>
                    <a:pt x="61" y="3536"/>
                  </a:lnTo>
                  <a:lnTo>
                    <a:pt x="442" y="2562"/>
                  </a:lnTo>
                  <a:lnTo>
                    <a:pt x="955" y="2684"/>
                  </a:lnTo>
                  <a:lnTo>
                    <a:pt x="955" y="2674"/>
                  </a:lnTo>
                  <a:lnTo>
                    <a:pt x="482" y="2562"/>
                  </a:lnTo>
                  <a:lnTo>
                    <a:pt x="437" y="2551"/>
                  </a:lnTo>
                  <a:lnTo>
                    <a:pt x="52" y="3534"/>
                  </a:lnTo>
                  <a:lnTo>
                    <a:pt x="2" y="3525"/>
                  </a:lnTo>
                  <a:lnTo>
                    <a:pt x="0" y="3534"/>
                  </a:lnTo>
                  <a:lnTo>
                    <a:pt x="731" y="3666"/>
                  </a:lnTo>
                  <a:lnTo>
                    <a:pt x="638" y="3873"/>
                  </a:lnTo>
                  <a:lnTo>
                    <a:pt x="1" y="3801"/>
                  </a:lnTo>
                  <a:lnTo>
                    <a:pt x="0" y="3810"/>
                  </a:lnTo>
                  <a:lnTo>
                    <a:pt x="644" y="3883"/>
                  </a:lnTo>
                  <a:lnTo>
                    <a:pt x="742" y="3665"/>
                  </a:lnTo>
                  <a:lnTo>
                    <a:pt x="737" y="3663"/>
                  </a:lnTo>
                  <a:lnTo>
                    <a:pt x="738" y="3658"/>
                  </a:lnTo>
                  <a:lnTo>
                    <a:pt x="594" y="3632"/>
                  </a:lnTo>
                  <a:lnTo>
                    <a:pt x="595" y="3631"/>
                  </a:lnTo>
                  <a:lnTo>
                    <a:pt x="967" y="2677"/>
                  </a:lnTo>
                  <a:lnTo>
                    <a:pt x="1052" y="2460"/>
                  </a:lnTo>
                  <a:lnTo>
                    <a:pt x="1054" y="2455"/>
                  </a:lnTo>
                  <a:lnTo>
                    <a:pt x="1057" y="2449"/>
                  </a:lnTo>
                  <a:lnTo>
                    <a:pt x="1111" y="2311"/>
                  </a:lnTo>
                  <a:lnTo>
                    <a:pt x="1409" y="1548"/>
                  </a:lnTo>
                  <a:lnTo>
                    <a:pt x="1551" y="1184"/>
                  </a:lnTo>
                  <a:lnTo>
                    <a:pt x="1547" y="1183"/>
                  </a:lnTo>
                  <a:lnTo>
                    <a:pt x="1548" y="1178"/>
                  </a:lnTo>
                  <a:lnTo>
                    <a:pt x="1429" y="1134"/>
                  </a:lnTo>
                  <a:lnTo>
                    <a:pt x="1430" y="1131"/>
                  </a:lnTo>
                  <a:lnTo>
                    <a:pt x="1576" y="666"/>
                  </a:lnTo>
                  <a:lnTo>
                    <a:pt x="1582" y="648"/>
                  </a:lnTo>
                  <a:close/>
                  <a:moveTo>
                    <a:pt x="1968" y="438"/>
                  </a:moveTo>
                  <a:lnTo>
                    <a:pt x="1952" y="446"/>
                  </a:lnTo>
                  <a:lnTo>
                    <a:pt x="1952" y="456"/>
                  </a:lnTo>
                  <a:lnTo>
                    <a:pt x="1773" y="1025"/>
                  </a:lnTo>
                  <a:lnTo>
                    <a:pt x="1673" y="1073"/>
                  </a:lnTo>
                  <a:lnTo>
                    <a:pt x="1858" y="508"/>
                  </a:lnTo>
                  <a:lnTo>
                    <a:pt x="1952" y="456"/>
                  </a:lnTo>
                  <a:lnTo>
                    <a:pt x="1952" y="446"/>
                  </a:lnTo>
                  <a:lnTo>
                    <a:pt x="1851" y="501"/>
                  </a:lnTo>
                  <a:lnTo>
                    <a:pt x="1658" y="1090"/>
                  </a:lnTo>
                  <a:lnTo>
                    <a:pt x="1694" y="1073"/>
                  </a:lnTo>
                  <a:lnTo>
                    <a:pt x="1781" y="1031"/>
                  </a:lnTo>
                  <a:lnTo>
                    <a:pt x="1851" y="809"/>
                  </a:lnTo>
                  <a:lnTo>
                    <a:pt x="1962" y="456"/>
                  </a:lnTo>
                  <a:lnTo>
                    <a:pt x="1968" y="438"/>
                  </a:lnTo>
                  <a:close/>
                  <a:moveTo>
                    <a:pt x="2049" y="5344"/>
                  </a:moveTo>
                  <a:lnTo>
                    <a:pt x="1882" y="5348"/>
                  </a:lnTo>
                  <a:lnTo>
                    <a:pt x="1609" y="5350"/>
                  </a:lnTo>
                  <a:lnTo>
                    <a:pt x="1338" y="5348"/>
                  </a:lnTo>
                  <a:lnTo>
                    <a:pt x="1144" y="5343"/>
                  </a:lnTo>
                  <a:lnTo>
                    <a:pt x="1600" y="5368"/>
                  </a:lnTo>
                  <a:lnTo>
                    <a:pt x="1931" y="5350"/>
                  </a:lnTo>
                  <a:lnTo>
                    <a:pt x="2049" y="5344"/>
                  </a:lnTo>
                  <a:close/>
                  <a:moveTo>
                    <a:pt x="2550" y="121"/>
                  </a:moveTo>
                  <a:lnTo>
                    <a:pt x="2535" y="129"/>
                  </a:lnTo>
                  <a:lnTo>
                    <a:pt x="2535" y="139"/>
                  </a:lnTo>
                  <a:lnTo>
                    <a:pt x="2352" y="748"/>
                  </a:lnTo>
                  <a:lnTo>
                    <a:pt x="2252" y="796"/>
                  </a:lnTo>
                  <a:lnTo>
                    <a:pt x="2441" y="191"/>
                  </a:lnTo>
                  <a:lnTo>
                    <a:pt x="2535" y="139"/>
                  </a:lnTo>
                  <a:lnTo>
                    <a:pt x="2535" y="129"/>
                  </a:lnTo>
                  <a:lnTo>
                    <a:pt x="2433" y="184"/>
                  </a:lnTo>
                  <a:lnTo>
                    <a:pt x="2237" y="813"/>
                  </a:lnTo>
                  <a:lnTo>
                    <a:pt x="2273" y="796"/>
                  </a:lnTo>
                  <a:lnTo>
                    <a:pt x="2360" y="754"/>
                  </a:lnTo>
                  <a:lnTo>
                    <a:pt x="2384" y="675"/>
                  </a:lnTo>
                  <a:lnTo>
                    <a:pt x="2545" y="139"/>
                  </a:lnTo>
                  <a:lnTo>
                    <a:pt x="2550" y="121"/>
                  </a:lnTo>
                  <a:close/>
                  <a:moveTo>
                    <a:pt x="2772" y="0"/>
                  </a:moveTo>
                  <a:lnTo>
                    <a:pt x="2757" y="8"/>
                  </a:lnTo>
                  <a:lnTo>
                    <a:pt x="2757" y="18"/>
                  </a:lnTo>
                  <a:lnTo>
                    <a:pt x="2567" y="645"/>
                  </a:lnTo>
                  <a:lnTo>
                    <a:pt x="2464" y="695"/>
                  </a:lnTo>
                  <a:lnTo>
                    <a:pt x="2646" y="79"/>
                  </a:lnTo>
                  <a:lnTo>
                    <a:pt x="2757" y="18"/>
                  </a:lnTo>
                  <a:lnTo>
                    <a:pt x="2757" y="8"/>
                  </a:lnTo>
                  <a:lnTo>
                    <a:pt x="2638" y="73"/>
                  </a:lnTo>
                  <a:lnTo>
                    <a:pt x="2614" y="153"/>
                  </a:lnTo>
                  <a:lnTo>
                    <a:pt x="2449" y="712"/>
                  </a:lnTo>
                  <a:lnTo>
                    <a:pt x="2485" y="695"/>
                  </a:lnTo>
                  <a:lnTo>
                    <a:pt x="2575" y="651"/>
                  </a:lnTo>
                  <a:lnTo>
                    <a:pt x="2766" y="18"/>
                  </a:lnTo>
                  <a:lnTo>
                    <a:pt x="2772" y="0"/>
                  </a:lnTo>
                  <a:close/>
                  <a:moveTo>
                    <a:pt x="2815" y="5313"/>
                  </a:moveTo>
                  <a:lnTo>
                    <a:pt x="2591" y="5319"/>
                  </a:lnTo>
                  <a:lnTo>
                    <a:pt x="2049" y="5344"/>
                  </a:lnTo>
                  <a:lnTo>
                    <a:pt x="2815" y="5313"/>
                  </a:lnTo>
                  <a:close/>
                  <a:moveTo>
                    <a:pt x="3283" y="5310"/>
                  </a:moveTo>
                  <a:lnTo>
                    <a:pt x="3263" y="5309"/>
                  </a:lnTo>
                  <a:lnTo>
                    <a:pt x="3063" y="5300"/>
                  </a:lnTo>
                  <a:lnTo>
                    <a:pt x="2855" y="5311"/>
                  </a:lnTo>
                  <a:lnTo>
                    <a:pt x="2815" y="5313"/>
                  </a:lnTo>
                  <a:lnTo>
                    <a:pt x="3030" y="5309"/>
                  </a:lnTo>
                  <a:lnTo>
                    <a:pt x="3137" y="5309"/>
                  </a:lnTo>
                  <a:lnTo>
                    <a:pt x="3283" y="5310"/>
                  </a:lnTo>
                  <a:close/>
                  <a:moveTo>
                    <a:pt x="3838" y="5327"/>
                  </a:moveTo>
                  <a:lnTo>
                    <a:pt x="3575" y="5316"/>
                  </a:lnTo>
                  <a:lnTo>
                    <a:pt x="3332" y="5311"/>
                  </a:lnTo>
                  <a:lnTo>
                    <a:pt x="3283" y="5310"/>
                  </a:lnTo>
                  <a:lnTo>
                    <a:pt x="3837" y="5336"/>
                  </a:lnTo>
                  <a:lnTo>
                    <a:pt x="3838" y="5327"/>
                  </a:lnTo>
                  <a:close/>
                  <a:moveTo>
                    <a:pt x="5696" y="3831"/>
                  </a:moveTo>
                  <a:lnTo>
                    <a:pt x="5695" y="3822"/>
                  </a:lnTo>
                  <a:lnTo>
                    <a:pt x="5358" y="3848"/>
                  </a:lnTo>
                  <a:lnTo>
                    <a:pt x="4417" y="3496"/>
                  </a:lnTo>
                  <a:lnTo>
                    <a:pt x="4414" y="3504"/>
                  </a:lnTo>
                  <a:lnTo>
                    <a:pt x="5353" y="3855"/>
                  </a:lnTo>
                  <a:lnTo>
                    <a:pt x="5216" y="5241"/>
                  </a:lnTo>
                  <a:lnTo>
                    <a:pt x="4125" y="5291"/>
                  </a:lnTo>
                  <a:lnTo>
                    <a:pt x="4125" y="5300"/>
                  </a:lnTo>
                  <a:lnTo>
                    <a:pt x="5225" y="5250"/>
                  </a:lnTo>
                  <a:lnTo>
                    <a:pt x="5362" y="3856"/>
                  </a:lnTo>
                  <a:lnTo>
                    <a:pt x="5696" y="3831"/>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3" name="AutoShape 5"/>
            <p:cNvSpPr>
              <a:spLocks/>
            </p:cNvSpPr>
            <p:nvPr/>
          </p:nvSpPr>
          <p:spPr bwMode="auto">
            <a:xfrm>
              <a:off x="2448" y="3182"/>
              <a:ext cx="11133" cy="6819"/>
            </a:xfrm>
            <a:custGeom>
              <a:avLst/>
              <a:gdLst/>
              <a:ahLst/>
              <a:cxnLst>
                <a:cxn ang="0">
                  <a:pos x="0" y="6816"/>
                </a:cxn>
                <a:cxn ang="0">
                  <a:pos x="731" y="5964"/>
                </a:cxn>
                <a:cxn ang="0">
                  <a:pos x="301" y="6795"/>
                </a:cxn>
                <a:cxn ang="0">
                  <a:pos x="594" y="5993"/>
                </a:cxn>
                <a:cxn ang="0">
                  <a:pos x="727" y="5976"/>
                </a:cxn>
                <a:cxn ang="0">
                  <a:pos x="1142" y="4680"/>
                </a:cxn>
                <a:cxn ang="0">
                  <a:pos x="1142" y="4680"/>
                </a:cxn>
                <a:cxn ang="0">
                  <a:pos x="740" y="5471"/>
                </a:cxn>
                <a:cxn ang="0">
                  <a:pos x="1157" y="4666"/>
                </a:cxn>
                <a:cxn ang="0">
                  <a:pos x="1135" y="5365"/>
                </a:cxn>
                <a:cxn ang="0">
                  <a:pos x="1383" y="4593"/>
                </a:cxn>
                <a:cxn ang="0">
                  <a:pos x="1142" y="5372"/>
                </a:cxn>
                <a:cxn ang="0">
                  <a:pos x="1468" y="5818"/>
                </a:cxn>
                <a:cxn ang="0">
                  <a:pos x="1308" y="5866"/>
                </a:cxn>
                <a:cxn ang="0">
                  <a:pos x="982" y="6805"/>
                </a:cxn>
                <a:cxn ang="0">
                  <a:pos x="1482" y="5814"/>
                </a:cxn>
                <a:cxn ang="0">
                  <a:pos x="1271" y="4216"/>
                </a:cxn>
                <a:cxn ang="0">
                  <a:pos x="1514" y="3517"/>
                </a:cxn>
                <a:cxn ang="0">
                  <a:pos x="1278" y="4223"/>
                </a:cxn>
                <a:cxn ang="0">
                  <a:pos x="1728" y="3417"/>
                </a:cxn>
                <a:cxn ang="0">
                  <a:pos x="1395" y="4163"/>
                </a:cxn>
                <a:cxn ang="0">
                  <a:pos x="1615" y="3469"/>
                </a:cxn>
                <a:cxn ang="0">
                  <a:pos x="1552" y="3969"/>
                </a:cxn>
                <a:cxn ang="0">
                  <a:pos x="1783" y="4464"/>
                </a:cxn>
                <a:cxn ang="0">
                  <a:pos x="1671" y="4509"/>
                </a:cxn>
                <a:cxn ang="0">
                  <a:pos x="1417" y="5305"/>
                </a:cxn>
                <a:cxn ang="0">
                  <a:pos x="1796" y="4459"/>
                </a:cxn>
                <a:cxn ang="0">
                  <a:pos x="1816" y="3983"/>
                </a:cxn>
                <a:cxn ang="0">
                  <a:pos x="2031" y="3275"/>
                </a:cxn>
                <a:cxn ang="0">
                  <a:pos x="1823" y="3989"/>
                </a:cxn>
                <a:cxn ang="0">
                  <a:pos x="2042" y="4380"/>
                </a:cxn>
                <a:cxn ang="0">
                  <a:pos x="1930" y="4426"/>
                </a:cxn>
                <a:cxn ang="0">
                  <a:pos x="1900" y="4493"/>
                </a:cxn>
                <a:cxn ang="0">
                  <a:pos x="2051" y="4389"/>
                </a:cxn>
                <a:cxn ang="0">
                  <a:pos x="2231" y="3192"/>
                </a:cxn>
                <a:cxn ang="0">
                  <a:pos x="2231" y="3192"/>
                </a:cxn>
                <a:cxn ang="0">
                  <a:pos x="1898" y="3957"/>
                </a:cxn>
                <a:cxn ang="0">
                  <a:pos x="2246" y="3175"/>
                </a:cxn>
                <a:cxn ang="0">
                  <a:pos x="7480" y="4599"/>
                </a:cxn>
                <a:cxn ang="0">
                  <a:pos x="7471" y="2945"/>
                </a:cxn>
                <a:cxn ang="0">
                  <a:pos x="7862" y="531"/>
                </a:cxn>
                <a:cxn ang="0">
                  <a:pos x="7936" y="2804"/>
                </a:cxn>
                <a:cxn ang="0">
                  <a:pos x="7936" y="2804"/>
                </a:cxn>
                <a:cxn ang="0">
                  <a:pos x="7961" y="1614"/>
                </a:cxn>
                <a:cxn ang="0">
                  <a:pos x="7972" y="1913"/>
                </a:cxn>
                <a:cxn ang="0">
                  <a:pos x="8332" y="300"/>
                </a:cxn>
                <a:cxn ang="0">
                  <a:pos x="8497" y="1407"/>
                </a:cxn>
                <a:cxn ang="0">
                  <a:pos x="8497" y="1407"/>
                </a:cxn>
                <a:cxn ang="0">
                  <a:pos x="8495" y="2635"/>
                </a:cxn>
                <a:cxn ang="0">
                  <a:pos x="8513" y="1710"/>
                </a:cxn>
                <a:cxn ang="0">
                  <a:pos x="8867" y="31"/>
                </a:cxn>
                <a:cxn ang="0">
                  <a:pos x="9072" y="1179"/>
                </a:cxn>
                <a:cxn ang="0">
                  <a:pos x="9072" y="1179"/>
                </a:cxn>
                <a:cxn ang="0">
                  <a:pos x="9130" y="2446"/>
                </a:cxn>
                <a:cxn ang="0">
                  <a:pos x="9100" y="1490"/>
                </a:cxn>
                <a:cxn ang="0">
                  <a:pos x="10455" y="1000"/>
                </a:cxn>
                <a:cxn ang="0">
                  <a:pos x="10862" y="2990"/>
                </a:cxn>
                <a:cxn ang="0">
                  <a:pos x="10862" y="2990"/>
                </a:cxn>
                <a:cxn ang="0">
                  <a:pos x="11124" y="4319"/>
                </a:cxn>
              </a:cxnLst>
              <a:rect l="0" t="0" r="r" b="b"/>
              <a:pathLst>
                <a:path w="11133" h="6819">
                  <a:moveTo>
                    <a:pt x="533" y="5974"/>
                  </a:moveTo>
                  <a:lnTo>
                    <a:pt x="532" y="5965"/>
                  </a:lnTo>
                  <a:lnTo>
                    <a:pt x="328" y="5992"/>
                  </a:lnTo>
                  <a:lnTo>
                    <a:pt x="0" y="6816"/>
                  </a:lnTo>
                  <a:lnTo>
                    <a:pt x="9" y="6819"/>
                  </a:lnTo>
                  <a:lnTo>
                    <a:pt x="335" y="6000"/>
                  </a:lnTo>
                  <a:lnTo>
                    <a:pt x="533" y="5974"/>
                  </a:lnTo>
                  <a:close/>
                  <a:moveTo>
                    <a:pt x="731" y="5964"/>
                  </a:moveTo>
                  <a:lnTo>
                    <a:pt x="717" y="5967"/>
                  </a:lnTo>
                  <a:lnTo>
                    <a:pt x="717" y="5976"/>
                  </a:lnTo>
                  <a:lnTo>
                    <a:pt x="430" y="6784"/>
                  </a:lnTo>
                  <a:lnTo>
                    <a:pt x="301" y="6795"/>
                  </a:lnTo>
                  <a:lnTo>
                    <a:pt x="601" y="6001"/>
                  </a:lnTo>
                  <a:lnTo>
                    <a:pt x="717" y="5976"/>
                  </a:lnTo>
                  <a:lnTo>
                    <a:pt x="717" y="5967"/>
                  </a:lnTo>
                  <a:lnTo>
                    <a:pt x="594" y="5993"/>
                  </a:lnTo>
                  <a:lnTo>
                    <a:pt x="287" y="6806"/>
                  </a:lnTo>
                  <a:lnTo>
                    <a:pt x="407" y="6795"/>
                  </a:lnTo>
                  <a:lnTo>
                    <a:pt x="436" y="6793"/>
                  </a:lnTo>
                  <a:lnTo>
                    <a:pt x="727" y="5976"/>
                  </a:lnTo>
                  <a:lnTo>
                    <a:pt x="731" y="5964"/>
                  </a:lnTo>
                  <a:close/>
                  <a:moveTo>
                    <a:pt x="1157" y="4666"/>
                  </a:moveTo>
                  <a:lnTo>
                    <a:pt x="1142" y="4671"/>
                  </a:lnTo>
                  <a:lnTo>
                    <a:pt x="1142" y="4680"/>
                  </a:lnTo>
                  <a:lnTo>
                    <a:pt x="883" y="5427"/>
                  </a:lnTo>
                  <a:lnTo>
                    <a:pt x="755" y="5458"/>
                  </a:lnTo>
                  <a:lnTo>
                    <a:pt x="1031" y="4716"/>
                  </a:lnTo>
                  <a:lnTo>
                    <a:pt x="1142" y="4680"/>
                  </a:lnTo>
                  <a:lnTo>
                    <a:pt x="1142" y="4671"/>
                  </a:lnTo>
                  <a:lnTo>
                    <a:pt x="1024" y="4709"/>
                  </a:lnTo>
                  <a:lnTo>
                    <a:pt x="995" y="4785"/>
                  </a:lnTo>
                  <a:lnTo>
                    <a:pt x="740" y="5471"/>
                  </a:lnTo>
                  <a:lnTo>
                    <a:pt x="793" y="5458"/>
                  </a:lnTo>
                  <a:lnTo>
                    <a:pt x="890" y="5434"/>
                  </a:lnTo>
                  <a:lnTo>
                    <a:pt x="1152" y="4680"/>
                  </a:lnTo>
                  <a:lnTo>
                    <a:pt x="1157" y="4666"/>
                  </a:lnTo>
                  <a:close/>
                  <a:moveTo>
                    <a:pt x="1397" y="4588"/>
                  </a:moveTo>
                  <a:lnTo>
                    <a:pt x="1383" y="4593"/>
                  </a:lnTo>
                  <a:lnTo>
                    <a:pt x="1383" y="4602"/>
                  </a:lnTo>
                  <a:lnTo>
                    <a:pt x="1135" y="5365"/>
                  </a:lnTo>
                  <a:lnTo>
                    <a:pt x="1006" y="5396"/>
                  </a:lnTo>
                  <a:lnTo>
                    <a:pt x="1271" y="4639"/>
                  </a:lnTo>
                  <a:lnTo>
                    <a:pt x="1383" y="4602"/>
                  </a:lnTo>
                  <a:lnTo>
                    <a:pt x="1383" y="4593"/>
                  </a:lnTo>
                  <a:lnTo>
                    <a:pt x="1264" y="4631"/>
                  </a:lnTo>
                  <a:lnTo>
                    <a:pt x="992" y="5409"/>
                  </a:lnTo>
                  <a:lnTo>
                    <a:pt x="1045" y="5396"/>
                  </a:lnTo>
                  <a:lnTo>
                    <a:pt x="1142" y="5372"/>
                  </a:lnTo>
                  <a:lnTo>
                    <a:pt x="1392" y="4602"/>
                  </a:lnTo>
                  <a:lnTo>
                    <a:pt x="1397" y="4588"/>
                  </a:lnTo>
                  <a:close/>
                  <a:moveTo>
                    <a:pt x="1482" y="5814"/>
                  </a:moveTo>
                  <a:lnTo>
                    <a:pt x="1468" y="5818"/>
                  </a:lnTo>
                  <a:lnTo>
                    <a:pt x="1468" y="5827"/>
                  </a:lnTo>
                  <a:lnTo>
                    <a:pt x="1157" y="6784"/>
                  </a:lnTo>
                  <a:lnTo>
                    <a:pt x="995" y="6795"/>
                  </a:lnTo>
                  <a:lnTo>
                    <a:pt x="1308" y="5866"/>
                  </a:lnTo>
                  <a:lnTo>
                    <a:pt x="1468" y="5827"/>
                  </a:lnTo>
                  <a:lnTo>
                    <a:pt x="1468" y="5818"/>
                  </a:lnTo>
                  <a:lnTo>
                    <a:pt x="1301" y="5859"/>
                  </a:lnTo>
                  <a:lnTo>
                    <a:pt x="982" y="6805"/>
                  </a:lnTo>
                  <a:lnTo>
                    <a:pt x="1126" y="6795"/>
                  </a:lnTo>
                  <a:lnTo>
                    <a:pt x="1164" y="6793"/>
                  </a:lnTo>
                  <a:lnTo>
                    <a:pt x="1478" y="5827"/>
                  </a:lnTo>
                  <a:lnTo>
                    <a:pt x="1482" y="5814"/>
                  </a:lnTo>
                  <a:close/>
                  <a:moveTo>
                    <a:pt x="1530" y="3509"/>
                  </a:moveTo>
                  <a:lnTo>
                    <a:pt x="1514" y="3517"/>
                  </a:lnTo>
                  <a:lnTo>
                    <a:pt x="1514" y="3527"/>
                  </a:lnTo>
                  <a:lnTo>
                    <a:pt x="1271" y="4216"/>
                  </a:lnTo>
                  <a:lnTo>
                    <a:pt x="1172" y="4259"/>
                  </a:lnTo>
                  <a:lnTo>
                    <a:pt x="1424" y="3569"/>
                  </a:lnTo>
                  <a:lnTo>
                    <a:pt x="1514" y="3527"/>
                  </a:lnTo>
                  <a:lnTo>
                    <a:pt x="1514" y="3517"/>
                  </a:lnTo>
                  <a:lnTo>
                    <a:pt x="1417" y="3562"/>
                  </a:lnTo>
                  <a:lnTo>
                    <a:pt x="1156" y="4275"/>
                  </a:lnTo>
                  <a:lnTo>
                    <a:pt x="1195" y="4259"/>
                  </a:lnTo>
                  <a:lnTo>
                    <a:pt x="1278" y="4223"/>
                  </a:lnTo>
                  <a:lnTo>
                    <a:pt x="1390" y="3906"/>
                  </a:lnTo>
                  <a:lnTo>
                    <a:pt x="1524" y="3527"/>
                  </a:lnTo>
                  <a:lnTo>
                    <a:pt x="1530" y="3509"/>
                  </a:lnTo>
                  <a:close/>
                  <a:moveTo>
                    <a:pt x="1728" y="3417"/>
                  </a:moveTo>
                  <a:lnTo>
                    <a:pt x="1713" y="3424"/>
                  </a:lnTo>
                  <a:lnTo>
                    <a:pt x="1713" y="3434"/>
                  </a:lnTo>
                  <a:lnTo>
                    <a:pt x="1494" y="4121"/>
                  </a:lnTo>
                  <a:lnTo>
                    <a:pt x="1395" y="4163"/>
                  </a:lnTo>
                  <a:lnTo>
                    <a:pt x="1623" y="3476"/>
                  </a:lnTo>
                  <a:lnTo>
                    <a:pt x="1713" y="3434"/>
                  </a:lnTo>
                  <a:lnTo>
                    <a:pt x="1713" y="3424"/>
                  </a:lnTo>
                  <a:lnTo>
                    <a:pt x="1615" y="3469"/>
                  </a:lnTo>
                  <a:lnTo>
                    <a:pt x="1380" y="4179"/>
                  </a:lnTo>
                  <a:lnTo>
                    <a:pt x="1418" y="4163"/>
                  </a:lnTo>
                  <a:lnTo>
                    <a:pt x="1501" y="4127"/>
                  </a:lnTo>
                  <a:lnTo>
                    <a:pt x="1552" y="3969"/>
                  </a:lnTo>
                  <a:lnTo>
                    <a:pt x="1722" y="3434"/>
                  </a:lnTo>
                  <a:lnTo>
                    <a:pt x="1728" y="3417"/>
                  </a:lnTo>
                  <a:close/>
                  <a:moveTo>
                    <a:pt x="1796" y="4459"/>
                  </a:moveTo>
                  <a:lnTo>
                    <a:pt x="1783" y="4464"/>
                  </a:lnTo>
                  <a:lnTo>
                    <a:pt x="1783" y="4473"/>
                  </a:lnTo>
                  <a:lnTo>
                    <a:pt x="1559" y="5260"/>
                  </a:lnTo>
                  <a:lnTo>
                    <a:pt x="1430" y="5292"/>
                  </a:lnTo>
                  <a:lnTo>
                    <a:pt x="1671" y="4509"/>
                  </a:lnTo>
                  <a:lnTo>
                    <a:pt x="1783" y="4473"/>
                  </a:lnTo>
                  <a:lnTo>
                    <a:pt x="1783" y="4464"/>
                  </a:lnTo>
                  <a:lnTo>
                    <a:pt x="1663" y="4502"/>
                  </a:lnTo>
                  <a:lnTo>
                    <a:pt x="1417" y="5305"/>
                  </a:lnTo>
                  <a:lnTo>
                    <a:pt x="1468" y="5292"/>
                  </a:lnTo>
                  <a:lnTo>
                    <a:pt x="1566" y="5268"/>
                  </a:lnTo>
                  <a:lnTo>
                    <a:pt x="1792" y="4473"/>
                  </a:lnTo>
                  <a:lnTo>
                    <a:pt x="1796" y="4459"/>
                  </a:lnTo>
                  <a:close/>
                  <a:moveTo>
                    <a:pt x="2045" y="3268"/>
                  </a:moveTo>
                  <a:lnTo>
                    <a:pt x="2031" y="3275"/>
                  </a:lnTo>
                  <a:lnTo>
                    <a:pt x="2031" y="3285"/>
                  </a:lnTo>
                  <a:lnTo>
                    <a:pt x="1816" y="3983"/>
                  </a:lnTo>
                  <a:lnTo>
                    <a:pt x="1712" y="4027"/>
                  </a:lnTo>
                  <a:lnTo>
                    <a:pt x="1944" y="3326"/>
                  </a:lnTo>
                  <a:lnTo>
                    <a:pt x="2031" y="3285"/>
                  </a:lnTo>
                  <a:lnTo>
                    <a:pt x="2031" y="3275"/>
                  </a:lnTo>
                  <a:lnTo>
                    <a:pt x="1936" y="3319"/>
                  </a:lnTo>
                  <a:lnTo>
                    <a:pt x="1697" y="4044"/>
                  </a:lnTo>
                  <a:lnTo>
                    <a:pt x="1735" y="4027"/>
                  </a:lnTo>
                  <a:lnTo>
                    <a:pt x="1823" y="3989"/>
                  </a:lnTo>
                  <a:lnTo>
                    <a:pt x="2040" y="3285"/>
                  </a:lnTo>
                  <a:lnTo>
                    <a:pt x="2045" y="3268"/>
                  </a:lnTo>
                  <a:close/>
                  <a:moveTo>
                    <a:pt x="2055" y="4375"/>
                  </a:moveTo>
                  <a:lnTo>
                    <a:pt x="2042" y="4380"/>
                  </a:lnTo>
                  <a:lnTo>
                    <a:pt x="2042" y="4389"/>
                  </a:lnTo>
                  <a:lnTo>
                    <a:pt x="1818" y="5196"/>
                  </a:lnTo>
                  <a:lnTo>
                    <a:pt x="1690" y="5228"/>
                  </a:lnTo>
                  <a:lnTo>
                    <a:pt x="1930" y="4426"/>
                  </a:lnTo>
                  <a:lnTo>
                    <a:pt x="2042" y="4389"/>
                  </a:lnTo>
                  <a:lnTo>
                    <a:pt x="2042" y="4380"/>
                  </a:lnTo>
                  <a:lnTo>
                    <a:pt x="1923" y="4418"/>
                  </a:lnTo>
                  <a:lnTo>
                    <a:pt x="1900" y="4493"/>
                  </a:lnTo>
                  <a:lnTo>
                    <a:pt x="1676" y="5241"/>
                  </a:lnTo>
                  <a:lnTo>
                    <a:pt x="1728" y="5228"/>
                  </a:lnTo>
                  <a:lnTo>
                    <a:pt x="1826" y="5204"/>
                  </a:lnTo>
                  <a:lnTo>
                    <a:pt x="2051" y="4389"/>
                  </a:lnTo>
                  <a:lnTo>
                    <a:pt x="2055" y="4375"/>
                  </a:lnTo>
                  <a:close/>
                  <a:moveTo>
                    <a:pt x="2246" y="3175"/>
                  </a:moveTo>
                  <a:lnTo>
                    <a:pt x="2231" y="3182"/>
                  </a:lnTo>
                  <a:lnTo>
                    <a:pt x="2231" y="3192"/>
                  </a:lnTo>
                  <a:lnTo>
                    <a:pt x="2020" y="3895"/>
                  </a:lnTo>
                  <a:lnTo>
                    <a:pt x="1912" y="3941"/>
                  </a:lnTo>
                  <a:lnTo>
                    <a:pt x="2119" y="3244"/>
                  </a:lnTo>
                  <a:lnTo>
                    <a:pt x="2231" y="3192"/>
                  </a:lnTo>
                  <a:lnTo>
                    <a:pt x="2231" y="3182"/>
                  </a:lnTo>
                  <a:lnTo>
                    <a:pt x="2112" y="3237"/>
                  </a:lnTo>
                  <a:lnTo>
                    <a:pt x="2064" y="3397"/>
                  </a:lnTo>
                  <a:lnTo>
                    <a:pt x="1898" y="3957"/>
                  </a:lnTo>
                  <a:lnTo>
                    <a:pt x="1935" y="3941"/>
                  </a:lnTo>
                  <a:lnTo>
                    <a:pt x="2028" y="3902"/>
                  </a:lnTo>
                  <a:lnTo>
                    <a:pt x="2241" y="3192"/>
                  </a:lnTo>
                  <a:lnTo>
                    <a:pt x="2246" y="3175"/>
                  </a:lnTo>
                  <a:close/>
                  <a:moveTo>
                    <a:pt x="7480" y="3627"/>
                  </a:moveTo>
                  <a:lnTo>
                    <a:pt x="7471" y="3627"/>
                  </a:lnTo>
                  <a:lnTo>
                    <a:pt x="7471" y="4599"/>
                  </a:lnTo>
                  <a:lnTo>
                    <a:pt x="7480" y="4599"/>
                  </a:lnTo>
                  <a:lnTo>
                    <a:pt x="7480" y="3627"/>
                  </a:lnTo>
                  <a:close/>
                  <a:moveTo>
                    <a:pt x="7480" y="2098"/>
                  </a:moveTo>
                  <a:lnTo>
                    <a:pt x="7471" y="2098"/>
                  </a:lnTo>
                  <a:lnTo>
                    <a:pt x="7471" y="2945"/>
                  </a:lnTo>
                  <a:lnTo>
                    <a:pt x="7480" y="2945"/>
                  </a:lnTo>
                  <a:lnTo>
                    <a:pt x="7480" y="2098"/>
                  </a:lnTo>
                  <a:close/>
                  <a:moveTo>
                    <a:pt x="7898" y="1643"/>
                  </a:moveTo>
                  <a:lnTo>
                    <a:pt x="7862" y="531"/>
                  </a:lnTo>
                  <a:lnTo>
                    <a:pt x="7853" y="532"/>
                  </a:lnTo>
                  <a:lnTo>
                    <a:pt x="7889" y="1643"/>
                  </a:lnTo>
                  <a:lnTo>
                    <a:pt x="7898" y="1643"/>
                  </a:lnTo>
                  <a:close/>
                  <a:moveTo>
                    <a:pt x="7936" y="2804"/>
                  </a:moveTo>
                  <a:lnTo>
                    <a:pt x="7908" y="1939"/>
                  </a:lnTo>
                  <a:lnTo>
                    <a:pt x="7899" y="1939"/>
                  </a:lnTo>
                  <a:lnTo>
                    <a:pt x="7927" y="2804"/>
                  </a:lnTo>
                  <a:lnTo>
                    <a:pt x="7936" y="2804"/>
                  </a:lnTo>
                  <a:close/>
                  <a:moveTo>
                    <a:pt x="7970" y="1614"/>
                  </a:moveTo>
                  <a:lnTo>
                    <a:pt x="7929" y="498"/>
                  </a:lnTo>
                  <a:lnTo>
                    <a:pt x="7920" y="499"/>
                  </a:lnTo>
                  <a:lnTo>
                    <a:pt x="7961" y="1614"/>
                  </a:lnTo>
                  <a:lnTo>
                    <a:pt x="7970" y="1614"/>
                  </a:lnTo>
                  <a:close/>
                  <a:moveTo>
                    <a:pt x="8013" y="2784"/>
                  </a:moveTo>
                  <a:lnTo>
                    <a:pt x="7981" y="1913"/>
                  </a:lnTo>
                  <a:lnTo>
                    <a:pt x="7972" y="1913"/>
                  </a:lnTo>
                  <a:lnTo>
                    <a:pt x="8003" y="2784"/>
                  </a:lnTo>
                  <a:lnTo>
                    <a:pt x="8013" y="2784"/>
                  </a:lnTo>
                  <a:close/>
                  <a:moveTo>
                    <a:pt x="8416" y="1438"/>
                  </a:moveTo>
                  <a:lnTo>
                    <a:pt x="8332" y="300"/>
                  </a:lnTo>
                  <a:lnTo>
                    <a:pt x="8323" y="301"/>
                  </a:lnTo>
                  <a:lnTo>
                    <a:pt x="8407" y="1438"/>
                  </a:lnTo>
                  <a:lnTo>
                    <a:pt x="8416" y="1438"/>
                  </a:lnTo>
                  <a:close/>
                  <a:moveTo>
                    <a:pt x="8497" y="1407"/>
                  </a:moveTo>
                  <a:lnTo>
                    <a:pt x="8404" y="261"/>
                  </a:lnTo>
                  <a:lnTo>
                    <a:pt x="8394" y="261"/>
                  </a:lnTo>
                  <a:lnTo>
                    <a:pt x="8488" y="1407"/>
                  </a:lnTo>
                  <a:lnTo>
                    <a:pt x="8497" y="1407"/>
                  </a:lnTo>
                  <a:close/>
                  <a:moveTo>
                    <a:pt x="8504" y="2635"/>
                  </a:moveTo>
                  <a:lnTo>
                    <a:pt x="8438" y="1740"/>
                  </a:lnTo>
                  <a:lnTo>
                    <a:pt x="8429" y="1740"/>
                  </a:lnTo>
                  <a:lnTo>
                    <a:pt x="8495" y="2635"/>
                  </a:lnTo>
                  <a:lnTo>
                    <a:pt x="8504" y="2635"/>
                  </a:lnTo>
                  <a:close/>
                  <a:moveTo>
                    <a:pt x="8595" y="2609"/>
                  </a:moveTo>
                  <a:lnTo>
                    <a:pt x="8522" y="1709"/>
                  </a:lnTo>
                  <a:lnTo>
                    <a:pt x="8513" y="1710"/>
                  </a:lnTo>
                  <a:lnTo>
                    <a:pt x="8586" y="2609"/>
                  </a:lnTo>
                  <a:lnTo>
                    <a:pt x="8595" y="2609"/>
                  </a:lnTo>
                  <a:close/>
                  <a:moveTo>
                    <a:pt x="9000" y="1208"/>
                  </a:moveTo>
                  <a:lnTo>
                    <a:pt x="8867" y="31"/>
                  </a:lnTo>
                  <a:lnTo>
                    <a:pt x="8858" y="32"/>
                  </a:lnTo>
                  <a:lnTo>
                    <a:pt x="8991" y="1209"/>
                  </a:lnTo>
                  <a:lnTo>
                    <a:pt x="9000" y="1208"/>
                  </a:lnTo>
                  <a:close/>
                  <a:moveTo>
                    <a:pt x="9072" y="1179"/>
                  </a:moveTo>
                  <a:lnTo>
                    <a:pt x="8930" y="0"/>
                  </a:lnTo>
                  <a:lnTo>
                    <a:pt x="8921" y="1"/>
                  </a:lnTo>
                  <a:lnTo>
                    <a:pt x="9063" y="1180"/>
                  </a:lnTo>
                  <a:lnTo>
                    <a:pt x="9072" y="1179"/>
                  </a:lnTo>
                  <a:close/>
                  <a:moveTo>
                    <a:pt x="9139" y="2445"/>
                  </a:moveTo>
                  <a:lnTo>
                    <a:pt x="9035" y="1518"/>
                  </a:lnTo>
                  <a:lnTo>
                    <a:pt x="9026" y="1519"/>
                  </a:lnTo>
                  <a:lnTo>
                    <a:pt x="9130" y="2446"/>
                  </a:lnTo>
                  <a:lnTo>
                    <a:pt x="9139" y="2445"/>
                  </a:lnTo>
                  <a:close/>
                  <a:moveTo>
                    <a:pt x="9221" y="2419"/>
                  </a:moveTo>
                  <a:lnTo>
                    <a:pt x="9109" y="1489"/>
                  </a:lnTo>
                  <a:lnTo>
                    <a:pt x="9100" y="1490"/>
                  </a:lnTo>
                  <a:lnTo>
                    <a:pt x="9212" y="2420"/>
                  </a:lnTo>
                  <a:lnTo>
                    <a:pt x="9221" y="2419"/>
                  </a:lnTo>
                  <a:close/>
                  <a:moveTo>
                    <a:pt x="10610" y="1760"/>
                  </a:moveTo>
                  <a:lnTo>
                    <a:pt x="10455" y="1000"/>
                  </a:lnTo>
                  <a:lnTo>
                    <a:pt x="10446" y="1002"/>
                  </a:lnTo>
                  <a:lnTo>
                    <a:pt x="10601" y="1762"/>
                  </a:lnTo>
                  <a:lnTo>
                    <a:pt x="10610" y="1760"/>
                  </a:lnTo>
                  <a:close/>
                  <a:moveTo>
                    <a:pt x="10862" y="2990"/>
                  </a:moveTo>
                  <a:lnTo>
                    <a:pt x="10702" y="2207"/>
                  </a:lnTo>
                  <a:lnTo>
                    <a:pt x="10693" y="2208"/>
                  </a:lnTo>
                  <a:lnTo>
                    <a:pt x="10853" y="2992"/>
                  </a:lnTo>
                  <a:lnTo>
                    <a:pt x="10862" y="2990"/>
                  </a:lnTo>
                  <a:close/>
                  <a:moveTo>
                    <a:pt x="11132" y="4318"/>
                  </a:moveTo>
                  <a:lnTo>
                    <a:pt x="11004" y="3690"/>
                  </a:lnTo>
                  <a:lnTo>
                    <a:pt x="10995" y="3691"/>
                  </a:lnTo>
                  <a:lnTo>
                    <a:pt x="11124" y="4319"/>
                  </a:lnTo>
                  <a:lnTo>
                    <a:pt x="11132" y="4318"/>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16" name="Rectangle 11"/>
          <p:cNvSpPr>
            <a:spLocks noChangeArrowheads="1"/>
          </p:cNvSpPr>
          <p:nvPr/>
        </p:nvSpPr>
        <p:spPr bwMode="auto">
          <a:xfrm>
            <a:off x="773724" y="1657350"/>
            <a:ext cx="7737231" cy="1402098"/>
          </a:xfrm>
          <a:prstGeom prst="rect">
            <a:avLst/>
          </a:prstGeom>
          <a:noFill/>
          <a:ln w="9525">
            <a:noFill/>
            <a:miter lim="800000"/>
            <a:headEnd/>
            <a:tailEnd/>
          </a:ln>
          <a:effectLst/>
        </p:spPr>
        <p:txBody>
          <a:bodyPr vert="horz" wrap="squar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a:t>
            </a:r>
            <a:r>
              <a:rPr lang="en-US" sz="1100" b="1" dirty="0">
                <a:solidFill>
                  <a:srgbClr val="0070C0"/>
                </a:solidFill>
                <a:latin typeface="Georgia" pitchFamily="18" charset="0"/>
              </a:rPr>
              <a:t> </a:t>
            </a:r>
            <a:r>
              <a:rPr lang="ro-RO" sz="1100" b="1" dirty="0">
                <a:solidFill>
                  <a:srgbClr val="0070C0"/>
                </a:solidFill>
                <a:latin typeface="Georgia" pitchFamily="18" charset="0"/>
              </a:rPr>
              <a:t>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2059" name="Rectangle 11"/>
          <p:cNvSpPr>
            <a:spLocks noChangeArrowheads="1"/>
          </p:cNvSpPr>
          <p:nvPr/>
        </p:nvSpPr>
        <p:spPr bwMode="auto">
          <a:xfrm>
            <a:off x="281354" y="-85597"/>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grpSp>
        <p:nvGrpSpPr>
          <p:cNvPr id="4" name="Group 1"/>
          <p:cNvGrpSpPr>
            <a:grpSpLocks/>
          </p:cNvGrpSpPr>
          <p:nvPr/>
        </p:nvGrpSpPr>
        <p:grpSpPr bwMode="auto">
          <a:xfrm>
            <a:off x="-35027" y="-228601"/>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77"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3" name="AutoShape 5"/>
            <p:cNvSpPr>
              <a:spLocks/>
            </p:cNvSpPr>
            <p:nvPr/>
          </p:nvSpPr>
          <p:spPr bwMode="auto">
            <a:xfrm>
              <a:off x="2448" y="3182"/>
              <a:ext cx="11133" cy="6819"/>
            </a:xfrm>
            <a:custGeom>
              <a:avLst/>
              <a:gdLst/>
              <a:ahLst/>
              <a:cxnLst>
                <a:cxn ang="0">
                  <a:pos x="0" y="6816"/>
                </a:cxn>
                <a:cxn ang="0">
                  <a:pos x="731" y="5964"/>
                </a:cxn>
                <a:cxn ang="0">
                  <a:pos x="301" y="6795"/>
                </a:cxn>
                <a:cxn ang="0">
                  <a:pos x="594" y="5993"/>
                </a:cxn>
                <a:cxn ang="0">
                  <a:pos x="727" y="5976"/>
                </a:cxn>
                <a:cxn ang="0">
                  <a:pos x="1142" y="4680"/>
                </a:cxn>
                <a:cxn ang="0">
                  <a:pos x="1142" y="4680"/>
                </a:cxn>
                <a:cxn ang="0">
                  <a:pos x="740" y="5471"/>
                </a:cxn>
                <a:cxn ang="0">
                  <a:pos x="1157" y="4666"/>
                </a:cxn>
                <a:cxn ang="0">
                  <a:pos x="1135" y="5365"/>
                </a:cxn>
                <a:cxn ang="0">
                  <a:pos x="1383" y="4593"/>
                </a:cxn>
                <a:cxn ang="0">
                  <a:pos x="1142" y="5372"/>
                </a:cxn>
                <a:cxn ang="0">
                  <a:pos x="1468" y="5818"/>
                </a:cxn>
                <a:cxn ang="0">
                  <a:pos x="1308" y="5866"/>
                </a:cxn>
                <a:cxn ang="0">
                  <a:pos x="982" y="6805"/>
                </a:cxn>
                <a:cxn ang="0">
                  <a:pos x="1482" y="5814"/>
                </a:cxn>
                <a:cxn ang="0">
                  <a:pos x="1271" y="4216"/>
                </a:cxn>
                <a:cxn ang="0">
                  <a:pos x="1514" y="3517"/>
                </a:cxn>
                <a:cxn ang="0">
                  <a:pos x="1278" y="4223"/>
                </a:cxn>
                <a:cxn ang="0">
                  <a:pos x="1728" y="3417"/>
                </a:cxn>
                <a:cxn ang="0">
                  <a:pos x="1395" y="4163"/>
                </a:cxn>
                <a:cxn ang="0">
                  <a:pos x="1615" y="3469"/>
                </a:cxn>
                <a:cxn ang="0">
                  <a:pos x="1552" y="3969"/>
                </a:cxn>
                <a:cxn ang="0">
                  <a:pos x="1783" y="4464"/>
                </a:cxn>
                <a:cxn ang="0">
                  <a:pos x="1671" y="4509"/>
                </a:cxn>
                <a:cxn ang="0">
                  <a:pos x="1417" y="5305"/>
                </a:cxn>
                <a:cxn ang="0">
                  <a:pos x="1796" y="4459"/>
                </a:cxn>
                <a:cxn ang="0">
                  <a:pos x="1816" y="3983"/>
                </a:cxn>
                <a:cxn ang="0">
                  <a:pos x="2031" y="3275"/>
                </a:cxn>
                <a:cxn ang="0">
                  <a:pos x="1823" y="3989"/>
                </a:cxn>
                <a:cxn ang="0">
                  <a:pos x="2042" y="4380"/>
                </a:cxn>
                <a:cxn ang="0">
                  <a:pos x="1930" y="4426"/>
                </a:cxn>
                <a:cxn ang="0">
                  <a:pos x="1900" y="4493"/>
                </a:cxn>
                <a:cxn ang="0">
                  <a:pos x="2051" y="4389"/>
                </a:cxn>
                <a:cxn ang="0">
                  <a:pos x="2231" y="3192"/>
                </a:cxn>
                <a:cxn ang="0">
                  <a:pos x="2231" y="3192"/>
                </a:cxn>
                <a:cxn ang="0">
                  <a:pos x="1898" y="3957"/>
                </a:cxn>
                <a:cxn ang="0">
                  <a:pos x="2246" y="3175"/>
                </a:cxn>
                <a:cxn ang="0">
                  <a:pos x="7480" y="4599"/>
                </a:cxn>
                <a:cxn ang="0">
                  <a:pos x="7471" y="2945"/>
                </a:cxn>
                <a:cxn ang="0">
                  <a:pos x="7862" y="531"/>
                </a:cxn>
                <a:cxn ang="0">
                  <a:pos x="7936" y="2804"/>
                </a:cxn>
                <a:cxn ang="0">
                  <a:pos x="7936" y="2804"/>
                </a:cxn>
                <a:cxn ang="0">
                  <a:pos x="7961" y="1614"/>
                </a:cxn>
                <a:cxn ang="0">
                  <a:pos x="7972" y="1913"/>
                </a:cxn>
                <a:cxn ang="0">
                  <a:pos x="8332" y="300"/>
                </a:cxn>
                <a:cxn ang="0">
                  <a:pos x="8497" y="1407"/>
                </a:cxn>
                <a:cxn ang="0">
                  <a:pos x="8497" y="1407"/>
                </a:cxn>
                <a:cxn ang="0">
                  <a:pos x="8495" y="2635"/>
                </a:cxn>
                <a:cxn ang="0">
                  <a:pos x="8513" y="1710"/>
                </a:cxn>
                <a:cxn ang="0">
                  <a:pos x="8867" y="31"/>
                </a:cxn>
                <a:cxn ang="0">
                  <a:pos x="9072" y="1179"/>
                </a:cxn>
                <a:cxn ang="0">
                  <a:pos x="9072" y="1179"/>
                </a:cxn>
                <a:cxn ang="0">
                  <a:pos x="9130" y="2446"/>
                </a:cxn>
                <a:cxn ang="0">
                  <a:pos x="9100" y="1490"/>
                </a:cxn>
                <a:cxn ang="0">
                  <a:pos x="10455" y="1000"/>
                </a:cxn>
                <a:cxn ang="0">
                  <a:pos x="10862" y="2990"/>
                </a:cxn>
                <a:cxn ang="0">
                  <a:pos x="10862" y="2990"/>
                </a:cxn>
                <a:cxn ang="0">
                  <a:pos x="11124" y="4319"/>
                </a:cxn>
              </a:cxnLst>
              <a:rect l="0" t="0" r="r" b="b"/>
              <a:pathLst>
                <a:path w="11133" h="6819">
                  <a:moveTo>
                    <a:pt x="533" y="5974"/>
                  </a:moveTo>
                  <a:lnTo>
                    <a:pt x="532" y="5965"/>
                  </a:lnTo>
                  <a:lnTo>
                    <a:pt x="328" y="5992"/>
                  </a:lnTo>
                  <a:lnTo>
                    <a:pt x="0" y="6816"/>
                  </a:lnTo>
                  <a:lnTo>
                    <a:pt x="9" y="6819"/>
                  </a:lnTo>
                  <a:lnTo>
                    <a:pt x="335" y="6000"/>
                  </a:lnTo>
                  <a:lnTo>
                    <a:pt x="533" y="5974"/>
                  </a:lnTo>
                  <a:close/>
                  <a:moveTo>
                    <a:pt x="731" y="5964"/>
                  </a:moveTo>
                  <a:lnTo>
                    <a:pt x="717" y="5967"/>
                  </a:lnTo>
                  <a:lnTo>
                    <a:pt x="717" y="5976"/>
                  </a:lnTo>
                  <a:lnTo>
                    <a:pt x="430" y="6784"/>
                  </a:lnTo>
                  <a:lnTo>
                    <a:pt x="301" y="6795"/>
                  </a:lnTo>
                  <a:lnTo>
                    <a:pt x="601" y="6001"/>
                  </a:lnTo>
                  <a:lnTo>
                    <a:pt x="717" y="5976"/>
                  </a:lnTo>
                  <a:lnTo>
                    <a:pt x="717" y="5967"/>
                  </a:lnTo>
                  <a:lnTo>
                    <a:pt x="594" y="5993"/>
                  </a:lnTo>
                  <a:lnTo>
                    <a:pt x="287" y="6806"/>
                  </a:lnTo>
                  <a:lnTo>
                    <a:pt x="407" y="6795"/>
                  </a:lnTo>
                  <a:lnTo>
                    <a:pt x="436" y="6793"/>
                  </a:lnTo>
                  <a:lnTo>
                    <a:pt x="727" y="5976"/>
                  </a:lnTo>
                  <a:lnTo>
                    <a:pt x="731" y="5964"/>
                  </a:lnTo>
                  <a:close/>
                  <a:moveTo>
                    <a:pt x="1157" y="4666"/>
                  </a:moveTo>
                  <a:lnTo>
                    <a:pt x="1142" y="4671"/>
                  </a:lnTo>
                  <a:lnTo>
                    <a:pt x="1142" y="4680"/>
                  </a:lnTo>
                  <a:lnTo>
                    <a:pt x="883" y="5427"/>
                  </a:lnTo>
                  <a:lnTo>
                    <a:pt x="755" y="5458"/>
                  </a:lnTo>
                  <a:lnTo>
                    <a:pt x="1031" y="4716"/>
                  </a:lnTo>
                  <a:lnTo>
                    <a:pt x="1142" y="4680"/>
                  </a:lnTo>
                  <a:lnTo>
                    <a:pt x="1142" y="4671"/>
                  </a:lnTo>
                  <a:lnTo>
                    <a:pt x="1024" y="4709"/>
                  </a:lnTo>
                  <a:lnTo>
                    <a:pt x="995" y="4785"/>
                  </a:lnTo>
                  <a:lnTo>
                    <a:pt x="740" y="5471"/>
                  </a:lnTo>
                  <a:lnTo>
                    <a:pt x="793" y="5458"/>
                  </a:lnTo>
                  <a:lnTo>
                    <a:pt x="890" y="5434"/>
                  </a:lnTo>
                  <a:lnTo>
                    <a:pt x="1152" y="4680"/>
                  </a:lnTo>
                  <a:lnTo>
                    <a:pt x="1157" y="4666"/>
                  </a:lnTo>
                  <a:close/>
                  <a:moveTo>
                    <a:pt x="1397" y="4588"/>
                  </a:moveTo>
                  <a:lnTo>
                    <a:pt x="1383" y="4593"/>
                  </a:lnTo>
                  <a:lnTo>
                    <a:pt x="1383" y="4602"/>
                  </a:lnTo>
                  <a:lnTo>
                    <a:pt x="1135" y="5365"/>
                  </a:lnTo>
                  <a:lnTo>
                    <a:pt x="1006" y="5396"/>
                  </a:lnTo>
                  <a:lnTo>
                    <a:pt x="1271" y="4639"/>
                  </a:lnTo>
                  <a:lnTo>
                    <a:pt x="1383" y="4602"/>
                  </a:lnTo>
                  <a:lnTo>
                    <a:pt x="1383" y="4593"/>
                  </a:lnTo>
                  <a:lnTo>
                    <a:pt x="1264" y="4631"/>
                  </a:lnTo>
                  <a:lnTo>
                    <a:pt x="992" y="5409"/>
                  </a:lnTo>
                  <a:lnTo>
                    <a:pt x="1045" y="5396"/>
                  </a:lnTo>
                  <a:lnTo>
                    <a:pt x="1142" y="5372"/>
                  </a:lnTo>
                  <a:lnTo>
                    <a:pt x="1392" y="4602"/>
                  </a:lnTo>
                  <a:lnTo>
                    <a:pt x="1397" y="4588"/>
                  </a:lnTo>
                  <a:close/>
                  <a:moveTo>
                    <a:pt x="1482" y="5814"/>
                  </a:moveTo>
                  <a:lnTo>
                    <a:pt x="1468" y="5818"/>
                  </a:lnTo>
                  <a:lnTo>
                    <a:pt x="1468" y="5827"/>
                  </a:lnTo>
                  <a:lnTo>
                    <a:pt x="1157" y="6784"/>
                  </a:lnTo>
                  <a:lnTo>
                    <a:pt x="995" y="6795"/>
                  </a:lnTo>
                  <a:lnTo>
                    <a:pt x="1308" y="5866"/>
                  </a:lnTo>
                  <a:lnTo>
                    <a:pt x="1468" y="5827"/>
                  </a:lnTo>
                  <a:lnTo>
                    <a:pt x="1468" y="5818"/>
                  </a:lnTo>
                  <a:lnTo>
                    <a:pt x="1301" y="5859"/>
                  </a:lnTo>
                  <a:lnTo>
                    <a:pt x="982" y="6805"/>
                  </a:lnTo>
                  <a:lnTo>
                    <a:pt x="1126" y="6795"/>
                  </a:lnTo>
                  <a:lnTo>
                    <a:pt x="1164" y="6793"/>
                  </a:lnTo>
                  <a:lnTo>
                    <a:pt x="1478" y="5827"/>
                  </a:lnTo>
                  <a:lnTo>
                    <a:pt x="1482" y="5814"/>
                  </a:lnTo>
                  <a:close/>
                  <a:moveTo>
                    <a:pt x="1530" y="3509"/>
                  </a:moveTo>
                  <a:lnTo>
                    <a:pt x="1514" y="3517"/>
                  </a:lnTo>
                  <a:lnTo>
                    <a:pt x="1514" y="3527"/>
                  </a:lnTo>
                  <a:lnTo>
                    <a:pt x="1271" y="4216"/>
                  </a:lnTo>
                  <a:lnTo>
                    <a:pt x="1172" y="4259"/>
                  </a:lnTo>
                  <a:lnTo>
                    <a:pt x="1424" y="3569"/>
                  </a:lnTo>
                  <a:lnTo>
                    <a:pt x="1514" y="3527"/>
                  </a:lnTo>
                  <a:lnTo>
                    <a:pt x="1514" y="3517"/>
                  </a:lnTo>
                  <a:lnTo>
                    <a:pt x="1417" y="3562"/>
                  </a:lnTo>
                  <a:lnTo>
                    <a:pt x="1156" y="4275"/>
                  </a:lnTo>
                  <a:lnTo>
                    <a:pt x="1195" y="4259"/>
                  </a:lnTo>
                  <a:lnTo>
                    <a:pt x="1278" y="4223"/>
                  </a:lnTo>
                  <a:lnTo>
                    <a:pt x="1390" y="3906"/>
                  </a:lnTo>
                  <a:lnTo>
                    <a:pt x="1524" y="3527"/>
                  </a:lnTo>
                  <a:lnTo>
                    <a:pt x="1530" y="3509"/>
                  </a:lnTo>
                  <a:close/>
                  <a:moveTo>
                    <a:pt x="1728" y="3417"/>
                  </a:moveTo>
                  <a:lnTo>
                    <a:pt x="1713" y="3424"/>
                  </a:lnTo>
                  <a:lnTo>
                    <a:pt x="1713" y="3434"/>
                  </a:lnTo>
                  <a:lnTo>
                    <a:pt x="1494" y="4121"/>
                  </a:lnTo>
                  <a:lnTo>
                    <a:pt x="1395" y="4163"/>
                  </a:lnTo>
                  <a:lnTo>
                    <a:pt x="1623" y="3476"/>
                  </a:lnTo>
                  <a:lnTo>
                    <a:pt x="1713" y="3434"/>
                  </a:lnTo>
                  <a:lnTo>
                    <a:pt x="1713" y="3424"/>
                  </a:lnTo>
                  <a:lnTo>
                    <a:pt x="1615" y="3469"/>
                  </a:lnTo>
                  <a:lnTo>
                    <a:pt x="1380" y="4179"/>
                  </a:lnTo>
                  <a:lnTo>
                    <a:pt x="1418" y="4163"/>
                  </a:lnTo>
                  <a:lnTo>
                    <a:pt x="1501" y="4127"/>
                  </a:lnTo>
                  <a:lnTo>
                    <a:pt x="1552" y="3969"/>
                  </a:lnTo>
                  <a:lnTo>
                    <a:pt x="1722" y="3434"/>
                  </a:lnTo>
                  <a:lnTo>
                    <a:pt x="1728" y="3417"/>
                  </a:lnTo>
                  <a:close/>
                  <a:moveTo>
                    <a:pt x="1796" y="4459"/>
                  </a:moveTo>
                  <a:lnTo>
                    <a:pt x="1783" y="4464"/>
                  </a:lnTo>
                  <a:lnTo>
                    <a:pt x="1783" y="4473"/>
                  </a:lnTo>
                  <a:lnTo>
                    <a:pt x="1559" y="5260"/>
                  </a:lnTo>
                  <a:lnTo>
                    <a:pt x="1430" y="5292"/>
                  </a:lnTo>
                  <a:lnTo>
                    <a:pt x="1671" y="4509"/>
                  </a:lnTo>
                  <a:lnTo>
                    <a:pt x="1783" y="4473"/>
                  </a:lnTo>
                  <a:lnTo>
                    <a:pt x="1783" y="4464"/>
                  </a:lnTo>
                  <a:lnTo>
                    <a:pt x="1663" y="4502"/>
                  </a:lnTo>
                  <a:lnTo>
                    <a:pt x="1417" y="5305"/>
                  </a:lnTo>
                  <a:lnTo>
                    <a:pt x="1468" y="5292"/>
                  </a:lnTo>
                  <a:lnTo>
                    <a:pt x="1566" y="5268"/>
                  </a:lnTo>
                  <a:lnTo>
                    <a:pt x="1792" y="4473"/>
                  </a:lnTo>
                  <a:lnTo>
                    <a:pt x="1796" y="4459"/>
                  </a:lnTo>
                  <a:close/>
                  <a:moveTo>
                    <a:pt x="2045" y="3268"/>
                  </a:moveTo>
                  <a:lnTo>
                    <a:pt x="2031" y="3275"/>
                  </a:lnTo>
                  <a:lnTo>
                    <a:pt x="2031" y="3285"/>
                  </a:lnTo>
                  <a:lnTo>
                    <a:pt x="1816" y="3983"/>
                  </a:lnTo>
                  <a:lnTo>
                    <a:pt x="1712" y="4027"/>
                  </a:lnTo>
                  <a:lnTo>
                    <a:pt x="1944" y="3326"/>
                  </a:lnTo>
                  <a:lnTo>
                    <a:pt x="2031" y="3285"/>
                  </a:lnTo>
                  <a:lnTo>
                    <a:pt x="2031" y="3275"/>
                  </a:lnTo>
                  <a:lnTo>
                    <a:pt x="1936" y="3319"/>
                  </a:lnTo>
                  <a:lnTo>
                    <a:pt x="1697" y="4044"/>
                  </a:lnTo>
                  <a:lnTo>
                    <a:pt x="1735" y="4027"/>
                  </a:lnTo>
                  <a:lnTo>
                    <a:pt x="1823" y="3989"/>
                  </a:lnTo>
                  <a:lnTo>
                    <a:pt x="2040" y="3285"/>
                  </a:lnTo>
                  <a:lnTo>
                    <a:pt x="2045" y="3268"/>
                  </a:lnTo>
                  <a:close/>
                  <a:moveTo>
                    <a:pt x="2055" y="4375"/>
                  </a:moveTo>
                  <a:lnTo>
                    <a:pt x="2042" y="4380"/>
                  </a:lnTo>
                  <a:lnTo>
                    <a:pt x="2042" y="4389"/>
                  </a:lnTo>
                  <a:lnTo>
                    <a:pt x="1818" y="5196"/>
                  </a:lnTo>
                  <a:lnTo>
                    <a:pt x="1690" y="5228"/>
                  </a:lnTo>
                  <a:lnTo>
                    <a:pt x="1930" y="4426"/>
                  </a:lnTo>
                  <a:lnTo>
                    <a:pt x="2042" y="4389"/>
                  </a:lnTo>
                  <a:lnTo>
                    <a:pt x="2042" y="4380"/>
                  </a:lnTo>
                  <a:lnTo>
                    <a:pt x="1923" y="4418"/>
                  </a:lnTo>
                  <a:lnTo>
                    <a:pt x="1900" y="4493"/>
                  </a:lnTo>
                  <a:lnTo>
                    <a:pt x="1676" y="5241"/>
                  </a:lnTo>
                  <a:lnTo>
                    <a:pt x="1728" y="5228"/>
                  </a:lnTo>
                  <a:lnTo>
                    <a:pt x="1826" y="5204"/>
                  </a:lnTo>
                  <a:lnTo>
                    <a:pt x="2051" y="4389"/>
                  </a:lnTo>
                  <a:lnTo>
                    <a:pt x="2055" y="4375"/>
                  </a:lnTo>
                  <a:close/>
                  <a:moveTo>
                    <a:pt x="2246" y="3175"/>
                  </a:moveTo>
                  <a:lnTo>
                    <a:pt x="2231" y="3182"/>
                  </a:lnTo>
                  <a:lnTo>
                    <a:pt x="2231" y="3192"/>
                  </a:lnTo>
                  <a:lnTo>
                    <a:pt x="2020" y="3895"/>
                  </a:lnTo>
                  <a:lnTo>
                    <a:pt x="1912" y="3941"/>
                  </a:lnTo>
                  <a:lnTo>
                    <a:pt x="2119" y="3244"/>
                  </a:lnTo>
                  <a:lnTo>
                    <a:pt x="2231" y="3192"/>
                  </a:lnTo>
                  <a:lnTo>
                    <a:pt x="2231" y="3182"/>
                  </a:lnTo>
                  <a:lnTo>
                    <a:pt x="2112" y="3237"/>
                  </a:lnTo>
                  <a:lnTo>
                    <a:pt x="2064" y="3397"/>
                  </a:lnTo>
                  <a:lnTo>
                    <a:pt x="1898" y="3957"/>
                  </a:lnTo>
                  <a:lnTo>
                    <a:pt x="1935" y="3941"/>
                  </a:lnTo>
                  <a:lnTo>
                    <a:pt x="2028" y="3902"/>
                  </a:lnTo>
                  <a:lnTo>
                    <a:pt x="2241" y="3192"/>
                  </a:lnTo>
                  <a:lnTo>
                    <a:pt x="2246" y="3175"/>
                  </a:lnTo>
                  <a:close/>
                  <a:moveTo>
                    <a:pt x="7480" y="3627"/>
                  </a:moveTo>
                  <a:lnTo>
                    <a:pt x="7471" y="3627"/>
                  </a:lnTo>
                  <a:lnTo>
                    <a:pt x="7471" y="4599"/>
                  </a:lnTo>
                  <a:lnTo>
                    <a:pt x="7480" y="4599"/>
                  </a:lnTo>
                  <a:lnTo>
                    <a:pt x="7480" y="3627"/>
                  </a:lnTo>
                  <a:close/>
                  <a:moveTo>
                    <a:pt x="7480" y="2098"/>
                  </a:moveTo>
                  <a:lnTo>
                    <a:pt x="7471" y="2098"/>
                  </a:lnTo>
                  <a:lnTo>
                    <a:pt x="7471" y="2945"/>
                  </a:lnTo>
                  <a:lnTo>
                    <a:pt x="7480" y="2945"/>
                  </a:lnTo>
                  <a:lnTo>
                    <a:pt x="7480" y="2098"/>
                  </a:lnTo>
                  <a:close/>
                  <a:moveTo>
                    <a:pt x="7898" y="1643"/>
                  </a:moveTo>
                  <a:lnTo>
                    <a:pt x="7862" y="531"/>
                  </a:lnTo>
                  <a:lnTo>
                    <a:pt x="7853" y="532"/>
                  </a:lnTo>
                  <a:lnTo>
                    <a:pt x="7889" y="1643"/>
                  </a:lnTo>
                  <a:lnTo>
                    <a:pt x="7898" y="1643"/>
                  </a:lnTo>
                  <a:close/>
                  <a:moveTo>
                    <a:pt x="7936" y="2804"/>
                  </a:moveTo>
                  <a:lnTo>
                    <a:pt x="7908" y="1939"/>
                  </a:lnTo>
                  <a:lnTo>
                    <a:pt x="7899" y="1939"/>
                  </a:lnTo>
                  <a:lnTo>
                    <a:pt x="7927" y="2804"/>
                  </a:lnTo>
                  <a:lnTo>
                    <a:pt x="7936" y="2804"/>
                  </a:lnTo>
                  <a:close/>
                  <a:moveTo>
                    <a:pt x="7970" y="1614"/>
                  </a:moveTo>
                  <a:lnTo>
                    <a:pt x="7929" y="498"/>
                  </a:lnTo>
                  <a:lnTo>
                    <a:pt x="7920" y="499"/>
                  </a:lnTo>
                  <a:lnTo>
                    <a:pt x="7961" y="1614"/>
                  </a:lnTo>
                  <a:lnTo>
                    <a:pt x="7970" y="1614"/>
                  </a:lnTo>
                  <a:close/>
                  <a:moveTo>
                    <a:pt x="8013" y="2784"/>
                  </a:moveTo>
                  <a:lnTo>
                    <a:pt x="7981" y="1913"/>
                  </a:lnTo>
                  <a:lnTo>
                    <a:pt x="7972" y="1913"/>
                  </a:lnTo>
                  <a:lnTo>
                    <a:pt x="8003" y="2784"/>
                  </a:lnTo>
                  <a:lnTo>
                    <a:pt x="8013" y="2784"/>
                  </a:lnTo>
                  <a:close/>
                  <a:moveTo>
                    <a:pt x="8416" y="1438"/>
                  </a:moveTo>
                  <a:lnTo>
                    <a:pt x="8332" y="300"/>
                  </a:lnTo>
                  <a:lnTo>
                    <a:pt x="8323" y="301"/>
                  </a:lnTo>
                  <a:lnTo>
                    <a:pt x="8407" y="1438"/>
                  </a:lnTo>
                  <a:lnTo>
                    <a:pt x="8416" y="1438"/>
                  </a:lnTo>
                  <a:close/>
                  <a:moveTo>
                    <a:pt x="8497" y="1407"/>
                  </a:moveTo>
                  <a:lnTo>
                    <a:pt x="8404" y="261"/>
                  </a:lnTo>
                  <a:lnTo>
                    <a:pt x="8394" y="261"/>
                  </a:lnTo>
                  <a:lnTo>
                    <a:pt x="8488" y="1407"/>
                  </a:lnTo>
                  <a:lnTo>
                    <a:pt x="8497" y="1407"/>
                  </a:lnTo>
                  <a:close/>
                  <a:moveTo>
                    <a:pt x="8504" y="2635"/>
                  </a:moveTo>
                  <a:lnTo>
                    <a:pt x="8438" y="1740"/>
                  </a:lnTo>
                  <a:lnTo>
                    <a:pt x="8429" y="1740"/>
                  </a:lnTo>
                  <a:lnTo>
                    <a:pt x="8495" y="2635"/>
                  </a:lnTo>
                  <a:lnTo>
                    <a:pt x="8504" y="2635"/>
                  </a:lnTo>
                  <a:close/>
                  <a:moveTo>
                    <a:pt x="8595" y="2609"/>
                  </a:moveTo>
                  <a:lnTo>
                    <a:pt x="8522" y="1709"/>
                  </a:lnTo>
                  <a:lnTo>
                    <a:pt x="8513" y="1710"/>
                  </a:lnTo>
                  <a:lnTo>
                    <a:pt x="8586" y="2609"/>
                  </a:lnTo>
                  <a:lnTo>
                    <a:pt x="8595" y="2609"/>
                  </a:lnTo>
                  <a:close/>
                  <a:moveTo>
                    <a:pt x="9000" y="1208"/>
                  </a:moveTo>
                  <a:lnTo>
                    <a:pt x="8867" y="31"/>
                  </a:lnTo>
                  <a:lnTo>
                    <a:pt x="8858" y="32"/>
                  </a:lnTo>
                  <a:lnTo>
                    <a:pt x="8991" y="1209"/>
                  </a:lnTo>
                  <a:lnTo>
                    <a:pt x="9000" y="1208"/>
                  </a:lnTo>
                  <a:close/>
                  <a:moveTo>
                    <a:pt x="9072" y="1179"/>
                  </a:moveTo>
                  <a:lnTo>
                    <a:pt x="8930" y="0"/>
                  </a:lnTo>
                  <a:lnTo>
                    <a:pt x="8921" y="1"/>
                  </a:lnTo>
                  <a:lnTo>
                    <a:pt x="9063" y="1180"/>
                  </a:lnTo>
                  <a:lnTo>
                    <a:pt x="9072" y="1179"/>
                  </a:lnTo>
                  <a:close/>
                  <a:moveTo>
                    <a:pt x="9139" y="2445"/>
                  </a:moveTo>
                  <a:lnTo>
                    <a:pt x="9035" y="1518"/>
                  </a:lnTo>
                  <a:lnTo>
                    <a:pt x="9026" y="1519"/>
                  </a:lnTo>
                  <a:lnTo>
                    <a:pt x="9130" y="2446"/>
                  </a:lnTo>
                  <a:lnTo>
                    <a:pt x="9139" y="2445"/>
                  </a:lnTo>
                  <a:close/>
                  <a:moveTo>
                    <a:pt x="9221" y="2419"/>
                  </a:moveTo>
                  <a:lnTo>
                    <a:pt x="9109" y="1489"/>
                  </a:lnTo>
                  <a:lnTo>
                    <a:pt x="9100" y="1490"/>
                  </a:lnTo>
                  <a:lnTo>
                    <a:pt x="9212" y="2420"/>
                  </a:lnTo>
                  <a:lnTo>
                    <a:pt x="9221" y="2419"/>
                  </a:lnTo>
                  <a:close/>
                  <a:moveTo>
                    <a:pt x="10610" y="1760"/>
                  </a:moveTo>
                  <a:lnTo>
                    <a:pt x="10455" y="1000"/>
                  </a:lnTo>
                  <a:lnTo>
                    <a:pt x="10446" y="1002"/>
                  </a:lnTo>
                  <a:lnTo>
                    <a:pt x="10601" y="1762"/>
                  </a:lnTo>
                  <a:lnTo>
                    <a:pt x="10610" y="1760"/>
                  </a:lnTo>
                  <a:close/>
                  <a:moveTo>
                    <a:pt x="10862" y="2990"/>
                  </a:moveTo>
                  <a:lnTo>
                    <a:pt x="10702" y="2207"/>
                  </a:lnTo>
                  <a:lnTo>
                    <a:pt x="10693" y="2208"/>
                  </a:lnTo>
                  <a:lnTo>
                    <a:pt x="10853" y="2992"/>
                  </a:lnTo>
                  <a:lnTo>
                    <a:pt x="10862" y="2990"/>
                  </a:lnTo>
                  <a:close/>
                  <a:moveTo>
                    <a:pt x="11132" y="4318"/>
                  </a:moveTo>
                  <a:lnTo>
                    <a:pt x="11004" y="3690"/>
                  </a:lnTo>
                  <a:lnTo>
                    <a:pt x="10995" y="3691"/>
                  </a:lnTo>
                  <a:lnTo>
                    <a:pt x="11124" y="4319"/>
                  </a:lnTo>
                  <a:lnTo>
                    <a:pt x="11132" y="4318"/>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3" name="Subtitlu 2"/>
          <p:cNvSpPr>
            <a:spLocks noGrp="1"/>
          </p:cNvSpPr>
          <p:nvPr>
            <p:ph type="subTitle" idx="1"/>
          </p:nvPr>
        </p:nvSpPr>
        <p:spPr>
          <a:xfrm>
            <a:off x="790401" y="1172641"/>
            <a:ext cx="7737231" cy="3685109"/>
          </a:xfrm>
        </p:spPr>
        <p:txBody>
          <a:bodyPr>
            <a:noAutofit/>
          </a:bodyPr>
          <a:lstStyle/>
          <a:p>
            <a:pPr lvl="0" algn="l">
              <a:spcBef>
                <a:spcPts val="0"/>
              </a:spcBef>
            </a:pPr>
            <a:r>
              <a:rPr lang="ro-RO" sz="1200" dirty="0" smtClean="0">
                <a:solidFill>
                  <a:schemeClr val="tx1"/>
                </a:solidFill>
                <a:latin typeface="Tahoma" pitchFamily="34" charset="0"/>
                <a:ea typeface="Tahoma" pitchFamily="34" charset="0"/>
                <a:cs typeface="Tahoma" pitchFamily="34" charset="0"/>
              </a:rPr>
              <a:t> </a:t>
            </a:r>
            <a:r>
              <a:rPr lang="ro-RO" sz="1400" b="1" i="1" dirty="0">
                <a:solidFill>
                  <a:schemeClr val="tx2">
                    <a:lumMod val="60000"/>
                    <a:lumOff val="40000"/>
                  </a:schemeClr>
                </a:solidFill>
                <a:latin typeface="Times New Roman" pitchFamily="18" charset="0"/>
                <a:cs typeface="Times New Roman" pitchFamily="18" charset="0"/>
              </a:rPr>
              <a:t>Asigurarea resurselor logistice, IT și </a:t>
            </a:r>
            <a:r>
              <a:rPr lang="ro-RO" sz="1400" b="1" i="1" dirty="0" smtClean="0">
                <a:solidFill>
                  <a:schemeClr val="tx2">
                    <a:lumMod val="60000"/>
                    <a:lumOff val="40000"/>
                  </a:schemeClr>
                </a:solidFill>
                <a:latin typeface="Times New Roman" pitchFamily="18" charset="0"/>
                <a:cs typeface="Times New Roman" pitchFamily="18" charset="0"/>
              </a:rPr>
              <a:t>comunicații</a:t>
            </a:r>
            <a:r>
              <a:rPr lang="en-US" sz="1400" b="1" i="1" dirty="0" smtClean="0">
                <a:solidFill>
                  <a:schemeClr val="tx2">
                    <a:lumMod val="60000"/>
                    <a:lumOff val="40000"/>
                  </a:schemeClr>
                </a:solidFill>
                <a:latin typeface="Times New Roman" pitchFamily="18" charset="0"/>
                <a:cs typeface="Times New Roman" pitchFamily="18" charset="0"/>
              </a:rPr>
              <a:t> (2)</a:t>
            </a:r>
            <a:endParaRPr lang="en-GB" sz="1400" b="1" i="1" dirty="0">
              <a:solidFill>
                <a:schemeClr val="tx2">
                  <a:lumMod val="60000"/>
                  <a:lumOff val="40000"/>
                </a:schemeClr>
              </a:solidFill>
              <a:latin typeface="Times New Roman" pitchFamily="18" charset="0"/>
              <a:cs typeface="Times New Roman" pitchFamily="18" charset="0"/>
            </a:endParaRPr>
          </a:p>
          <a:p>
            <a:pPr algn="just"/>
            <a:r>
              <a:rPr lang="en-US" sz="1200" dirty="0" err="1" smtClean="0">
                <a:solidFill>
                  <a:schemeClr val="tx1"/>
                </a:solidFill>
                <a:latin typeface="Tahoma" pitchFamily="34" charset="0"/>
                <a:ea typeface="Tahoma" pitchFamily="34" charset="0"/>
                <a:cs typeface="Tahoma" pitchFamily="34" charset="0"/>
              </a:rPr>
              <a:t>Activitatea</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compartimentului</a:t>
            </a:r>
            <a:r>
              <a:rPr lang="en-US" sz="1200" dirty="0">
                <a:solidFill>
                  <a:schemeClr val="tx1"/>
                </a:solidFill>
                <a:latin typeface="Tahoma" pitchFamily="34" charset="0"/>
                <a:ea typeface="Tahoma" pitchFamily="34" charset="0"/>
                <a:cs typeface="Tahoma" pitchFamily="34" charset="0"/>
              </a:rPr>
              <a:t> IT din </a:t>
            </a:r>
            <a:r>
              <a:rPr lang="en-US" sz="1200" dirty="0" err="1">
                <a:solidFill>
                  <a:schemeClr val="tx1"/>
                </a:solidFill>
                <a:latin typeface="Tahoma" pitchFamily="34" charset="0"/>
                <a:ea typeface="Tahoma" pitchFamily="34" charset="0"/>
                <a:cs typeface="Tahoma" pitchFamily="34" charset="0"/>
              </a:rPr>
              <a:t>cadrul</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Instituției</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Prefectului</a:t>
            </a:r>
            <a:r>
              <a:rPr lang="en-US" sz="1200" dirty="0">
                <a:solidFill>
                  <a:schemeClr val="tx1"/>
                </a:solidFill>
                <a:latin typeface="Tahoma" pitchFamily="34" charset="0"/>
                <a:ea typeface="Tahoma" pitchFamily="34" charset="0"/>
                <a:cs typeface="Tahoma" pitchFamily="34" charset="0"/>
              </a:rPr>
              <a:t> - </a:t>
            </a:r>
            <a:r>
              <a:rPr lang="en-US" sz="1200" dirty="0" err="1">
                <a:solidFill>
                  <a:schemeClr val="tx1"/>
                </a:solidFill>
                <a:latin typeface="Tahoma" pitchFamily="34" charset="0"/>
                <a:ea typeface="Tahoma" pitchFamily="34" charset="0"/>
                <a:cs typeface="Tahoma" pitchFamily="34" charset="0"/>
              </a:rPr>
              <a:t>Județul</a:t>
            </a:r>
            <a:r>
              <a:rPr lang="en-US" sz="1200" dirty="0">
                <a:solidFill>
                  <a:schemeClr val="tx1"/>
                </a:solidFill>
                <a:latin typeface="Tahoma" pitchFamily="34" charset="0"/>
                <a:ea typeface="Tahoma" pitchFamily="34" charset="0"/>
                <a:cs typeface="Tahoma" pitchFamily="34" charset="0"/>
              </a:rPr>
              <a:t> Satu Mare </a:t>
            </a:r>
            <a:r>
              <a:rPr lang="en-US" sz="1200" dirty="0" err="1">
                <a:solidFill>
                  <a:schemeClr val="tx1"/>
                </a:solidFill>
                <a:latin typeface="Tahoma" pitchFamily="34" charset="0"/>
                <a:ea typeface="Tahoma" pitchFamily="34" charset="0"/>
                <a:cs typeface="Tahoma" pitchFamily="34" charset="0"/>
              </a:rPr>
              <a:t>în</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anul</a:t>
            </a:r>
            <a:r>
              <a:rPr lang="en-US" sz="1200" dirty="0">
                <a:solidFill>
                  <a:schemeClr val="tx1"/>
                </a:solidFill>
                <a:latin typeface="Tahoma" pitchFamily="34" charset="0"/>
                <a:ea typeface="Tahoma" pitchFamily="34" charset="0"/>
                <a:cs typeface="Tahoma" pitchFamily="34" charset="0"/>
              </a:rPr>
              <a:t> </a:t>
            </a:r>
            <a:r>
              <a:rPr lang="en-US" sz="1200" dirty="0" smtClean="0">
                <a:solidFill>
                  <a:schemeClr val="tx1"/>
                </a:solidFill>
                <a:latin typeface="Tahoma" pitchFamily="34" charset="0"/>
                <a:ea typeface="Tahoma" pitchFamily="34" charset="0"/>
                <a:cs typeface="Tahoma" pitchFamily="34" charset="0"/>
              </a:rPr>
              <a:t>2023 </a:t>
            </a:r>
            <a:r>
              <a:rPr lang="en-US" sz="1200" dirty="0">
                <a:solidFill>
                  <a:schemeClr val="tx1"/>
                </a:solidFill>
                <a:latin typeface="Tahoma" pitchFamily="34" charset="0"/>
                <a:ea typeface="Tahoma" pitchFamily="34" charset="0"/>
                <a:cs typeface="Tahoma" pitchFamily="34" charset="0"/>
              </a:rPr>
              <a:t>s-a </a:t>
            </a:r>
            <a:r>
              <a:rPr lang="en-US" sz="1200" dirty="0" err="1">
                <a:solidFill>
                  <a:schemeClr val="tx1"/>
                </a:solidFill>
                <a:latin typeface="Tahoma" pitchFamily="34" charset="0"/>
                <a:ea typeface="Tahoma" pitchFamily="34" charset="0"/>
                <a:cs typeface="Tahoma" pitchFamily="34" charset="0"/>
              </a:rPr>
              <a:t>concretizat</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în</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acțiuni</a:t>
            </a:r>
            <a:r>
              <a:rPr lang="en-US" sz="1200" dirty="0">
                <a:solidFill>
                  <a:schemeClr val="tx1"/>
                </a:solidFill>
                <a:latin typeface="Tahoma" pitchFamily="34" charset="0"/>
                <a:ea typeface="Tahoma" pitchFamily="34" charset="0"/>
                <a:cs typeface="Tahoma" pitchFamily="34" charset="0"/>
              </a:rPr>
              <a:t> care </a:t>
            </a:r>
            <a:r>
              <a:rPr lang="en-US" sz="1200" dirty="0" err="1">
                <a:solidFill>
                  <a:schemeClr val="tx1"/>
                </a:solidFill>
                <a:latin typeface="Tahoma" pitchFamily="34" charset="0"/>
                <a:ea typeface="Tahoma" pitchFamily="34" charset="0"/>
                <a:cs typeface="Tahoma" pitchFamily="34" charset="0"/>
              </a:rPr>
              <a:t>să</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conducă</a:t>
            </a:r>
            <a:r>
              <a:rPr lang="en-US" sz="1200" dirty="0">
                <a:solidFill>
                  <a:schemeClr val="tx1"/>
                </a:solidFill>
                <a:latin typeface="Tahoma" pitchFamily="34" charset="0"/>
                <a:ea typeface="Tahoma" pitchFamily="34" charset="0"/>
                <a:cs typeface="Tahoma" pitchFamily="34" charset="0"/>
              </a:rPr>
              <a:t> la </a:t>
            </a:r>
            <a:r>
              <a:rPr lang="en-US" sz="1200" dirty="0" err="1">
                <a:solidFill>
                  <a:schemeClr val="tx1"/>
                </a:solidFill>
                <a:latin typeface="Tahoma" pitchFamily="34" charset="0"/>
                <a:ea typeface="Tahoma" pitchFamily="34" charset="0"/>
                <a:cs typeface="Tahoma" pitchFamily="34" charset="0"/>
              </a:rPr>
              <a:t>asigurarea</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resurselor</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logistice</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în</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domeniul</a:t>
            </a:r>
            <a:r>
              <a:rPr lang="en-US" sz="1200" dirty="0">
                <a:solidFill>
                  <a:schemeClr val="tx1"/>
                </a:solidFill>
                <a:latin typeface="Tahoma" pitchFamily="34" charset="0"/>
                <a:ea typeface="Tahoma" pitchFamily="34" charset="0"/>
                <a:cs typeface="Tahoma" pitchFamily="34" charset="0"/>
              </a:rPr>
              <a:t> IT </a:t>
            </a:r>
            <a:r>
              <a:rPr lang="en-US" sz="1200" dirty="0" err="1">
                <a:solidFill>
                  <a:schemeClr val="tx1"/>
                </a:solidFill>
                <a:latin typeface="Tahoma" pitchFamily="34" charset="0"/>
                <a:ea typeface="Tahoma" pitchFamily="34" charset="0"/>
                <a:cs typeface="Tahoma" pitchFamily="34" charset="0"/>
              </a:rPr>
              <a:t>și</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comunicare</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Astfel</a:t>
            </a:r>
            <a:r>
              <a:rPr lang="en-US" sz="1200" dirty="0">
                <a:solidFill>
                  <a:schemeClr val="tx1"/>
                </a:solidFill>
                <a:latin typeface="Tahoma" pitchFamily="34" charset="0"/>
                <a:ea typeface="Tahoma" pitchFamily="34" charset="0"/>
                <a:cs typeface="Tahoma" pitchFamily="34" charset="0"/>
              </a:rPr>
              <a:t> s-a </a:t>
            </a:r>
            <a:r>
              <a:rPr lang="en-US" sz="1200" dirty="0" err="1">
                <a:solidFill>
                  <a:schemeClr val="tx1"/>
                </a:solidFill>
                <a:latin typeface="Tahoma" pitchFamily="34" charset="0"/>
                <a:ea typeface="Tahoma" pitchFamily="34" charset="0"/>
                <a:cs typeface="Tahoma" pitchFamily="34" charset="0"/>
              </a:rPr>
              <a:t>asigurat</a:t>
            </a:r>
            <a:r>
              <a:rPr lang="en-US" sz="1200" dirty="0">
                <a:solidFill>
                  <a:schemeClr val="tx1"/>
                </a:solidFill>
                <a:latin typeface="Tahoma" pitchFamily="34" charset="0"/>
                <a:ea typeface="Tahoma" pitchFamily="34" charset="0"/>
                <a:cs typeface="Tahoma" pitchFamily="34" charset="0"/>
              </a:rPr>
              <a:t>: </a:t>
            </a:r>
            <a:endParaRPr lang="ro-RO" sz="1200" dirty="0">
              <a:solidFill>
                <a:schemeClr val="tx1"/>
              </a:solidFill>
              <a:latin typeface="Tahoma" pitchFamily="34" charset="0"/>
              <a:ea typeface="Tahoma" pitchFamily="34" charset="0"/>
              <a:cs typeface="Tahoma" pitchFamily="34" charset="0"/>
            </a:endParaRPr>
          </a:p>
          <a:p>
            <a:pPr marL="0" lvl="1" algn="just">
              <a:buFont typeface="Wingdings" pitchFamily="2" charset="2"/>
              <a:buChar char="Ø"/>
            </a:pPr>
            <a:r>
              <a:rPr lang="ro-RO" sz="1200" dirty="0" smtClean="0">
                <a:solidFill>
                  <a:schemeClr val="tx1"/>
                </a:solidFill>
                <a:latin typeface="Tahoma" pitchFamily="34" charset="0"/>
                <a:ea typeface="Tahoma" pitchFamily="34" charset="0"/>
                <a:cs typeface="Tahoma" pitchFamily="34" charset="0"/>
              </a:rPr>
              <a:t> instalarea și configurarea echipamentelor noi achiziționate pentru serviciile instituției;</a:t>
            </a:r>
            <a:endParaRPr lang="en-US" sz="1200" dirty="0" smtClean="0">
              <a:solidFill>
                <a:schemeClr val="tx1"/>
              </a:solidFill>
              <a:latin typeface="Tahoma" pitchFamily="34" charset="0"/>
              <a:ea typeface="Tahoma" pitchFamily="34" charset="0"/>
              <a:cs typeface="Tahoma" pitchFamily="34" charset="0"/>
            </a:endParaRPr>
          </a:p>
          <a:p>
            <a:pPr marL="0" lvl="1" algn="just">
              <a:buFont typeface="Wingdings" pitchFamily="2" charset="2"/>
              <a:buChar char="Ø"/>
            </a:pPr>
            <a:r>
              <a:rPr lang="ro-RO" sz="1200" dirty="0" smtClean="0">
                <a:solidFill>
                  <a:schemeClr val="tx1"/>
                </a:solidFill>
                <a:latin typeface="Tahoma" pitchFamily="34" charset="0"/>
                <a:ea typeface="Tahoma" pitchFamily="34" charset="0"/>
                <a:cs typeface="Tahoma" pitchFamily="34" charset="0"/>
              </a:rPr>
              <a:t>soluționarea problemelor  tehnice semnalate de  către personalul instituţiei;</a:t>
            </a:r>
            <a:endParaRPr lang="en-US" sz="1200" dirty="0" smtClean="0">
              <a:solidFill>
                <a:schemeClr val="tx1"/>
              </a:solidFill>
              <a:latin typeface="Tahoma" pitchFamily="34" charset="0"/>
              <a:ea typeface="Tahoma" pitchFamily="34" charset="0"/>
              <a:cs typeface="Tahoma" pitchFamily="34" charset="0"/>
            </a:endParaRPr>
          </a:p>
          <a:p>
            <a:pPr marL="0" lvl="1" algn="just">
              <a:buFont typeface="Wingdings" pitchFamily="2" charset="2"/>
              <a:buChar char="Ø"/>
            </a:pPr>
            <a:r>
              <a:rPr lang="ro-RO" sz="1200" dirty="0" smtClean="0">
                <a:solidFill>
                  <a:schemeClr val="tx1"/>
                </a:solidFill>
                <a:latin typeface="Tahoma" pitchFamily="34" charset="0"/>
                <a:ea typeface="Tahoma" pitchFamily="34" charset="0"/>
                <a:cs typeface="Tahoma" pitchFamily="34" charset="0"/>
              </a:rPr>
              <a:t>întreţinerea infrastructurii interne de comunicaţie</a:t>
            </a:r>
            <a:r>
              <a:rPr lang="en-US" sz="1200" dirty="0" smtClean="0">
                <a:solidFill>
                  <a:schemeClr val="tx1"/>
                </a:solidFill>
                <a:latin typeface="Tahoma" pitchFamily="34" charset="0"/>
                <a:ea typeface="Tahoma" pitchFamily="34" charset="0"/>
                <a:cs typeface="Tahoma" pitchFamily="34" charset="0"/>
              </a:rPr>
              <a:t>,</a:t>
            </a:r>
            <a:r>
              <a:rPr lang="ro-RO" sz="1200" dirty="0" smtClean="0">
                <a:solidFill>
                  <a:schemeClr val="tx1"/>
                </a:solidFill>
                <a:latin typeface="Tahoma" pitchFamily="34" charset="0"/>
                <a:ea typeface="Tahoma" pitchFamily="34" charset="0"/>
                <a:cs typeface="Tahoma" pitchFamily="34" charset="0"/>
              </a:rPr>
              <a:t> a reţelei de calculatoare a instituției şi a conexiunilor la </a:t>
            </a:r>
            <a:r>
              <a:rPr lang="en-US" sz="1200" dirty="0" err="1" smtClean="0">
                <a:solidFill>
                  <a:schemeClr val="tx1"/>
                </a:solidFill>
                <a:latin typeface="Tahoma" pitchFamily="34" charset="0"/>
                <a:ea typeface="Tahoma" pitchFamily="34" charset="0"/>
                <a:cs typeface="Tahoma" pitchFamily="34" charset="0"/>
              </a:rPr>
              <a:t>i</a:t>
            </a:r>
            <a:r>
              <a:rPr lang="ro-RO" sz="1200" dirty="0" err="1" smtClean="0">
                <a:solidFill>
                  <a:schemeClr val="tx1"/>
                </a:solidFill>
                <a:latin typeface="Tahoma" pitchFamily="34" charset="0"/>
                <a:ea typeface="Tahoma" pitchFamily="34" charset="0"/>
                <a:cs typeface="Tahoma" pitchFamily="34" charset="0"/>
              </a:rPr>
              <a:t>nternet</a:t>
            </a:r>
            <a:r>
              <a:rPr lang="ro-RO" sz="1200" dirty="0" smtClean="0">
                <a:solidFill>
                  <a:schemeClr val="tx1"/>
                </a:solidFill>
                <a:latin typeface="Tahoma" pitchFamily="34" charset="0"/>
                <a:ea typeface="Tahoma" pitchFamily="34" charset="0"/>
                <a:cs typeface="Tahoma" pitchFamily="34" charset="0"/>
              </a:rPr>
              <a:t>;</a:t>
            </a:r>
            <a:endParaRPr lang="en-US" sz="1200" dirty="0" smtClean="0">
              <a:solidFill>
                <a:schemeClr val="tx1"/>
              </a:solidFill>
              <a:latin typeface="Tahoma" pitchFamily="34" charset="0"/>
              <a:ea typeface="Tahoma" pitchFamily="34" charset="0"/>
              <a:cs typeface="Tahoma" pitchFamily="34" charset="0"/>
            </a:endParaRPr>
          </a:p>
          <a:p>
            <a:pPr marL="0" lvl="1" algn="just">
              <a:buFont typeface="Wingdings" pitchFamily="2" charset="2"/>
              <a:buChar char="Ø"/>
            </a:pPr>
            <a:r>
              <a:rPr lang="ro-RO" sz="1200" dirty="0" smtClean="0">
                <a:solidFill>
                  <a:schemeClr val="tx1"/>
                </a:solidFill>
                <a:latin typeface="Tahoma" pitchFamily="34" charset="0"/>
                <a:ea typeface="Tahoma" pitchFamily="34" charset="0"/>
                <a:cs typeface="Tahoma" pitchFamily="34" charset="0"/>
              </a:rPr>
              <a:t>instalarea, configurarea, menţinerea activă şi întreţinerea serverelor din dotarea instituției şi a serviciilor administrative care folosesc tehnică de calcul;</a:t>
            </a:r>
            <a:endParaRPr lang="en-US" sz="1200" dirty="0" smtClean="0">
              <a:solidFill>
                <a:schemeClr val="tx1"/>
              </a:solidFill>
              <a:latin typeface="Tahoma" pitchFamily="34" charset="0"/>
              <a:ea typeface="Tahoma" pitchFamily="34" charset="0"/>
              <a:cs typeface="Tahoma" pitchFamily="34" charset="0"/>
            </a:endParaRPr>
          </a:p>
          <a:p>
            <a:pPr marL="0" lvl="1" algn="just">
              <a:buFont typeface="Wingdings" pitchFamily="2" charset="2"/>
              <a:buChar char="Ø"/>
            </a:pPr>
            <a:r>
              <a:rPr lang="ro-RO" sz="1200" dirty="0" smtClean="0">
                <a:solidFill>
                  <a:schemeClr val="tx1"/>
                </a:solidFill>
                <a:latin typeface="Tahoma" pitchFamily="34" charset="0"/>
                <a:ea typeface="Tahoma" pitchFamily="34" charset="0"/>
                <a:cs typeface="Tahoma" pitchFamily="34" charset="0"/>
              </a:rPr>
              <a:t>asigurarea serviciilor de internet, gestiunea utilizatorilor, a poştei electronice, administrarea şi întreţinerea </a:t>
            </a:r>
            <a:r>
              <a:rPr lang="en-US" sz="1200" dirty="0" smtClean="0">
                <a:solidFill>
                  <a:schemeClr val="tx1"/>
                </a:solidFill>
                <a:latin typeface="Tahoma" pitchFamily="34" charset="0"/>
                <a:ea typeface="Tahoma" pitchFamily="34" charset="0"/>
                <a:cs typeface="Tahoma" pitchFamily="34" charset="0"/>
              </a:rPr>
              <a:t>  </a:t>
            </a:r>
            <a:r>
              <a:rPr lang="ro-RO" sz="1200" dirty="0" smtClean="0">
                <a:solidFill>
                  <a:schemeClr val="tx1"/>
                </a:solidFill>
                <a:latin typeface="Tahoma" pitchFamily="34" charset="0"/>
                <a:ea typeface="Tahoma" pitchFamily="34" charset="0"/>
                <a:cs typeface="Tahoma" pitchFamily="34" charset="0"/>
              </a:rPr>
              <a:t>site-ului web al Instituției;</a:t>
            </a:r>
            <a:endParaRPr lang="en-US" sz="1200" dirty="0" smtClean="0">
              <a:solidFill>
                <a:schemeClr val="tx1"/>
              </a:solidFill>
              <a:latin typeface="Tahoma" pitchFamily="34" charset="0"/>
              <a:ea typeface="Tahoma" pitchFamily="34" charset="0"/>
              <a:cs typeface="Tahoma" pitchFamily="34" charset="0"/>
            </a:endParaRPr>
          </a:p>
          <a:p>
            <a:pPr marL="0" lvl="1" algn="just">
              <a:buFont typeface="Wingdings" pitchFamily="2" charset="2"/>
              <a:buChar char="Ø"/>
            </a:pPr>
            <a:r>
              <a:rPr lang="ro-RO" sz="1200" dirty="0" smtClean="0">
                <a:solidFill>
                  <a:schemeClr val="tx1"/>
                </a:solidFill>
                <a:latin typeface="Tahoma" pitchFamily="34" charset="0"/>
                <a:ea typeface="Tahoma" pitchFamily="34" charset="0"/>
                <a:cs typeface="Tahoma" pitchFamily="34" charset="0"/>
              </a:rPr>
              <a:t>actualizarea informaţiilor publicate pe </a:t>
            </a:r>
            <a:r>
              <a:rPr lang="en-US" sz="1200" dirty="0" err="1" smtClean="0">
                <a:solidFill>
                  <a:schemeClr val="tx1"/>
                </a:solidFill>
                <a:latin typeface="Tahoma" pitchFamily="34" charset="0"/>
                <a:ea typeface="Tahoma" pitchFamily="34" charset="0"/>
                <a:cs typeface="Tahoma" pitchFamily="34" charset="0"/>
              </a:rPr>
              <a:t>i</a:t>
            </a:r>
            <a:r>
              <a:rPr lang="ro-RO" sz="1200" dirty="0" err="1" smtClean="0">
                <a:solidFill>
                  <a:schemeClr val="tx1"/>
                </a:solidFill>
                <a:latin typeface="Tahoma" pitchFamily="34" charset="0"/>
                <a:ea typeface="Tahoma" pitchFamily="34" charset="0"/>
                <a:cs typeface="Tahoma" pitchFamily="34" charset="0"/>
              </a:rPr>
              <a:t>nternet</a:t>
            </a:r>
            <a:r>
              <a:rPr lang="ro-RO" sz="1200" dirty="0" smtClean="0">
                <a:solidFill>
                  <a:schemeClr val="tx1"/>
                </a:solidFill>
                <a:latin typeface="Tahoma" pitchFamily="34" charset="0"/>
                <a:ea typeface="Tahoma" pitchFamily="34" charset="0"/>
                <a:cs typeface="Tahoma" pitchFamily="34" charset="0"/>
              </a:rPr>
              <a:t>, pe baza materialelor furnizate de DGRIP, Serviciul Public Comunitar de Pașapoarte, Serviciul Permise auto și înmatriculări precum şi alte servicii;</a:t>
            </a:r>
            <a:endParaRPr lang="en-US" sz="1200" dirty="0" smtClean="0">
              <a:solidFill>
                <a:schemeClr val="tx1"/>
              </a:solidFill>
              <a:latin typeface="Tahoma" pitchFamily="34" charset="0"/>
              <a:ea typeface="Tahoma" pitchFamily="34" charset="0"/>
              <a:cs typeface="Tahoma" pitchFamily="34" charset="0"/>
            </a:endParaRPr>
          </a:p>
          <a:p>
            <a:pPr marL="0" lvl="1" algn="just">
              <a:buFont typeface="Wingdings" pitchFamily="2" charset="2"/>
              <a:buChar char="Ø"/>
            </a:pPr>
            <a:r>
              <a:rPr lang="ro-RO" sz="1200" dirty="0" smtClean="0">
                <a:solidFill>
                  <a:schemeClr val="tx1"/>
                </a:solidFill>
                <a:latin typeface="Tahoma" pitchFamily="34" charset="0"/>
                <a:ea typeface="Tahoma" pitchFamily="34" charset="0"/>
                <a:cs typeface="Tahoma" pitchFamily="34" charset="0"/>
              </a:rPr>
              <a:t>asigurarea sprijinului necesar personalului Instituției în vederea utilizării calculatoarelor şi a serviciilor de internet;</a:t>
            </a:r>
            <a:endParaRPr lang="en-US" sz="1200" dirty="0" smtClean="0">
              <a:solidFill>
                <a:schemeClr val="tx1"/>
              </a:solidFill>
              <a:latin typeface="Tahoma" pitchFamily="34" charset="0"/>
              <a:ea typeface="Tahoma" pitchFamily="34" charset="0"/>
              <a:cs typeface="Tahoma" pitchFamily="34" charset="0"/>
            </a:endParaRPr>
          </a:p>
          <a:p>
            <a:pPr marL="0" lvl="1" algn="just">
              <a:buFont typeface="Wingdings" pitchFamily="2" charset="2"/>
              <a:buChar char="Ø"/>
            </a:pPr>
            <a:r>
              <a:rPr lang="ro-RO" sz="1200" dirty="0" smtClean="0">
                <a:solidFill>
                  <a:schemeClr val="tx1"/>
                </a:solidFill>
                <a:latin typeface="Tahoma" pitchFamily="34" charset="0"/>
                <a:ea typeface="Tahoma" pitchFamily="34" charset="0"/>
                <a:cs typeface="Tahoma" pitchFamily="34" charset="0"/>
              </a:rPr>
              <a:t>asigurarea de consultanţă personalului </a:t>
            </a:r>
            <a:r>
              <a:rPr lang="en-US" sz="1200" dirty="0" err="1" smtClean="0">
                <a:solidFill>
                  <a:schemeClr val="tx1"/>
                </a:solidFill>
                <a:latin typeface="Tahoma" pitchFamily="34" charset="0"/>
                <a:ea typeface="Tahoma" pitchFamily="34" charset="0"/>
                <a:cs typeface="Tahoma" pitchFamily="34" charset="0"/>
              </a:rPr>
              <a:t>i</a:t>
            </a:r>
            <a:r>
              <a:rPr lang="ro-RO" sz="1200" dirty="0" err="1" smtClean="0">
                <a:solidFill>
                  <a:schemeClr val="tx1"/>
                </a:solidFill>
                <a:latin typeface="Tahoma" pitchFamily="34" charset="0"/>
                <a:ea typeface="Tahoma" pitchFamily="34" charset="0"/>
                <a:cs typeface="Tahoma" pitchFamily="34" charset="0"/>
              </a:rPr>
              <a:t>nstituției</a:t>
            </a:r>
            <a:r>
              <a:rPr lang="ro-RO" sz="1200" dirty="0" smtClean="0">
                <a:solidFill>
                  <a:schemeClr val="tx1"/>
                </a:solidFill>
                <a:latin typeface="Tahoma" pitchFamily="34" charset="0"/>
                <a:ea typeface="Tahoma" pitchFamily="34" charset="0"/>
                <a:cs typeface="Tahoma" pitchFamily="34" charset="0"/>
              </a:rPr>
              <a:t> în vederea utilizării aplicaţiilor informatice.</a:t>
            </a:r>
            <a:endParaRPr lang="vi-VN" sz="1200" dirty="0">
              <a:solidFill>
                <a:schemeClr val="tx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31837148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0" y="-228600"/>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77"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p:cNvSpPr>
            <p:nvPr/>
          </p:nvSpPr>
          <p:spPr bwMode="auto">
            <a:xfrm>
              <a:off x="2340" y="5273"/>
              <a:ext cx="5697" cy="5369"/>
            </a:xfrm>
            <a:custGeom>
              <a:avLst/>
              <a:gdLst/>
              <a:ahLst/>
              <a:cxnLst>
                <a:cxn ang="0">
                  <a:pos x="81" y="5295"/>
                </a:cxn>
                <a:cxn ang="0">
                  <a:pos x="1582" y="648"/>
                </a:cxn>
                <a:cxn ang="0">
                  <a:pos x="1420" y="1131"/>
                </a:cxn>
                <a:cxn ang="0">
                  <a:pos x="1472" y="718"/>
                </a:cxn>
                <a:cxn ang="0">
                  <a:pos x="1465" y="711"/>
                </a:cxn>
                <a:cxn ang="0">
                  <a:pos x="341" y="746"/>
                </a:cxn>
                <a:cxn ang="0">
                  <a:pos x="1397" y="1544"/>
                </a:cxn>
                <a:cxn ang="0">
                  <a:pos x="1047" y="2449"/>
                </a:cxn>
                <a:cxn ang="0">
                  <a:pos x="1397" y="1554"/>
                </a:cxn>
                <a:cxn ang="0">
                  <a:pos x="910" y="1381"/>
                </a:cxn>
                <a:cxn ang="0">
                  <a:pos x="958" y="2675"/>
                </a:cxn>
                <a:cxn ang="0">
                  <a:pos x="737" y="3242"/>
                </a:cxn>
                <a:cxn ang="0">
                  <a:pos x="442" y="2562"/>
                </a:cxn>
                <a:cxn ang="0">
                  <a:pos x="482" y="2562"/>
                </a:cxn>
                <a:cxn ang="0">
                  <a:pos x="2" y="3525"/>
                </a:cxn>
                <a:cxn ang="0">
                  <a:pos x="638" y="3873"/>
                </a:cxn>
                <a:cxn ang="0">
                  <a:pos x="644" y="3883"/>
                </a:cxn>
                <a:cxn ang="0">
                  <a:pos x="738" y="3658"/>
                </a:cxn>
                <a:cxn ang="0">
                  <a:pos x="595" y="3631"/>
                </a:cxn>
                <a:cxn ang="0">
                  <a:pos x="1052" y="2460"/>
                </a:cxn>
                <a:cxn ang="0">
                  <a:pos x="1057" y="2449"/>
                </a:cxn>
                <a:cxn ang="0">
                  <a:pos x="1409" y="1548"/>
                </a:cxn>
                <a:cxn ang="0">
                  <a:pos x="1548" y="1178"/>
                </a:cxn>
                <a:cxn ang="0">
                  <a:pos x="1576" y="666"/>
                </a:cxn>
                <a:cxn ang="0">
                  <a:pos x="1952" y="446"/>
                </a:cxn>
                <a:cxn ang="0">
                  <a:pos x="1673" y="1073"/>
                </a:cxn>
                <a:cxn ang="0">
                  <a:pos x="1952" y="446"/>
                </a:cxn>
                <a:cxn ang="0">
                  <a:pos x="1694" y="1073"/>
                </a:cxn>
                <a:cxn ang="0">
                  <a:pos x="1962" y="456"/>
                </a:cxn>
                <a:cxn ang="0">
                  <a:pos x="1882" y="5348"/>
                </a:cxn>
                <a:cxn ang="0">
                  <a:pos x="1144" y="5343"/>
                </a:cxn>
                <a:cxn ang="0">
                  <a:pos x="2049" y="5344"/>
                </a:cxn>
                <a:cxn ang="0">
                  <a:pos x="2535" y="139"/>
                </a:cxn>
                <a:cxn ang="0">
                  <a:pos x="2441" y="191"/>
                </a:cxn>
                <a:cxn ang="0">
                  <a:pos x="2433" y="184"/>
                </a:cxn>
                <a:cxn ang="0">
                  <a:pos x="2360" y="754"/>
                </a:cxn>
                <a:cxn ang="0">
                  <a:pos x="2550" y="121"/>
                </a:cxn>
                <a:cxn ang="0">
                  <a:pos x="2757" y="18"/>
                </a:cxn>
                <a:cxn ang="0">
                  <a:pos x="2646" y="79"/>
                </a:cxn>
                <a:cxn ang="0">
                  <a:pos x="2638" y="73"/>
                </a:cxn>
                <a:cxn ang="0">
                  <a:pos x="2485" y="695"/>
                </a:cxn>
                <a:cxn ang="0">
                  <a:pos x="2772" y="0"/>
                </a:cxn>
                <a:cxn ang="0">
                  <a:pos x="2049" y="5344"/>
                </a:cxn>
                <a:cxn ang="0">
                  <a:pos x="3263" y="5309"/>
                </a:cxn>
                <a:cxn ang="0">
                  <a:pos x="2815" y="5313"/>
                </a:cxn>
                <a:cxn ang="0">
                  <a:pos x="3283" y="5310"/>
                </a:cxn>
                <a:cxn ang="0">
                  <a:pos x="3332" y="5311"/>
                </a:cxn>
                <a:cxn ang="0">
                  <a:pos x="3838" y="5327"/>
                </a:cxn>
                <a:cxn ang="0">
                  <a:pos x="5358" y="3848"/>
                </a:cxn>
                <a:cxn ang="0">
                  <a:pos x="5353" y="3855"/>
                </a:cxn>
                <a:cxn ang="0">
                  <a:pos x="4125" y="5300"/>
                </a:cxn>
                <a:cxn ang="0">
                  <a:pos x="5696" y="3831"/>
                </a:cxn>
              </a:cxnLst>
              <a:rect l="0" t="0" r="r" b="b"/>
              <a:pathLst>
                <a:path w="5697" h="5369">
                  <a:moveTo>
                    <a:pt x="1144" y="5343"/>
                  </a:moveTo>
                  <a:lnTo>
                    <a:pt x="81" y="5285"/>
                  </a:lnTo>
                  <a:lnTo>
                    <a:pt x="81" y="5295"/>
                  </a:lnTo>
                  <a:lnTo>
                    <a:pt x="385" y="5311"/>
                  </a:lnTo>
                  <a:lnTo>
                    <a:pt x="1144" y="5343"/>
                  </a:lnTo>
                  <a:close/>
                  <a:moveTo>
                    <a:pt x="1582" y="648"/>
                  </a:moveTo>
                  <a:lnTo>
                    <a:pt x="1566" y="656"/>
                  </a:lnTo>
                  <a:lnTo>
                    <a:pt x="1566" y="666"/>
                  </a:lnTo>
                  <a:lnTo>
                    <a:pt x="1420" y="1131"/>
                  </a:lnTo>
                  <a:lnTo>
                    <a:pt x="1359" y="1109"/>
                  </a:lnTo>
                  <a:lnTo>
                    <a:pt x="1346" y="1104"/>
                  </a:lnTo>
                  <a:lnTo>
                    <a:pt x="1472" y="718"/>
                  </a:lnTo>
                  <a:lnTo>
                    <a:pt x="1566" y="666"/>
                  </a:lnTo>
                  <a:lnTo>
                    <a:pt x="1566" y="656"/>
                  </a:lnTo>
                  <a:lnTo>
                    <a:pt x="1465" y="711"/>
                  </a:lnTo>
                  <a:lnTo>
                    <a:pt x="1337" y="1101"/>
                  </a:lnTo>
                  <a:lnTo>
                    <a:pt x="345" y="738"/>
                  </a:lnTo>
                  <a:lnTo>
                    <a:pt x="341" y="746"/>
                  </a:lnTo>
                  <a:lnTo>
                    <a:pt x="1541" y="1185"/>
                  </a:lnTo>
                  <a:lnTo>
                    <a:pt x="1400" y="1545"/>
                  </a:lnTo>
                  <a:lnTo>
                    <a:pt x="1397" y="1544"/>
                  </a:lnTo>
                  <a:lnTo>
                    <a:pt x="1397" y="1554"/>
                  </a:lnTo>
                  <a:lnTo>
                    <a:pt x="1047" y="2449"/>
                  </a:lnTo>
                  <a:lnTo>
                    <a:pt x="540" y="2308"/>
                  </a:lnTo>
                  <a:lnTo>
                    <a:pt x="915" y="1393"/>
                  </a:lnTo>
                  <a:lnTo>
                    <a:pt x="1397" y="1554"/>
                  </a:lnTo>
                  <a:lnTo>
                    <a:pt x="1397" y="1544"/>
                  </a:lnTo>
                  <a:lnTo>
                    <a:pt x="944" y="1393"/>
                  </a:lnTo>
                  <a:lnTo>
                    <a:pt x="910" y="1381"/>
                  </a:lnTo>
                  <a:lnTo>
                    <a:pt x="528" y="2314"/>
                  </a:lnTo>
                  <a:lnTo>
                    <a:pt x="1043" y="2458"/>
                  </a:lnTo>
                  <a:lnTo>
                    <a:pt x="958" y="2675"/>
                  </a:lnTo>
                  <a:lnTo>
                    <a:pt x="955" y="2674"/>
                  </a:lnTo>
                  <a:lnTo>
                    <a:pt x="955" y="2684"/>
                  </a:lnTo>
                  <a:lnTo>
                    <a:pt x="737" y="3242"/>
                  </a:lnTo>
                  <a:lnTo>
                    <a:pt x="585" y="3631"/>
                  </a:lnTo>
                  <a:lnTo>
                    <a:pt x="61" y="3536"/>
                  </a:lnTo>
                  <a:lnTo>
                    <a:pt x="442" y="2562"/>
                  </a:lnTo>
                  <a:lnTo>
                    <a:pt x="955" y="2684"/>
                  </a:lnTo>
                  <a:lnTo>
                    <a:pt x="955" y="2674"/>
                  </a:lnTo>
                  <a:lnTo>
                    <a:pt x="482" y="2562"/>
                  </a:lnTo>
                  <a:lnTo>
                    <a:pt x="437" y="2551"/>
                  </a:lnTo>
                  <a:lnTo>
                    <a:pt x="52" y="3534"/>
                  </a:lnTo>
                  <a:lnTo>
                    <a:pt x="2" y="3525"/>
                  </a:lnTo>
                  <a:lnTo>
                    <a:pt x="0" y="3534"/>
                  </a:lnTo>
                  <a:lnTo>
                    <a:pt x="731" y="3666"/>
                  </a:lnTo>
                  <a:lnTo>
                    <a:pt x="638" y="3873"/>
                  </a:lnTo>
                  <a:lnTo>
                    <a:pt x="1" y="3801"/>
                  </a:lnTo>
                  <a:lnTo>
                    <a:pt x="0" y="3810"/>
                  </a:lnTo>
                  <a:lnTo>
                    <a:pt x="644" y="3883"/>
                  </a:lnTo>
                  <a:lnTo>
                    <a:pt x="742" y="3665"/>
                  </a:lnTo>
                  <a:lnTo>
                    <a:pt x="737" y="3663"/>
                  </a:lnTo>
                  <a:lnTo>
                    <a:pt x="738" y="3658"/>
                  </a:lnTo>
                  <a:lnTo>
                    <a:pt x="594" y="3632"/>
                  </a:lnTo>
                  <a:lnTo>
                    <a:pt x="595" y="3631"/>
                  </a:lnTo>
                  <a:lnTo>
                    <a:pt x="967" y="2677"/>
                  </a:lnTo>
                  <a:lnTo>
                    <a:pt x="1052" y="2460"/>
                  </a:lnTo>
                  <a:lnTo>
                    <a:pt x="1054" y="2455"/>
                  </a:lnTo>
                  <a:lnTo>
                    <a:pt x="1057" y="2449"/>
                  </a:lnTo>
                  <a:lnTo>
                    <a:pt x="1111" y="2311"/>
                  </a:lnTo>
                  <a:lnTo>
                    <a:pt x="1409" y="1548"/>
                  </a:lnTo>
                  <a:lnTo>
                    <a:pt x="1551" y="1184"/>
                  </a:lnTo>
                  <a:lnTo>
                    <a:pt x="1547" y="1183"/>
                  </a:lnTo>
                  <a:lnTo>
                    <a:pt x="1548" y="1178"/>
                  </a:lnTo>
                  <a:lnTo>
                    <a:pt x="1429" y="1134"/>
                  </a:lnTo>
                  <a:lnTo>
                    <a:pt x="1430" y="1131"/>
                  </a:lnTo>
                  <a:lnTo>
                    <a:pt x="1576" y="666"/>
                  </a:lnTo>
                  <a:lnTo>
                    <a:pt x="1582" y="648"/>
                  </a:lnTo>
                  <a:close/>
                  <a:moveTo>
                    <a:pt x="1968" y="438"/>
                  </a:moveTo>
                  <a:lnTo>
                    <a:pt x="1952" y="446"/>
                  </a:lnTo>
                  <a:lnTo>
                    <a:pt x="1952" y="456"/>
                  </a:lnTo>
                  <a:lnTo>
                    <a:pt x="1773" y="1025"/>
                  </a:lnTo>
                  <a:lnTo>
                    <a:pt x="1673" y="1073"/>
                  </a:lnTo>
                  <a:lnTo>
                    <a:pt x="1858" y="508"/>
                  </a:lnTo>
                  <a:lnTo>
                    <a:pt x="1952" y="456"/>
                  </a:lnTo>
                  <a:lnTo>
                    <a:pt x="1952" y="446"/>
                  </a:lnTo>
                  <a:lnTo>
                    <a:pt x="1851" y="501"/>
                  </a:lnTo>
                  <a:lnTo>
                    <a:pt x="1658" y="1090"/>
                  </a:lnTo>
                  <a:lnTo>
                    <a:pt x="1694" y="1073"/>
                  </a:lnTo>
                  <a:lnTo>
                    <a:pt x="1781" y="1031"/>
                  </a:lnTo>
                  <a:lnTo>
                    <a:pt x="1851" y="809"/>
                  </a:lnTo>
                  <a:lnTo>
                    <a:pt x="1962" y="456"/>
                  </a:lnTo>
                  <a:lnTo>
                    <a:pt x="1968" y="438"/>
                  </a:lnTo>
                  <a:close/>
                  <a:moveTo>
                    <a:pt x="2049" y="5344"/>
                  </a:moveTo>
                  <a:lnTo>
                    <a:pt x="1882" y="5348"/>
                  </a:lnTo>
                  <a:lnTo>
                    <a:pt x="1609" y="5350"/>
                  </a:lnTo>
                  <a:lnTo>
                    <a:pt x="1338" y="5348"/>
                  </a:lnTo>
                  <a:lnTo>
                    <a:pt x="1144" y="5343"/>
                  </a:lnTo>
                  <a:lnTo>
                    <a:pt x="1600" y="5368"/>
                  </a:lnTo>
                  <a:lnTo>
                    <a:pt x="1931" y="5350"/>
                  </a:lnTo>
                  <a:lnTo>
                    <a:pt x="2049" y="5344"/>
                  </a:lnTo>
                  <a:close/>
                  <a:moveTo>
                    <a:pt x="2550" y="121"/>
                  </a:moveTo>
                  <a:lnTo>
                    <a:pt x="2535" y="129"/>
                  </a:lnTo>
                  <a:lnTo>
                    <a:pt x="2535" y="139"/>
                  </a:lnTo>
                  <a:lnTo>
                    <a:pt x="2352" y="748"/>
                  </a:lnTo>
                  <a:lnTo>
                    <a:pt x="2252" y="796"/>
                  </a:lnTo>
                  <a:lnTo>
                    <a:pt x="2441" y="191"/>
                  </a:lnTo>
                  <a:lnTo>
                    <a:pt x="2535" y="139"/>
                  </a:lnTo>
                  <a:lnTo>
                    <a:pt x="2535" y="129"/>
                  </a:lnTo>
                  <a:lnTo>
                    <a:pt x="2433" y="184"/>
                  </a:lnTo>
                  <a:lnTo>
                    <a:pt x="2237" y="813"/>
                  </a:lnTo>
                  <a:lnTo>
                    <a:pt x="2273" y="796"/>
                  </a:lnTo>
                  <a:lnTo>
                    <a:pt x="2360" y="754"/>
                  </a:lnTo>
                  <a:lnTo>
                    <a:pt x="2384" y="675"/>
                  </a:lnTo>
                  <a:lnTo>
                    <a:pt x="2545" y="139"/>
                  </a:lnTo>
                  <a:lnTo>
                    <a:pt x="2550" y="121"/>
                  </a:lnTo>
                  <a:close/>
                  <a:moveTo>
                    <a:pt x="2772" y="0"/>
                  </a:moveTo>
                  <a:lnTo>
                    <a:pt x="2757" y="8"/>
                  </a:lnTo>
                  <a:lnTo>
                    <a:pt x="2757" y="18"/>
                  </a:lnTo>
                  <a:lnTo>
                    <a:pt x="2567" y="645"/>
                  </a:lnTo>
                  <a:lnTo>
                    <a:pt x="2464" y="695"/>
                  </a:lnTo>
                  <a:lnTo>
                    <a:pt x="2646" y="79"/>
                  </a:lnTo>
                  <a:lnTo>
                    <a:pt x="2757" y="18"/>
                  </a:lnTo>
                  <a:lnTo>
                    <a:pt x="2757" y="8"/>
                  </a:lnTo>
                  <a:lnTo>
                    <a:pt x="2638" y="73"/>
                  </a:lnTo>
                  <a:lnTo>
                    <a:pt x="2614" y="153"/>
                  </a:lnTo>
                  <a:lnTo>
                    <a:pt x="2449" y="712"/>
                  </a:lnTo>
                  <a:lnTo>
                    <a:pt x="2485" y="695"/>
                  </a:lnTo>
                  <a:lnTo>
                    <a:pt x="2575" y="651"/>
                  </a:lnTo>
                  <a:lnTo>
                    <a:pt x="2766" y="18"/>
                  </a:lnTo>
                  <a:lnTo>
                    <a:pt x="2772" y="0"/>
                  </a:lnTo>
                  <a:close/>
                  <a:moveTo>
                    <a:pt x="2815" y="5313"/>
                  </a:moveTo>
                  <a:lnTo>
                    <a:pt x="2591" y="5319"/>
                  </a:lnTo>
                  <a:lnTo>
                    <a:pt x="2049" y="5344"/>
                  </a:lnTo>
                  <a:lnTo>
                    <a:pt x="2815" y="5313"/>
                  </a:lnTo>
                  <a:close/>
                  <a:moveTo>
                    <a:pt x="3283" y="5310"/>
                  </a:moveTo>
                  <a:lnTo>
                    <a:pt x="3263" y="5309"/>
                  </a:lnTo>
                  <a:lnTo>
                    <a:pt x="3063" y="5300"/>
                  </a:lnTo>
                  <a:lnTo>
                    <a:pt x="2855" y="5311"/>
                  </a:lnTo>
                  <a:lnTo>
                    <a:pt x="2815" y="5313"/>
                  </a:lnTo>
                  <a:lnTo>
                    <a:pt x="3030" y="5309"/>
                  </a:lnTo>
                  <a:lnTo>
                    <a:pt x="3137" y="5309"/>
                  </a:lnTo>
                  <a:lnTo>
                    <a:pt x="3283" y="5310"/>
                  </a:lnTo>
                  <a:close/>
                  <a:moveTo>
                    <a:pt x="3838" y="5327"/>
                  </a:moveTo>
                  <a:lnTo>
                    <a:pt x="3575" y="5316"/>
                  </a:lnTo>
                  <a:lnTo>
                    <a:pt x="3332" y="5311"/>
                  </a:lnTo>
                  <a:lnTo>
                    <a:pt x="3283" y="5310"/>
                  </a:lnTo>
                  <a:lnTo>
                    <a:pt x="3837" y="5336"/>
                  </a:lnTo>
                  <a:lnTo>
                    <a:pt x="3838" y="5327"/>
                  </a:lnTo>
                  <a:close/>
                  <a:moveTo>
                    <a:pt x="5696" y="3831"/>
                  </a:moveTo>
                  <a:lnTo>
                    <a:pt x="5695" y="3822"/>
                  </a:lnTo>
                  <a:lnTo>
                    <a:pt x="5358" y="3848"/>
                  </a:lnTo>
                  <a:lnTo>
                    <a:pt x="4417" y="3496"/>
                  </a:lnTo>
                  <a:lnTo>
                    <a:pt x="4414" y="3504"/>
                  </a:lnTo>
                  <a:lnTo>
                    <a:pt x="5353" y="3855"/>
                  </a:lnTo>
                  <a:lnTo>
                    <a:pt x="5216" y="5241"/>
                  </a:lnTo>
                  <a:lnTo>
                    <a:pt x="4125" y="5291"/>
                  </a:lnTo>
                  <a:lnTo>
                    <a:pt x="4125" y="5300"/>
                  </a:lnTo>
                  <a:lnTo>
                    <a:pt x="5225" y="5250"/>
                  </a:lnTo>
                  <a:lnTo>
                    <a:pt x="5362" y="3856"/>
                  </a:lnTo>
                  <a:lnTo>
                    <a:pt x="5696" y="3831"/>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3" name="AutoShape 5"/>
            <p:cNvSpPr>
              <a:spLocks/>
            </p:cNvSpPr>
            <p:nvPr/>
          </p:nvSpPr>
          <p:spPr bwMode="auto">
            <a:xfrm>
              <a:off x="2448" y="3182"/>
              <a:ext cx="11133" cy="6819"/>
            </a:xfrm>
            <a:custGeom>
              <a:avLst/>
              <a:gdLst/>
              <a:ahLst/>
              <a:cxnLst>
                <a:cxn ang="0">
                  <a:pos x="0" y="6816"/>
                </a:cxn>
                <a:cxn ang="0">
                  <a:pos x="731" y="5964"/>
                </a:cxn>
                <a:cxn ang="0">
                  <a:pos x="301" y="6795"/>
                </a:cxn>
                <a:cxn ang="0">
                  <a:pos x="594" y="5993"/>
                </a:cxn>
                <a:cxn ang="0">
                  <a:pos x="727" y="5976"/>
                </a:cxn>
                <a:cxn ang="0">
                  <a:pos x="1142" y="4680"/>
                </a:cxn>
                <a:cxn ang="0">
                  <a:pos x="1142" y="4680"/>
                </a:cxn>
                <a:cxn ang="0">
                  <a:pos x="740" y="5471"/>
                </a:cxn>
                <a:cxn ang="0">
                  <a:pos x="1157" y="4666"/>
                </a:cxn>
                <a:cxn ang="0">
                  <a:pos x="1135" y="5365"/>
                </a:cxn>
                <a:cxn ang="0">
                  <a:pos x="1383" y="4593"/>
                </a:cxn>
                <a:cxn ang="0">
                  <a:pos x="1142" y="5372"/>
                </a:cxn>
                <a:cxn ang="0">
                  <a:pos x="1468" y="5818"/>
                </a:cxn>
                <a:cxn ang="0">
                  <a:pos x="1308" y="5866"/>
                </a:cxn>
                <a:cxn ang="0">
                  <a:pos x="982" y="6805"/>
                </a:cxn>
                <a:cxn ang="0">
                  <a:pos x="1482" y="5814"/>
                </a:cxn>
                <a:cxn ang="0">
                  <a:pos x="1271" y="4216"/>
                </a:cxn>
                <a:cxn ang="0">
                  <a:pos x="1514" y="3517"/>
                </a:cxn>
                <a:cxn ang="0">
                  <a:pos x="1278" y="4223"/>
                </a:cxn>
                <a:cxn ang="0">
                  <a:pos x="1728" y="3417"/>
                </a:cxn>
                <a:cxn ang="0">
                  <a:pos x="1395" y="4163"/>
                </a:cxn>
                <a:cxn ang="0">
                  <a:pos x="1615" y="3469"/>
                </a:cxn>
                <a:cxn ang="0">
                  <a:pos x="1552" y="3969"/>
                </a:cxn>
                <a:cxn ang="0">
                  <a:pos x="1783" y="4464"/>
                </a:cxn>
                <a:cxn ang="0">
                  <a:pos x="1671" y="4509"/>
                </a:cxn>
                <a:cxn ang="0">
                  <a:pos x="1417" y="5305"/>
                </a:cxn>
                <a:cxn ang="0">
                  <a:pos x="1796" y="4459"/>
                </a:cxn>
                <a:cxn ang="0">
                  <a:pos x="1816" y="3983"/>
                </a:cxn>
                <a:cxn ang="0">
                  <a:pos x="2031" y="3275"/>
                </a:cxn>
                <a:cxn ang="0">
                  <a:pos x="1823" y="3989"/>
                </a:cxn>
                <a:cxn ang="0">
                  <a:pos x="2042" y="4380"/>
                </a:cxn>
                <a:cxn ang="0">
                  <a:pos x="1930" y="4426"/>
                </a:cxn>
                <a:cxn ang="0">
                  <a:pos x="1900" y="4493"/>
                </a:cxn>
                <a:cxn ang="0">
                  <a:pos x="2051" y="4389"/>
                </a:cxn>
                <a:cxn ang="0">
                  <a:pos x="2231" y="3192"/>
                </a:cxn>
                <a:cxn ang="0">
                  <a:pos x="2231" y="3192"/>
                </a:cxn>
                <a:cxn ang="0">
                  <a:pos x="1898" y="3957"/>
                </a:cxn>
                <a:cxn ang="0">
                  <a:pos x="2246" y="3175"/>
                </a:cxn>
                <a:cxn ang="0">
                  <a:pos x="7480" y="4599"/>
                </a:cxn>
                <a:cxn ang="0">
                  <a:pos x="7471" y="2945"/>
                </a:cxn>
                <a:cxn ang="0">
                  <a:pos x="7862" y="531"/>
                </a:cxn>
                <a:cxn ang="0">
                  <a:pos x="7936" y="2804"/>
                </a:cxn>
                <a:cxn ang="0">
                  <a:pos x="7936" y="2804"/>
                </a:cxn>
                <a:cxn ang="0">
                  <a:pos x="7961" y="1614"/>
                </a:cxn>
                <a:cxn ang="0">
                  <a:pos x="7972" y="1913"/>
                </a:cxn>
                <a:cxn ang="0">
                  <a:pos x="8332" y="300"/>
                </a:cxn>
                <a:cxn ang="0">
                  <a:pos x="8497" y="1407"/>
                </a:cxn>
                <a:cxn ang="0">
                  <a:pos x="8497" y="1407"/>
                </a:cxn>
                <a:cxn ang="0">
                  <a:pos x="8495" y="2635"/>
                </a:cxn>
                <a:cxn ang="0">
                  <a:pos x="8513" y="1710"/>
                </a:cxn>
                <a:cxn ang="0">
                  <a:pos x="8867" y="31"/>
                </a:cxn>
                <a:cxn ang="0">
                  <a:pos x="9072" y="1179"/>
                </a:cxn>
                <a:cxn ang="0">
                  <a:pos x="9072" y="1179"/>
                </a:cxn>
                <a:cxn ang="0">
                  <a:pos x="9130" y="2446"/>
                </a:cxn>
                <a:cxn ang="0">
                  <a:pos x="9100" y="1490"/>
                </a:cxn>
                <a:cxn ang="0">
                  <a:pos x="10455" y="1000"/>
                </a:cxn>
                <a:cxn ang="0">
                  <a:pos x="10862" y="2990"/>
                </a:cxn>
                <a:cxn ang="0">
                  <a:pos x="10862" y="2990"/>
                </a:cxn>
                <a:cxn ang="0">
                  <a:pos x="11124" y="4319"/>
                </a:cxn>
              </a:cxnLst>
              <a:rect l="0" t="0" r="r" b="b"/>
              <a:pathLst>
                <a:path w="11133" h="6819">
                  <a:moveTo>
                    <a:pt x="533" y="5974"/>
                  </a:moveTo>
                  <a:lnTo>
                    <a:pt x="532" y="5965"/>
                  </a:lnTo>
                  <a:lnTo>
                    <a:pt x="328" y="5992"/>
                  </a:lnTo>
                  <a:lnTo>
                    <a:pt x="0" y="6816"/>
                  </a:lnTo>
                  <a:lnTo>
                    <a:pt x="9" y="6819"/>
                  </a:lnTo>
                  <a:lnTo>
                    <a:pt x="335" y="6000"/>
                  </a:lnTo>
                  <a:lnTo>
                    <a:pt x="533" y="5974"/>
                  </a:lnTo>
                  <a:close/>
                  <a:moveTo>
                    <a:pt x="731" y="5964"/>
                  </a:moveTo>
                  <a:lnTo>
                    <a:pt x="717" y="5967"/>
                  </a:lnTo>
                  <a:lnTo>
                    <a:pt x="717" y="5976"/>
                  </a:lnTo>
                  <a:lnTo>
                    <a:pt x="430" y="6784"/>
                  </a:lnTo>
                  <a:lnTo>
                    <a:pt x="301" y="6795"/>
                  </a:lnTo>
                  <a:lnTo>
                    <a:pt x="601" y="6001"/>
                  </a:lnTo>
                  <a:lnTo>
                    <a:pt x="717" y="5976"/>
                  </a:lnTo>
                  <a:lnTo>
                    <a:pt x="717" y="5967"/>
                  </a:lnTo>
                  <a:lnTo>
                    <a:pt x="594" y="5993"/>
                  </a:lnTo>
                  <a:lnTo>
                    <a:pt x="287" y="6806"/>
                  </a:lnTo>
                  <a:lnTo>
                    <a:pt x="407" y="6795"/>
                  </a:lnTo>
                  <a:lnTo>
                    <a:pt x="436" y="6793"/>
                  </a:lnTo>
                  <a:lnTo>
                    <a:pt x="727" y="5976"/>
                  </a:lnTo>
                  <a:lnTo>
                    <a:pt x="731" y="5964"/>
                  </a:lnTo>
                  <a:close/>
                  <a:moveTo>
                    <a:pt x="1157" y="4666"/>
                  </a:moveTo>
                  <a:lnTo>
                    <a:pt x="1142" y="4671"/>
                  </a:lnTo>
                  <a:lnTo>
                    <a:pt x="1142" y="4680"/>
                  </a:lnTo>
                  <a:lnTo>
                    <a:pt x="883" y="5427"/>
                  </a:lnTo>
                  <a:lnTo>
                    <a:pt x="755" y="5458"/>
                  </a:lnTo>
                  <a:lnTo>
                    <a:pt x="1031" y="4716"/>
                  </a:lnTo>
                  <a:lnTo>
                    <a:pt x="1142" y="4680"/>
                  </a:lnTo>
                  <a:lnTo>
                    <a:pt x="1142" y="4671"/>
                  </a:lnTo>
                  <a:lnTo>
                    <a:pt x="1024" y="4709"/>
                  </a:lnTo>
                  <a:lnTo>
                    <a:pt x="995" y="4785"/>
                  </a:lnTo>
                  <a:lnTo>
                    <a:pt x="740" y="5471"/>
                  </a:lnTo>
                  <a:lnTo>
                    <a:pt x="793" y="5458"/>
                  </a:lnTo>
                  <a:lnTo>
                    <a:pt x="890" y="5434"/>
                  </a:lnTo>
                  <a:lnTo>
                    <a:pt x="1152" y="4680"/>
                  </a:lnTo>
                  <a:lnTo>
                    <a:pt x="1157" y="4666"/>
                  </a:lnTo>
                  <a:close/>
                  <a:moveTo>
                    <a:pt x="1397" y="4588"/>
                  </a:moveTo>
                  <a:lnTo>
                    <a:pt x="1383" y="4593"/>
                  </a:lnTo>
                  <a:lnTo>
                    <a:pt x="1383" y="4602"/>
                  </a:lnTo>
                  <a:lnTo>
                    <a:pt x="1135" y="5365"/>
                  </a:lnTo>
                  <a:lnTo>
                    <a:pt x="1006" y="5396"/>
                  </a:lnTo>
                  <a:lnTo>
                    <a:pt x="1271" y="4639"/>
                  </a:lnTo>
                  <a:lnTo>
                    <a:pt x="1383" y="4602"/>
                  </a:lnTo>
                  <a:lnTo>
                    <a:pt x="1383" y="4593"/>
                  </a:lnTo>
                  <a:lnTo>
                    <a:pt x="1264" y="4631"/>
                  </a:lnTo>
                  <a:lnTo>
                    <a:pt x="992" y="5409"/>
                  </a:lnTo>
                  <a:lnTo>
                    <a:pt x="1045" y="5396"/>
                  </a:lnTo>
                  <a:lnTo>
                    <a:pt x="1142" y="5372"/>
                  </a:lnTo>
                  <a:lnTo>
                    <a:pt x="1392" y="4602"/>
                  </a:lnTo>
                  <a:lnTo>
                    <a:pt x="1397" y="4588"/>
                  </a:lnTo>
                  <a:close/>
                  <a:moveTo>
                    <a:pt x="1482" y="5814"/>
                  </a:moveTo>
                  <a:lnTo>
                    <a:pt x="1468" y="5818"/>
                  </a:lnTo>
                  <a:lnTo>
                    <a:pt x="1468" y="5827"/>
                  </a:lnTo>
                  <a:lnTo>
                    <a:pt x="1157" y="6784"/>
                  </a:lnTo>
                  <a:lnTo>
                    <a:pt x="995" y="6795"/>
                  </a:lnTo>
                  <a:lnTo>
                    <a:pt x="1308" y="5866"/>
                  </a:lnTo>
                  <a:lnTo>
                    <a:pt x="1468" y="5827"/>
                  </a:lnTo>
                  <a:lnTo>
                    <a:pt x="1468" y="5818"/>
                  </a:lnTo>
                  <a:lnTo>
                    <a:pt x="1301" y="5859"/>
                  </a:lnTo>
                  <a:lnTo>
                    <a:pt x="982" y="6805"/>
                  </a:lnTo>
                  <a:lnTo>
                    <a:pt x="1126" y="6795"/>
                  </a:lnTo>
                  <a:lnTo>
                    <a:pt x="1164" y="6793"/>
                  </a:lnTo>
                  <a:lnTo>
                    <a:pt x="1478" y="5827"/>
                  </a:lnTo>
                  <a:lnTo>
                    <a:pt x="1482" y="5814"/>
                  </a:lnTo>
                  <a:close/>
                  <a:moveTo>
                    <a:pt x="1530" y="3509"/>
                  </a:moveTo>
                  <a:lnTo>
                    <a:pt x="1514" y="3517"/>
                  </a:lnTo>
                  <a:lnTo>
                    <a:pt x="1514" y="3527"/>
                  </a:lnTo>
                  <a:lnTo>
                    <a:pt x="1271" y="4216"/>
                  </a:lnTo>
                  <a:lnTo>
                    <a:pt x="1172" y="4259"/>
                  </a:lnTo>
                  <a:lnTo>
                    <a:pt x="1424" y="3569"/>
                  </a:lnTo>
                  <a:lnTo>
                    <a:pt x="1514" y="3527"/>
                  </a:lnTo>
                  <a:lnTo>
                    <a:pt x="1514" y="3517"/>
                  </a:lnTo>
                  <a:lnTo>
                    <a:pt x="1417" y="3562"/>
                  </a:lnTo>
                  <a:lnTo>
                    <a:pt x="1156" y="4275"/>
                  </a:lnTo>
                  <a:lnTo>
                    <a:pt x="1195" y="4259"/>
                  </a:lnTo>
                  <a:lnTo>
                    <a:pt x="1278" y="4223"/>
                  </a:lnTo>
                  <a:lnTo>
                    <a:pt x="1390" y="3906"/>
                  </a:lnTo>
                  <a:lnTo>
                    <a:pt x="1524" y="3527"/>
                  </a:lnTo>
                  <a:lnTo>
                    <a:pt x="1530" y="3509"/>
                  </a:lnTo>
                  <a:close/>
                  <a:moveTo>
                    <a:pt x="1728" y="3417"/>
                  </a:moveTo>
                  <a:lnTo>
                    <a:pt x="1713" y="3424"/>
                  </a:lnTo>
                  <a:lnTo>
                    <a:pt x="1713" y="3434"/>
                  </a:lnTo>
                  <a:lnTo>
                    <a:pt x="1494" y="4121"/>
                  </a:lnTo>
                  <a:lnTo>
                    <a:pt x="1395" y="4163"/>
                  </a:lnTo>
                  <a:lnTo>
                    <a:pt x="1623" y="3476"/>
                  </a:lnTo>
                  <a:lnTo>
                    <a:pt x="1713" y="3434"/>
                  </a:lnTo>
                  <a:lnTo>
                    <a:pt x="1713" y="3424"/>
                  </a:lnTo>
                  <a:lnTo>
                    <a:pt x="1615" y="3469"/>
                  </a:lnTo>
                  <a:lnTo>
                    <a:pt x="1380" y="4179"/>
                  </a:lnTo>
                  <a:lnTo>
                    <a:pt x="1418" y="4163"/>
                  </a:lnTo>
                  <a:lnTo>
                    <a:pt x="1501" y="4127"/>
                  </a:lnTo>
                  <a:lnTo>
                    <a:pt x="1552" y="3969"/>
                  </a:lnTo>
                  <a:lnTo>
                    <a:pt x="1722" y="3434"/>
                  </a:lnTo>
                  <a:lnTo>
                    <a:pt x="1728" y="3417"/>
                  </a:lnTo>
                  <a:close/>
                  <a:moveTo>
                    <a:pt x="1796" y="4459"/>
                  </a:moveTo>
                  <a:lnTo>
                    <a:pt x="1783" y="4464"/>
                  </a:lnTo>
                  <a:lnTo>
                    <a:pt x="1783" y="4473"/>
                  </a:lnTo>
                  <a:lnTo>
                    <a:pt x="1559" y="5260"/>
                  </a:lnTo>
                  <a:lnTo>
                    <a:pt x="1430" y="5292"/>
                  </a:lnTo>
                  <a:lnTo>
                    <a:pt x="1671" y="4509"/>
                  </a:lnTo>
                  <a:lnTo>
                    <a:pt x="1783" y="4473"/>
                  </a:lnTo>
                  <a:lnTo>
                    <a:pt x="1783" y="4464"/>
                  </a:lnTo>
                  <a:lnTo>
                    <a:pt x="1663" y="4502"/>
                  </a:lnTo>
                  <a:lnTo>
                    <a:pt x="1417" y="5305"/>
                  </a:lnTo>
                  <a:lnTo>
                    <a:pt x="1468" y="5292"/>
                  </a:lnTo>
                  <a:lnTo>
                    <a:pt x="1566" y="5268"/>
                  </a:lnTo>
                  <a:lnTo>
                    <a:pt x="1792" y="4473"/>
                  </a:lnTo>
                  <a:lnTo>
                    <a:pt x="1796" y="4459"/>
                  </a:lnTo>
                  <a:close/>
                  <a:moveTo>
                    <a:pt x="2045" y="3268"/>
                  </a:moveTo>
                  <a:lnTo>
                    <a:pt x="2031" y="3275"/>
                  </a:lnTo>
                  <a:lnTo>
                    <a:pt x="2031" y="3285"/>
                  </a:lnTo>
                  <a:lnTo>
                    <a:pt x="1816" y="3983"/>
                  </a:lnTo>
                  <a:lnTo>
                    <a:pt x="1712" y="4027"/>
                  </a:lnTo>
                  <a:lnTo>
                    <a:pt x="1944" y="3326"/>
                  </a:lnTo>
                  <a:lnTo>
                    <a:pt x="2031" y="3285"/>
                  </a:lnTo>
                  <a:lnTo>
                    <a:pt x="2031" y="3275"/>
                  </a:lnTo>
                  <a:lnTo>
                    <a:pt x="1936" y="3319"/>
                  </a:lnTo>
                  <a:lnTo>
                    <a:pt x="1697" y="4044"/>
                  </a:lnTo>
                  <a:lnTo>
                    <a:pt x="1735" y="4027"/>
                  </a:lnTo>
                  <a:lnTo>
                    <a:pt x="1823" y="3989"/>
                  </a:lnTo>
                  <a:lnTo>
                    <a:pt x="2040" y="3285"/>
                  </a:lnTo>
                  <a:lnTo>
                    <a:pt x="2045" y="3268"/>
                  </a:lnTo>
                  <a:close/>
                  <a:moveTo>
                    <a:pt x="2055" y="4375"/>
                  </a:moveTo>
                  <a:lnTo>
                    <a:pt x="2042" y="4380"/>
                  </a:lnTo>
                  <a:lnTo>
                    <a:pt x="2042" y="4389"/>
                  </a:lnTo>
                  <a:lnTo>
                    <a:pt x="1818" y="5196"/>
                  </a:lnTo>
                  <a:lnTo>
                    <a:pt x="1690" y="5228"/>
                  </a:lnTo>
                  <a:lnTo>
                    <a:pt x="1930" y="4426"/>
                  </a:lnTo>
                  <a:lnTo>
                    <a:pt x="2042" y="4389"/>
                  </a:lnTo>
                  <a:lnTo>
                    <a:pt x="2042" y="4380"/>
                  </a:lnTo>
                  <a:lnTo>
                    <a:pt x="1923" y="4418"/>
                  </a:lnTo>
                  <a:lnTo>
                    <a:pt x="1900" y="4493"/>
                  </a:lnTo>
                  <a:lnTo>
                    <a:pt x="1676" y="5241"/>
                  </a:lnTo>
                  <a:lnTo>
                    <a:pt x="1728" y="5228"/>
                  </a:lnTo>
                  <a:lnTo>
                    <a:pt x="1826" y="5204"/>
                  </a:lnTo>
                  <a:lnTo>
                    <a:pt x="2051" y="4389"/>
                  </a:lnTo>
                  <a:lnTo>
                    <a:pt x="2055" y="4375"/>
                  </a:lnTo>
                  <a:close/>
                  <a:moveTo>
                    <a:pt x="2246" y="3175"/>
                  </a:moveTo>
                  <a:lnTo>
                    <a:pt x="2231" y="3182"/>
                  </a:lnTo>
                  <a:lnTo>
                    <a:pt x="2231" y="3192"/>
                  </a:lnTo>
                  <a:lnTo>
                    <a:pt x="2020" y="3895"/>
                  </a:lnTo>
                  <a:lnTo>
                    <a:pt x="1912" y="3941"/>
                  </a:lnTo>
                  <a:lnTo>
                    <a:pt x="2119" y="3244"/>
                  </a:lnTo>
                  <a:lnTo>
                    <a:pt x="2231" y="3192"/>
                  </a:lnTo>
                  <a:lnTo>
                    <a:pt x="2231" y="3182"/>
                  </a:lnTo>
                  <a:lnTo>
                    <a:pt x="2112" y="3237"/>
                  </a:lnTo>
                  <a:lnTo>
                    <a:pt x="2064" y="3397"/>
                  </a:lnTo>
                  <a:lnTo>
                    <a:pt x="1898" y="3957"/>
                  </a:lnTo>
                  <a:lnTo>
                    <a:pt x="1935" y="3941"/>
                  </a:lnTo>
                  <a:lnTo>
                    <a:pt x="2028" y="3902"/>
                  </a:lnTo>
                  <a:lnTo>
                    <a:pt x="2241" y="3192"/>
                  </a:lnTo>
                  <a:lnTo>
                    <a:pt x="2246" y="3175"/>
                  </a:lnTo>
                  <a:close/>
                  <a:moveTo>
                    <a:pt x="7480" y="3627"/>
                  </a:moveTo>
                  <a:lnTo>
                    <a:pt x="7471" y="3627"/>
                  </a:lnTo>
                  <a:lnTo>
                    <a:pt x="7471" y="4599"/>
                  </a:lnTo>
                  <a:lnTo>
                    <a:pt x="7480" y="4599"/>
                  </a:lnTo>
                  <a:lnTo>
                    <a:pt x="7480" y="3627"/>
                  </a:lnTo>
                  <a:close/>
                  <a:moveTo>
                    <a:pt x="7480" y="2098"/>
                  </a:moveTo>
                  <a:lnTo>
                    <a:pt x="7471" y="2098"/>
                  </a:lnTo>
                  <a:lnTo>
                    <a:pt x="7471" y="2945"/>
                  </a:lnTo>
                  <a:lnTo>
                    <a:pt x="7480" y="2945"/>
                  </a:lnTo>
                  <a:lnTo>
                    <a:pt x="7480" y="2098"/>
                  </a:lnTo>
                  <a:close/>
                  <a:moveTo>
                    <a:pt x="7898" y="1643"/>
                  </a:moveTo>
                  <a:lnTo>
                    <a:pt x="7862" y="531"/>
                  </a:lnTo>
                  <a:lnTo>
                    <a:pt x="7853" y="532"/>
                  </a:lnTo>
                  <a:lnTo>
                    <a:pt x="7889" y="1643"/>
                  </a:lnTo>
                  <a:lnTo>
                    <a:pt x="7898" y="1643"/>
                  </a:lnTo>
                  <a:close/>
                  <a:moveTo>
                    <a:pt x="7936" y="2804"/>
                  </a:moveTo>
                  <a:lnTo>
                    <a:pt x="7908" y="1939"/>
                  </a:lnTo>
                  <a:lnTo>
                    <a:pt x="7899" y="1939"/>
                  </a:lnTo>
                  <a:lnTo>
                    <a:pt x="7927" y="2804"/>
                  </a:lnTo>
                  <a:lnTo>
                    <a:pt x="7936" y="2804"/>
                  </a:lnTo>
                  <a:close/>
                  <a:moveTo>
                    <a:pt x="7970" y="1614"/>
                  </a:moveTo>
                  <a:lnTo>
                    <a:pt x="7929" y="498"/>
                  </a:lnTo>
                  <a:lnTo>
                    <a:pt x="7920" y="499"/>
                  </a:lnTo>
                  <a:lnTo>
                    <a:pt x="7961" y="1614"/>
                  </a:lnTo>
                  <a:lnTo>
                    <a:pt x="7970" y="1614"/>
                  </a:lnTo>
                  <a:close/>
                  <a:moveTo>
                    <a:pt x="8013" y="2784"/>
                  </a:moveTo>
                  <a:lnTo>
                    <a:pt x="7981" y="1913"/>
                  </a:lnTo>
                  <a:lnTo>
                    <a:pt x="7972" y="1913"/>
                  </a:lnTo>
                  <a:lnTo>
                    <a:pt x="8003" y="2784"/>
                  </a:lnTo>
                  <a:lnTo>
                    <a:pt x="8013" y="2784"/>
                  </a:lnTo>
                  <a:close/>
                  <a:moveTo>
                    <a:pt x="8416" y="1438"/>
                  </a:moveTo>
                  <a:lnTo>
                    <a:pt x="8332" y="300"/>
                  </a:lnTo>
                  <a:lnTo>
                    <a:pt x="8323" y="301"/>
                  </a:lnTo>
                  <a:lnTo>
                    <a:pt x="8407" y="1438"/>
                  </a:lnTo>
                  <a:lnTo>
                    <a:pt x="8416" y="1438"/>
                  </a:lnTo>
                  <a:close/>
                  <a:moveTo>
                    <a:pt x="8497" y="1407"/>
                  </a:moveTo>
                  <a:lnTo>
                    <a:pt x="8404" y="261"/>
                  </a:lnTo>
                  <a:lnTo>
                    <a:pt x="8394" y="261"/>
                  </a:lnTo>
                  <a:lnTo>
                    <a:pt x="8488" y="1407"/>
                  </a:lnTo>
                  <a:lnTo>
                    <a:pt x="8497" y="1407"/>
                  </a:lnTo>
                  <a:close/>
                  <a:moveTo>
                    <a:pt x="8504" y="2635"/>
                  </a:moveTo>
                  <a:lnTo>
                    <a:pt x="8438" y="1740"/>
                  </a:lnTo>
                  <a:lnTo>
                    <a:pt x="8429" y="1740"/>
                  </a:lnTo>
                  <a:lnTo>
                    <a:pt x="8495" y="2635"/>
                  </a:lnTo>
                  <a:lnTo>
                    <a:pt x="8504" y="2635"/>
                  </a:lnTo>
                  <a:close/>
                  <a:moveTo>
                    <a:pt x="8595" y="2609"/>
                  </a:moveTo>
                  <a:lnTo>
                    <a:pt x="8522" y="1709"/>
                  </a:lnTo>
                  <a:lnTo>
                    <a:pt x="8513" y="1710"/>
                  </a:lnTo>
                  <a:lnTo>
                    <a:pt x="8586" y="2609"/>
                  </a:lnTo>
                  <a:lnTo>
                    <a:pt x="8595" y="2609"/>
                  </a:lnTo>
                  <a:close/>
                  <a:moveTo>
                    <a:pt x="9000" y="1208"/>
                  </a:moveTo>
                  <a:lnTo>
                    <a:pt x="8867" y="31"/>
                  </a:lnTo>
                  <a:lnTo>
                    <a:pt x="8858" y="32"/>
                  </a:lnTo>
                  <a:lnTo>
                    <a:pt x="8991" y="1209"/>
                  </a:lnTo>
                  <a:lnTo>
                    <a:pt x="9000" y="1208"/>
                  </a:lnTo>
                  <a:close/>
                  <a:moveTo>
                    <a:pt x="9072" y="1179"/>
                  </a:moveTo>
                  <a:lnTo>
                    <a:pt x="8930" y="0"/>
                  </a:lnTo>
                  <a:lnTo>
                    <a:pt x="8921" y="1"/>
                  </a:lnTo>
                  <a:lnTo>
                    <a:pt x="9063" y="1180"/>
                  </a:lnTo>
                  <a:lnTo>
                    <a:pt x="9072" y="1179"/>
                  </a:lnTo>
                  <a:close/>
                  <a:moveTo>
                    <a:pt x="9139" y="2445"/>
                  </a:moveTo>
                  <a:lnTo>
                    <a:pt x="9035" y="1518"/>
                  </a:lnTo>
                  <a:lnTo>
                    <a:pt x="9026" y="1519"/>
                  </a:lnTo>
                  <a:lnTo>
                    <a:pt x="9130" y="2446"/>
                  </a:lnTo>
                  <a:lnTo>
                    <a:pt x="9139" y="2445"/>
                  </a:lnTo>
                  <a:close/>
                  <a:moveTo>
                    <a:pt x="9221" y="2419"/>
                  </a:moveTo>
                  <a:lnTo>
                    <a:pt x="9109" y="1489"/>
                  </a:lnTo>
                  <a:lnTo>
                    <a:pt x="9100" y="1490"/>
                  </a:lnTo>
                  <a:lnTo>
                    <a:pt x="9212" y="2420"/>
                  </a:lnTo>
                  <a:lnTo>
                    <a:pt x="9221" y="2419"/>
                  </a:lnTo>
                  <a:close/>
                  <a:moveTo>
                    <a:pt x="10610" y="1760"/>
                  </a:moveTo>
                  <a:lnTo>
                    <a:pt x="10455" y="1000"/>
                  </a:lnTo>
                  <a:lnTo>
                    <a:pt x="10446" y="1002"/>
                  </a:lnTo>
                  <a:lnTo>
                    <a:pt x="10601" y="1762"/>
                  </a:lnTo>
                  <a:lnTo>
                    <a:pt x="10610" y="1760"/>
                  </a:lnTo>
                  <a:close/>
                  <a:moveTo>
                    <a:pt x="10862" y="2990"/>
                  </a:moveTo>
                  <a:lnTo>
                    <a:pt x="10702" y="2207"/>
                  </a:lnTo>
                  <a:lnTo>
                    <a:pt x="10693" y="2208"/>
                  </a:lnTo>
                  <a:lnTo>
                    <a:pt x="10853" y="2992"/>
                  </a:lnTo>
                  <a:lnTo>
                    <a:pt x="10862" y="2990"/>
                  </a:lnTo>
                  <a:close/>
                  <a:moveTo>
                    <a:pt x="11132" y="4318"/>
                  </a:moveTo>
                  <a:lnTo>
                    <a:pt x="11004" y="3690"/>
                  </a:lnTo>
                  <a:lnTo>
                    <a:pt x="10995" y="3691"/>
                  </a:lnTo>
                  <a:lnTo>
                    <a:pt x="11124" y="4319"/>
                  </a:lnTo>
                  <a:lnTo>
                    <a:pt x="11132" y="4318"/>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a:t>
            </a:r>
            <a:r>
              <a:rPr lang="en-US" sz="1100" b="1" dirty="0">
                <a:solidFill>
                  <a:srgbClr val="0070C0"/>
                </a:solidFill>
                <a:latin typeface="Georgia" pitchFamily="18" charset="0"/>
              </a:rPr>
              <a:t> </a:t>
            </a:r>
            <a:r>
              <a:rPr lang="ro-RO" sz="1100" b="1" dirty="0">
                <a:solidFill>
                  <a:srgbClr val="0070C0"/>
                </a:solidFill>
                <a:latin typeface="Georgia" pitchFamily="18" charset="0"/>
              </a:rPr>
              <a:t>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3" name="Subtitlu 2"/>
          <p:cNvSpPr>
            <a:spLocks noGrp="1"/>
          </p:cNvSpPr>
          <p:nvPr>
            <p:ph type="subTitle" idx="1"/>
          </p:nvPr>
        </p:nvSpPr>
        <p:spPr>
          <a:xfrm>
            <a:off x="857224" y="1071552"/>
            <a:ext cx="7737231" cy="4000528"/>
          </a:xfrm>
        </p:spPr>
        <p:txBody>
          <a:bodyPr>
            <a:noAutofit/>
          </a:bodyPr>
          <a:lstStyle/>
          <a:p>
            <a:pPr marL="342900" lvl="0" indent="-342900" algn="just" defTabSz="914400">
              <a:buBlip>
                <a:blip r:embed="rId5"/>
              </a:buBlip>
            </a:pPr>
            <a:r>
              <a:rPr lang="ro-RO" sz="1800" b="1" i="1" dirty="0">
                <a:solidFill>
                  <a:schemeClr val="tx2">
                    <a:lumMod val="60000"/>
                    <a:lumOff val="40000"/>
                  </a:schemeClr>
                </a:solidFill>
                <a:latin typeface="Times New Roman" pitchFamily="18" charset="0"/>
                <a:cs typeface="Times New Roman" pitchFamily="18" charset="0"/>
              </a:rPr>
              <a:t>Realizări în domeniul propriu de  competență</a:t>
            </a:r>
          </a:p>
          <a:p>
            <a:pPr marL="342900" lvl="0" indent="-342900" algn="just" defTabSz="914400">
              <a:buBlip>
                <a:blip r:embed="rId5"/>
              </a:buBlip>
            </a:pPr>
            <a:r>
              <a:rPr lang="ro-RO" sz="1400" b="1" i="1" dirty="0" smtClean="0">
                <a:solidFill>
                  <a:schemeClr val="tx2">
                    <a:lumMod val="60000"/>
                    <a:lumOff val="40000"/>
                  </a:schemeClr>
                </a:solidFill>
                <a:latin typeface="Times New Roman" pitchFamily="18" charset="0"/>
                <a:ea typeface="Tahoma" pitchFamily="34" charset="0"/>
                <a:cs typeface="Times New Roman" pitchFamily="18" charset="0"/>
              </a:rPr>
              <a:t>Cancelaria </a:t>
            </a:r>
            <a:r>
              <a:rPr lang="ro-RO" sz="1400" b="1" i="1" dirty="0">
                <a:solidFill>
                  <a:schemeClr val="tx2">
                    <a:lumMod val="60000"/>
                    <a:lumOff val="40000"/>
                  </a:schemeClr>
                </a:solidFill>
                <a:latin typeface="Times New Roman" pitchFamily="18" charset="0"/>
                <a:ea typeface="Tahoma" pitchFamily="34" charset="0"/>
                <a:cs typeface="Times New Roman" pitchFamily="18" charset="0"/>
              </a:rPr>
              <a:t>Prefectului</a:t>
            </a:r>
          </a:p>
          <a:p>
            <a:pPr marL="342900" indent="-342900" algn="l" defTabSz="914400">
              <a:buFont typeface="Arial" pitchFamily="34" charset="0"/>
              <a:buChar char="•"/>
            </a:pPr>
            <a:r>
              <a:rPr lang="ro-RO" sz="1200" b="1" i="1" dirty="0">
                <a:solidFill>
                  <a:schemeClr val="tx2">
                    <a:lumMod val="60000"/>
                    <a:lumOff val="40000"/>
                  </a:schemeClr>
                </a:solidFill>
                <a:latin typeface="Times New Roman" pitchFamily="18" charset="0"/>
                <a:ea typeface="Tahoma" pitchFamily="34" charset="0"/>
                <a:cs typeface="Times New Roman" pitchFamily="18" charset="0"/>
              </a:rPr>
              <a:t>Agenda </a:t>
            </a:r>
            <a:r>
              <a:rPr lang="ro-RO" sz="1200" b="1" i="1" dirty="0" smtClean="0">
                <a:solidFill>
                  <a:schemeClr val="tx2">
                    <a:lumMod val="60000"/>
                    <a:lumOff val="40000"/>
                  </a:schemeClr>
                </a:solidFill>
                <a:latin typeface="Times New Roman" pitchFamily="18" charset="0"/>
                <a:ea typeface="Tahoma" pitchFamily="34" charset="0"/>
                <a:cs typeface="Times New Roman" pitchFamily="18" charset="0"/>
              </a:rPr>
              <a:t>Prefectului</a:t>
            </a:r>
            <a:r>
              <a:rPr lang="en-GB" sz="1200" b="1" i="1" dirty="0" smtClean="0">
                <a:solidFill>
                  <a:schemeClr val="tx2">
                    <a:lumMod val="60000"/>
                    <a:lumOff val="40000"/>
                  </a:schemeClr>
                </a:solidFill>
                <a:latin typeface="Times New Roman" pitchFamily="18" charset="0"/>
                <a:ea typeface="Tahoma" pitchFamily="34" charset="0"/>
                <a:cs typeface="Times New Roman" pitchFamily="18" charset="0"/>
              </a:rPr>
              <a:t> </a:t>
            </a:r>
          </a:p>
          <a:p>
            <a:pPr marL="342900" indent="-342900" algn="l" defTabSz="914400"/>
            <a:r>
              <a:rPr lang="pt-BR" sz="1200" b="1" i="1" dirty="0" smtClean="0">
                <a:solidFill>
                  <a:schemeClr val="tx2">
                    <a:lumMod val="60000"/>
                    <a:lumOff val="40000"/>
                  </a:schemeClr>
                </a:solidFill>
                <a:latin typeface="Times New Roman" pitchFamily="18" charset="0"/>
                <a:ea typeface="Tahoma" pitchFamily="34" charset="0"/>
                <a:cs typeface="Times New Roman" pitchFamily="18" charset="0"/>
              </a:rPr>
              <a:t>Activităţi </a:t>
            </a:r>
            <a:r>
              <a:rPr lang="pt-BR" sz="1200" b="1" i="1" dirty="0">
                <a:solidFill>
                  <a:schemeClr val="tx2">
                    <a:lumMod val="60000"/>
                    <a:lumOff val="40000"/>
                  </a:schemeClr>
                </a:solidFill>
                <a:latin typeface="Times New Roman" pitchFamily="18" charset="0"/>
                <a:ea typeface="Tahoma" pitchFamily="34" charset="0"/>
                <a:cs typeface="Times New Roman" pitchFamily="18" charset="0"/>
              </a:rPr>
              <a:t>cotidiene:</a:t>
            </a:r>
            <a:endParaRPr lang="en-GB" sz="1200" b="1" i="1" dirty="0">
              <a:solidFill>
                <a:schemeClr val="tx2">
                  <a:lumMod val="60000"/>
                  <a:lumOff val="40000"/>
                </a:schemeClr>
              </a:solidFill>
              <a:latin typeface="Times New Roman" pitchFamily="18" charset="0"/>
              <a:ea typeface="Tahoma" pitchFamily="34" charset="0"/>
              <a:cs typeface="Times New Roman" pitchFamily="18" charset="0"/>
            </a:endParaRPr>
          </a:p>
          <a:p>
            <a:pPr marL="342900" lvl="0" indent="-342900" algn="l" defTabSz="914400">
              <a:spcBef>
                <a:spcPts val="0"/>
              </a:spcBef>
              <a:buFont typeface="Wingdings" pitchFamily="2" charset="2"/>
              <a:buChar char="ü"/>
            </a:pPr>
            <a:r>
              <a:rPr lang="pt-BR" sz="1200" dirty="0" smtClean="0">
                <a:solidFill>
                  <a:prstClr val="black"/>
                </a:solidFill>
                <a:latin typeface="Tahoma" pitchFamily="34" charset="0"/>
                <a:ea typeface="Tahoma" pitchFamily="34" charset="0"/>
                <a:cs typeface="Tahoma" pitchFamily="34" charset="0"/>
              </a:rPr>
              <a:t>asigurarea </a:t>
            </a:r>
            <a:r>
              <a:rPr lang="pt-BR" sz="1200" dirty="0">
                <a:solidFill>
                  <a:prstClr val="black"/>
                </a:solidFill>
                <a:latin typeface="Tahoma" pitchFamily="34" charset="0"/>
                <a:ea typeface="Tahoma" pitchFamily="34" charset="0"/>
                <a:cs typeface="Tahoma" pitchFamily="34" charset="0"/>
              </a:rPr>
              <a:t>condiţiilor necesare programului zilnic al prefectului;</a:t>
            </a:r>
            <a:endParaRPr lang="en-GB" sz="1200" dirty="0">
              <a:solidFill>
                <a:prstClr val="black"/>
              </a:solidFill>
              <a:latin typeface="Tahoma" pitchFamily="34" charset="0"/>
              <a:ea typeface="Tahoma" pitchFamily="34" charset="0"/>
              <a:cs typeface="Tahoma" pitchFamily="34" charset="0"/>
            </a:endParaRPr>
          </a:p>
          <a:p>
            <a:pPr marL="342900" lvl="0" indent="-342900" algn="l" defTabSz="914400">
              <a:spcBef>
                <a:spcPts val="0"/>
              </a:spcBef>
              <a:buFont typeface="Wingdings" pitchFamily="2" charset="2"/>
              <a:buChar char="ü"/>
            </a:pPr>
            <a:r>
              <a:rPr lang="pt-BR" sz="1200" dirty="0">
                <a:solidFill>
                  <a:prstClr val="black"/>
                </a:solidFill>
                <a:latin typeface="Tahoma" pitchFamily="34" charset="0"/>
                <a:ea typeface="Tahoma" pitchFamily="34" charset="0"/>
                <a:cs typeface="Tahoma" pitchFamily="34" charset="0"/>
              </a:rPr>
              <a:t>organizarea întâlnirilor prefectului cu reprezentanţii locali ai societăţii civile, ai sindicatelor, ai patronatelor şi ai partidelor politice;</a:t>
            </a:r>
            <a:endParaRPr lang="en-GB" sz="1200" dirty="0">
              <a:solidFill>
                <a:prstClr val="black"/>
              </a:solidFill>
              <a:latin typeface="Tahoma" pitchFamily="34" charset="0"/>
              <a:ea typeface="Tahoma" pitchFamily="34" charset="0"/>
              <a:cs typeface="Tahoma" pitchFamily="34" charset="0"/>
            </a:endParaRPr>
          </a:p>
          <a:p>
            <a:pPr marL="342900" lvl="0" indent="-342900" algn="l" defTabSz="914400">
              <a:spcBef>
                <a:spcPts val="0"/>
              </a:spcBef>
              <a:buFont typeface="Wingdings" pitchFamily="2" charset="2"/>
              <a:buChar char="ü"/>
            </a:pPr>
            <a:r>
              <a:rPr lang="pt-BR" sz="1200" dirty="0">
                <a:solidFill>
                  <a:prstClr val="black"/>
                </a:solidFill>
                <a:latin typeface="Tahoma" pitchFamily="34" charset="0"/>
                <a:ea typeface="Tahoma" pitchFamily="34" charset="0"/>
                <a:cs typeface="Tahoma" pitchFamily="34" charset="0"/>
              </a:rPr>
              <a:t>întocmirea sintezelor mass-media pentru informarea prefectului;</a:t>
            </a:r>
            <a:endParaRPr lang="en-GB" sz="1200" dirty="0">
              <a:solidFill>
                <a:prstClr val="black"/>
              </a:solidFill>
              <a:latin typeface="Tahoma" pitchFamily="34" charset="0"/>
              <a:ea typeface="Tahoma" pitchFamily="34" charset="0"/>
              <a:cs typeface="Tahoma" pitchFamily="34" charset="0"/>
            </a:endParaRPr>
          </a:p>
          <a:p>
            <a:pPr marL="342900" lvl="0" indent="-342900" algn="l" defTabSz="914400">
              <a:spcBef>
                <a:spcPts val="0"/>
              </a:spcBef>
              <a:buFont typeface="Wingdings" pitchFamily="2" charset="2"/>
              <a:buChar char="ü"/>
            </a:pPr>
            <a:r>
              <a:rPr lang="pt-BR" sz="1200" dirty="0" smtClean="0">
                <a:solidFill>
                  <a:prstClr val="black"/>
                </a:solidFill>
                <a:latin typeface="Tahoma" pitchFamily="34" charset="0"/>
                <a:ea typeface="Tahoma" pitchFamily="34" charset="0"/>
                <a:cs typeface="Tahoma" pitchFamily="34" charset="0"/>
              </a:rPr>
              <a:t>asigurarea </a:t>
            </a:r>
            <a:r>
              <a:rPr lang="pt-BR" sz="1200" dirty="0">
                <a:solidFill>
                  <a:prstClr val="black"/>
                </a:solidFill>
                <a:latin typeface="Tahoma" pitchFamily="34" charset="0"/>
                <a:ea typeface="Tahoma" pitchFamily="34" charset="0"/>
                <a:cs typeface="Tahoma" pitchFamily="34" charset="0"/>
              </a:rPr>
              <a:t>condiţiilor participării sau reprezentării prefectului la diverse manifestări desfăşurate la nivelul judeţului.</a:t>
            </a:r>
            <a:endParaRPr lang="en-GB" sz="1200" dirty="0">
              <a:solidFill>
                <a:prstClr val="black"/>
              </a:solidFill>
              <a:latin typeface="Tahoma" pitchFamily="34" charset="0"/>
              <a:ea typeface="Tahoma" pitchFamily="34" charset="0"/>
              <a:cs typeface="Tahoma" pitchFamily="34" charset="0"/>
            </a:endParaRPr>
          </a:p>
          <a:p>
            <a:pPr marL="342900" lvl="0" indent="-342900" algn="l" defTabSz="914400"/>
            <a:r>
              <a:rPr lang="en-US" sz="1200" b="1" i="1" dirty="0" err="1">
                <a:solidFill>
                  <a:schemeClr val="tx2">
                    <a:lumMod val="60000"/>
                    <a:lumOff val="40000"/>
                  </a:schemeClr>
                </a:solidFill>
                <a:latin typeface="Times New Roman" pitchFamily="18" charset="0"/>
                <a:ea typeface="Tahoma" pitchFamily="34" charset="0"/>
                <a:cs typeface="Times New Roman" pitchFamily="18" charset="0"/>
              </a:rPr>
              <a:t>Activităţi</a:t>
            </a:r>
            <a:r>
              <a:rPr lang="en-US" sz="1200" b="1" i="1" dirty="0">
                <a:solidFill>
                  <a:schemeClr val="tx2">
                    <a:lumMod val="60000"/>
                    <a:lumOff val="40000"/>
                  </a:schemeClr>
                </a:solidFill>
                <a:latin typeface="Times New Roman" pitchFamily="18" charset="0"/>
                <a:ea typeface="Tahoma" pitchFamily="34" charset="0"/>
                <a:cs typeface="Times New Roman" pitchFamily="18" charset="0"/>
              </a:rPr>
              <a:t> </a:t>
            </a:r>
            <a:r>
              <a:rPr lang="en-US" sz="1200" b="1" i="1" dirty="0" err="1">
                <a:solidFill>
                  <a:schemeClr val="tx2">
                    <a:lumMod val="60000"/>
                    <a:lumOff val="40000"/>
                  </a:schemeClr>
                </a:solidFill>
                <a:latin typeface="Times New Roman" pitchFamily="18" charset="0"/>
                <a:ea typeface="Tahoma" pitchFamily="34" charset="0"/>
                <a:cs typeface="Times New Roman" pitchFamily="18" charset="0"/>
              </a:rPr>
              <a:t>periodice</a:t>
            </a:r>
            <a:r>
              <a:rPr lang="en-US" sz="1200" b="1" i="1" dirty="0">
                <a:solidFill>
                  <a:schemeClr val="tx2">
                    <a:lumMod val="60000"/>
                    <a:lumOff val="40000"/>
                  </a:schemeClr>
                </a:solidFill>
                <a:latin typeface="Times New Roman" pitchFamily="18" charset="0"/>
                <a:ea typeface="Tahoma" pitchFamily="34" charset="0"/>
                <a:cs typeface="Times New Roman" pitchFamily="18" charset="0"/>
              </a:rPr>
              <a:t>: </a:t>
            </a:r>
            <a:endParaRPr lang="en-GB" sz="1200" b="1" i="1" dirty="0">
              <a:solidFill>
                <a:schemeClr val="tx2">
                  <a:lumMod val="60000"/>
                  <a:lumOff val="40000"/>
                </a:schemeClr>
              </a:solidFill>
              <a:latin typeface="Times New Roman" pitchFamily="18" charset="0"/>
              <a:ea typeface="Tahoma" pitchFamily="34" charset="0"/>
              <a:cs typeface="Times New Roman" pitchFamily="18" charset="0"/>
            </a:endParaRPr>
          </a:p>
          <a:p>
            <a:pPr marL="342900" lvl="0" indent="-342900" algn="l" defTabSz="914400">
              <a:spcBef>
                <a:spcPts val="0"/>
              </a:spcBef>
              <a:buFont typeface="Wingdings" pitchFamily="2" charset="2"/>
              <a:buChar char="ü"/>
            </a:pPr>
            <a:r>
              <a:rPr lang="pt-BR" sz="1200" dirty="0">
                <a:solidFill>
                  <a:prstClr val="black"/>
                </a:solidFill>
                <a:latin typeface="Tahoma" pitchFamily="34" charset="0"/>
                <a:ea typeface="Tahoma" pitchFamily="34" charset="0"/>
                <a:cs typeface="Tahoma" pitchFamily="34" charset="0"/>
              </a:rPr>
              <a:t>organizarea şedinţelor de lucru ale prefectului;</a:t>
            </a:r>
            <a:endParaRPr lang="en-GB" sz="1200" dirty="0">
              <a:solidFill>
                <a:prstClr val="black"/>
              </a:solidFill>
              <a:latin typeface="Tahoma" pitchFamily="34" charset="0"/>
              <a:ea typeface="Tahoma" pitchFamily="34" charset="0"/>
              <a:cs typeface="Tahoma" pitchFamily="34" charset="0"/>
            </a:endParaRPr>
          </a:p>
          <a:p>
            <a:pPr marL="342900" lvl="0" indent="-342900" algn="l" defTabSz="914400">
              <a:spcBef>
                <a:spcPts val="0"/>
              </a:spcBef>
              <a:buFont typeface="Wingdings" pitchFamily="2" charset="2"/>
              <a:buChar char="ü"/>
            </a:pPr>
            <a:r>
              <a:rPr lang="pt-BR" sz="1200" dirty="0">
                <a:solidFill>
                  <a:prstClr val="black"/>
                </a:solidFill>
                <a:latin typeface="Tahoma" pitchFamily="34" charset="0"/>
                <a:ea typeface="Tahoma" pitchFamily="34" charset="0"/>
                <a:cs typeface="Tahoma" pitchFamily="34" charset="0"/>
              </a:rPr>
              <a:t>organizarea desfăşurării întâlnirilor de analiză şi evaluare a rezultatelor serviciilor publice deconcentrate;</a:t>
            </a:r>
            <a:endParaRPr lang="en-GB" sz="1200" dirty="0">
              <a:solidFill>
                <a:prstClr val="black"/>
              </a:solidFill>
              <a:latin typeface="Tahoma" pitchFamily="34" charset="0"/>
              <a:ea typeface="Tahoma" pitchFamily="34" charset="0"/>
              <a:cs typeface="Tahoma" pitchFamily="34" charset="0"/>
            </a:endParaRPr>
          </a:p>
          <a:p>
            <a:pPr marL="342900" lvl="0" indent="-342900" algn="l" defTabSz="914400">
              <a:spcBef>
                <a:spcPts val="0"/>
              </a:spcBef>
              <a:buFont typeface="Wingdings" pitchFamily="2" charset="2"/>
              <a:buChar char="ü"/>
            </a:pPr>
            <a:r>
              <a:rPr lang="pt-BR" sz="1200" dirty="0">
                <a:solidFill>
                  <a:prstClr val="black"/>
                </a:solidFill>
                <a:latin typeface="Tahoma" pitchFamily="34" charset="0"/>
                <a:ea typeface="Tahoma" pitchFamily="34" charset="0"/>
                <a:cs typeface="Tahoma" pitchFamily="34" charset="0"/>
              </a:rPr>
              <a:t>asigurarea condiţiilor necesare participării prefectului la videoconferinţe;</a:t>
            </a:r>
            <a:endParaRPr lang="en-GB" sz="1200" dirty="0">
              <a:solidFill>
                <a:prstClr val="black"/>
              </a:solidFill>
              <a:latin typeface="Tahoma" pitchFamily="34" charset="0"/>
              <a:ea typeface="Tahoma" pitchFamily="34" charset="0"/>
              <a:cs typeface="Tahoma" pitchFamily="34" charset="0"/>
            </a:endParaRPr>
          </a:p>
          <a:p>
            <a:pPr marL="342900" lvl="0" indent="-342900" algn="l" defTabSz="914400">
              <a:spcBef>
                <a:spcPts val="0"/>
              </a:spcBef>
              <a:buFont typeface="Wingdings" pitchFamily="2" charset="2"/>
              <a:buChar char="ü"/>
            </a:pPr>
            <a:r>
              <a:rPr lang="pt-BR" sz="1200" dirty="0">
                <a:solidFill>
                  <a:prstClr val="black"/>
                </a:solidFill>
                <a:latin typeface="Tahoma" pitchFamily="34" charset="0"/>
                <a:ea typeface="Tahoma" pitchFamily="34" charset="0"/>
                <a:cs typeface="Tahoma" pitchFamily="34" charset="0"/>
              </a:rPr>
              <a:t>organizarea, la solicitarea prefectului, a conferinţelor de presă, în scopul de a informa opinia publică prin intermediul mass-media despre acţiunile prefectului</a:t>
            </a:r>
            <a:r>
              <a:rPr lang="pt-BR" sz="1200" dirty="0" smtClean="0">
                <a:solidFill>
                  <a:prstClr val="black"/>
                </a:solidFill>
                <a:latin typeface="Tahoma" pitchFamily="34" charset="0"/>
                <a:ea typeface="Tahoma" pitchFamily="34" charset="0"/>
                <a:cs typeface="Tahoma" pitchFamily="34" charset="0"/>
              </a:rPr>
              <a:t>;</a:t>
            </a:r>
          </a:p>
          <a:p>
            <a:pPr marL="342900" lvl="0" indent="-342900" algn="l" defTabSz="914400">
              <a:spcBef>
                <a:spcPts val="0"/>
              </a:spcBef>
              <a:buFont typeface="Wingdings" pitchFamily="2" charset="2"/>
              <a:buChar char="ü"/>
            </a:pPr>
            <a:r>
              <a:rPr lang="pt-BR" sz="1200" dirty="0" smtClean="0">
                <a:solidFill>
                  <a:prstClr val="black"/>
                </a:solidFill>
                <a:latin typeface="Tahoma" pitchFamily="34" charset="0"/>
                <a:ea typeface="Tahoma" pitchFamily="34" charset="0"/>
                <a:cs typeface="Tahoma" pitchFamily="34" charset="0"/>
              </a:rPr>
              <a:t>organizarea </a:t>
            </a:r>
            <a:r>
              <a:rPr lang="ro-RO" sz="1200" dirty="0" smtClean="0">
                <a:solidFill>
                  <a:prstClr val="black"/>
                </a:solidFill>
                <a:latin typeface="Tahoma" pitchFamily="34" charset="0"/>
                <a:ea typeface="Tahoma" pitchFamily="34" charset="0"/>
                <a:cs typeface="Tahoma" pitchFamily="34" charset="0"/>
              </a:rPr>
              <a:t>întâlnirilor prilejuite de vizite ale unor personalități locale sau naționale.</a:t>
            </a:r>
            <a:endParaRPr lang="en-GB" sz="1200" dirty="0">
              <a:solidFill>
                <a:prstClr val="black"/>
              </a:solidFill>
              <a:latin typeface="Tahoma" pitchFamily="34" charset="0"/>
              <a:ea typeface="Tahoma" pitchFamily="34" charset="0"/>
              <a:cs typeface="Tahoma" pitchFamily="34" charset="0"/>
            </a:endParaRPr>
          </a:p>
          <a:p>
            <a:pPr lvl="0" algn="just" defTabSz="914400">
              <a:spcBef>
                <a:spcPts val="0"/>
              </a:spcBef>
            </a:pPr>
            <a:r>
              <a:rPr lang="ro-RO" sz="1200" i="1" dirty="0" smtClean="0">
                <a:solidFill>
                  <a:srgbClr val="FF0000"/>
                </a:solidFill>
                <a:latin typeface="Tahoma" pitchFamily="34" charset="0"/>
                <a:ea typeface="Tahoma" pitchFamily="34" charset="0"/>
                <a:cs typeface="Tahoma" pitchFamily="34" charset="0"/>
              </a:rPr>
              <a:t>       </a:t>
            </a:r>
            <a:r>
              <a:rPr lang="pt-BR" sz="1200" i="1" dirty="0" smtClean="0">
                <a:solidFill>
                  <a:schemeClr val="tx1"/>
                </a:solidFill>
                <a:latin typeface="Tahoma" pitchFamily="34" charset="0"/>
                <a:ea typeface="Tahoma" pitchFamily="34" charset="0"/>
                <a:cs typeface="Tahoma" pitchFamily="34" charset="0"/>
              </a:rPr>
              <a:t>Cancelaria </a:t>
            </a:r>
            <a:r>
              <a:rPr lang="pt-BR" sz="1200" i="1" dirty="0">
                <a:solidFill>
                  <a:schemeClr val="tx1"/>
                </a:solidFill>
                <a:latin typeface="Tahoma" pitchFamily="34" charset="0"/>
                <a:ea typeface="Tahoma" pitchFamily="34" charset="0"/>
                <a:cs typeface="Tahoma" pitchFamily="34" charset="0"/>
              </a:rPr>
              <a:t>Prefectului a gestionat </a:t>
            </a:r>
            <a:r>
              <a:rPr lang="ro-RO" sz="1200" i="1" dirty="0">
                <a:solidFill>
                  <a:schemeClr val="tx1"/>
                </a:solidFill>
                <a:latin typeface="Tahoma" pitchFamily="34" charset="0"/>
                <a:ea typeface="Tahoma" pitchFamily="34" charset="0"/>
                <a:cs typeface="Tahoma" pitchFamily="34" charset="0"/>
              </a:rPr>
              <a:t>î</a:t>
            </a:r>
            <a:r>
              <a:rPr lang="pt-BR" sz="1200" i="1" dirty="0">
                <a:solidFill>
                  <a:schemeClr val="tx1"/>
                </a:solidFill>
                <a:latin typeface="Tahoma" pitchFamily="34" charset="0"/>
                <a:ea typeface="Tahoma" pitchFamily="34" charset="0"/>
                <a:cs typeface="Tahoma" pitchFamily="34" charset="0"/>
              </a:rPr>
              <a:t>n perioada </a:t>
            </a:r>
            <a:r>
              <a:rPr lang="pt-BR" sz="1200" i="1" dirty="0" smtClean="0">
                <a:solidFill>
                  <a:schemeClr val="tx1"/>
                </a:solidFill>
                <a:latin typeface="Tahoma" pitchFamily="34" charset="0"/>
                <a:ea typeface="Tahoma" pitchFamily="34" charset="0"/>
                <a:cs typeface="Tahoma" pitchFamily="34" charset="0"/>
              </a:rPr>
              <a:t>01.01.2023 </a:t>
            </a:r>
            <a:r>
              <a:rPr lang="pt-BR" sz="1200" i="1" dirty="0">
                <a:solidFill>
                  <a:schemeClr val="tx1"/>
                </a:solidFill>
                <a:latin typeface="Tahoma" pitchFamily="34" charset="0"/>
                <a:ea typeface="Tahoma" pitchFamily="34" charset="0"/>
                <a:cs typeface="Tahoma" pitchFamily="34" charset="0"/>
              </a:rPr>
              <a:t>– </a:t>
            </a:r>
            <a:r>
              <a:rPr lang="pt-BR" sz="1200" i="1" dirty="0" smtClean="0">
                <a:solidFill>
                  <a:schemeClr val="tx1"/>
                </a:solidFill>
                <a:latin typeface="Tahoma" pitchFamily="34" charset="0"/>
                <a:ea typeface="Tahoma" pitchFamily="34" charset="0"/>
                <a:cs typeface="Tahoma" pitchFamily="34" charset="0"/>
              </a:rPr>
              <a:t>31.12.2023 </a:t>
            </a:r>
            <a:r>
              <a:rPr lang="pt-BR" sz="1200" i="1" dirty="0">
                <a:solidFill>
                  <a:schemeClr val="tx1"/>
                </a:solidFill>
                <a:latin typeface="Tahoma" pitchFamily="34" charset="0"/>
                <a:ea typeface="Tahoma" pitchFamily="34" charset="0"/>
                <a:cs typeface="Tahoma" pitchFamily="34" charset="0"/>
              </a:rPr>
              <a:t>un număr de </a:t>
            </a:r>
            <a:r>
              <a:rPr lang="pt-BR" sz="1200" i="1" dirty="0" smtClean="0">
                <a:solidFill>
                  <a:schemeClr val="tx1"/>
                </a:solidFill>
                <a:latin typeface="Tahoma" pitchFamily="34" charset="0"/>
                <a:ea typeface="Tahoma" pitchFamily="34" charset="0"/>
                <a:cs typeface="Tahoma" pitchFamily="34" charset="0"/>
              </a:rPr>
              <a:t>12.584 </a:t>
            </a:r>
            <a:r>
              <a:rPr lang="pt-BR" sz="1200" i="1" dirty="0">
                <a:solidFill>
                  <a:schemeClr val="tx1"/>
                </a:solidFill>
                <a:latin typeface="Tahoma" pitchFamily="34" charset="0"/>
                <a:ea typeface="Tahoma" pitchFamily="34" charset="0"/>
                <a:cs typeface="Tahoma" pitchFamily="34" charset="0"/>
              </a:rPr>
              <a:t>documente, din care: </a:t>
            </a:r>
            <a:r>
              <a:rPr lang="pt-BR" sz="1200" i="1" dirty="0" smtClean="0">
                <a:solidFill>
                  <a:schemeClr val="tx1"/>
                </a:solidFill>
                <a:latin typeface="Tahoma" pitchFamily="34" charset="0"/>
                <a:ea typeface="Tahoma" pitchFamily="34" charset="0"/>
                <a:cs typeface="Tahoma" pitchFamily="34" charset="0"/>
              </a:rPr>
              <a:t>1.356 </a:t>
            </a:r>
            <a:r>
              <a:rPr lang="pt-BR" sz="1200" i="1" dirty="0">
                <a:solidFill>
                  <a:schemeClr val="tx1"/>
                </a:solidFill>
                <a:latin typeface="Tahoma" pitchFamily="34" charset="0"/>
                <a:ea typeface="Tahoma" pitchFamily="34" charset="0"/>
                <a:cs typeface="Tahoma" pitchFamily="34" charset="0"/>
              </a:rPr>
              <a:t>documente elaborate/rezolvate la nivelul structurii. Prin Poşta Specială au fost primite un număr de </a:t>
            </a:r>
            <a:r>
              <a:rPr lang="pt-BR" sz="1200" i="1" dirty="0" smtClean="0">
                <a:solidFill>
                  <a:schemeClr val="tx1"/>
                </a:solidFill>
                <a:latin typeface="Tahoma" pitchFamily="34" charset="0"/>
                <a:ea typeface="Tahoma" pitchFamily="34" charset="0"/>
                <a:cs typeface="Tahoma" pitchFamily="34" charset="0"/>
              </a:rPr>
              <a:t>355 </a:t>
            </a:r>
            <a:r>
              <a:rPr lang="pt-BR" sz="1200" i="1" dirty="0">
                <a:solidFill>
                  <a:schemeClr val="tx1"/>
                </a:solidFill>
                <a:latin typeface="Tahoma" pitchFamily="34" charset="0"/>
                <a:ea typeface="Tahoma" pitchFamily="34" charset="0"/>
                <a:cs typeface="Tahoma" pitchFamily="34" charset="0"/>
              </a:rPr>
              <a:t>documente şi au fost expediate un număr de </a:t>
            </a:r>
            <a:r>
              <a:rPr lang="pt-BR" sz="1200" i="1" dirty="0" smtClean="0">
                <a:solidFill>
                  <a:schemeClr val="tx1"/>
                </a:solidFill>
                <a:latin typeface="Tahoma" pitchFamily="34" charset="0"/>
                <a:ea typeface="Tahoma" pitchFamily="34" charset="0"/>
                <a:cs typeface="Tahoma" pitchFamily="34" charset="0"/>
              </a:rPr>
              <a:t>297 </a:t>
            </a:r>
            <a:r>
              <a:rPr lang="pt-BR" sz="1200" i="1" dirty="0">
                <a:solidFill>
                  <a:schemeClr val="tx1"/>
                </a:solidFill>
                <a:latin typeface="Tahoma" pitchFamily="34" charset="0"/>
                <a:ea typeface="Tahoma" pitchFamily="34" charset="0"/>
                <a:cs typeface="Tahoma" pitchFamily="34" charset="0"/>
              </a:rPr>
              <a:t>documente.</a:t>
            </a:r>
            <a:endParaRPr lang="en-GB" sz="1200" i="1" dirty="0">
              <a:solidFill>
                <a:schemeClr val="tx1"/>
              </a:solidFill>
              <a:latin typeface="Tahoma" pitchFamily="34" charset="0"/>
              <a:ea typeface="Tahoma" pitchFamily="34" charset="0"/>
              <a:cs typeface="Tahoma" pitchFamily="34" charset="0"/>
            </a:endParaRPr>
          </a:p>
          <a:p>
            <a:pPr algn="just"/>
            <a:endParaRPr lang="vi-VN" sz="1200" i="1" dirty="0">
              <a:solidFill>
                <a:schemeClr val="tx1"/>
              </a:solidFill>
              <a:latin typeface="Tahoma" pitchFamily="34" charset="0"/>
              <a:ea typeface="Tahoma" pitchFamily="34" charset="0"/>
              <a:cs typeface="Tahoma" pitchFamily="34" charset="0"/>
            </a:endParaRPr>
          </a:p>
        </p:txBody>
      </p:sp>
      <p:sp>
        <p:nvSpPr>
          <p:cNvPr id="2059" name="Rectangle 11"/>
          <p:cNvSpPr>
            <a:spLocks noChangeArrowheads="1"/>
          </p:cNvSpPr>
          <p:nvPr/>
        </p:nvSpPr>
        <p:spPr bwMode="auto">
          <a:xfrm>
            <a:off x="281354" y="-85597"/>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Tree>
    <p:extLst>
      <p:ext uri="{BB962C8B-B14F-4D97-AF65-F5344CB8AC3E}">
        <p14:creationId xmlns:p14="http://schemas.microsoft.com/office/powerpoint/2010/main" xmlns="" val="29848866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a:t>
            </a:r>
            <a:r>
              <a:rPr lang="en-US" sz="1100" b="1" dirty="0">
                <a:solidFill>
                  <a:srgbClr val="0070C0"/>
                </a:solidFill>
                <a:latin typeface="Georgia" pitchFamily="18" charset="0"/>
              </a:rPr>
              <a:t> </a:t>
            </a:r>
            <a:r>
              <a:rPr lang="ro-RO" sz="1100" b="1" dirty="0">
                <a:solidFill>
                  <a:srgbClr val="0070C0"/>
                </a:solidFill>
                <a:latin typeface="Georgia" pitchFamily="18" charset="0"/>
              </a:rPr>
              <a:t>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3" name="Subtitlu 2"/>
          <p:cNvSpPr>
            <a:spLocks noGrp="1"/>
          </p:cNvSpPr>
          <p:nvPr>
            <p:ph type="subTitle" idx="1"/>
          </p:nvPr>
        </p:nvSpPr>
        <p:spPr>
          <a:xfrm>
            <a:off x="790401" y="1085840"/>
            <a:ext cx="7639251" cy="3771910"/>
          </a:xfrm>
        </p:spPr>
        <p:txBody>
          <a:bodyPr>
            <a:noAutofit/>
          </a:bodyPr>
          <a:lstStyle/>
          <a:p>
            <a:pPr marL="342900" lvl="0" indent="-342900" algn="l" defTabSz="914400">
              <a:buFont typeface="Arial" pitchFamily="34" charset="0"/>
              <a:buChar char="•"/>
            </a:pPr>
            <a:r>
              <a:rPr lang="ro-RO" sz="1200" b="1" i="1" dirty="0">
                <a:solidFill>
                  <a:schemeClr val="tx2">
                    <a:lumMod val="60000"/>
                    <a:lumOff val="40000"/>
                  </a:schemeClr>
                </a:solidFill>
                <a:latin typeface="Times New Roman" pitchFamily="18" charset="0"/>
                <a:ea typeface="Tahoma" pitchFamily="34" charset="0"/>
                <a:cs typeface="Times New Roman" pitchFamily="18" charset="0"/>
              </a:rPr>
              <a:t>Agenda </a:t>
            </a:r>
            <a:r>
              <a:rPr lang="ro-RO" sz="1200" b="1" i="1" dirty="0" smtClean="0">
                <a:solidFill>
                  <a:schemeClr val="tx2">
                    <a:lumMod val="60000"/>
                    <a:lumOff val="40000"/>
                  </a:schemeClr>
                </a:solidFill>
                <a:latin typeface="Times New Roman" pitchFamily="18" charset="0"/>
                <a:ea typeface="Tahoma" pitchFamily="34" charset="0"/>
                <a:cs typeface="Times New Roman" pitchFamily="18" charset="0"/>
              </a:rPr>
              <a:t>Prefectului (2)</a:t>
            </a:r>
            <a:r>
              <a:rPr lang="en-GB" sz="1200" b="1" i="1" dirty="0" smtClean="0">
                <a:solidFill>
                  <a:schemeClr val="tx2">
                    <a:lumMod val="60000"/>
                    <a:lumOff val="40000"/>
                  </a:schemeClr>
                </a:solidFill>
                <a:latin typeface="Times New Roman" pitchFamily="18" charset="0"/>
                <a:ea typeface="Tahoma" pitchFamily="34" charset="0"/>
                <a:cs typeface="Times New Roman" pitchFamily="18" charset="0"/>
              </a:rPr>
              <a:t> </a:t>
            </a:r>
            <a:endParaRPr lang="ro-RO" sz="1200" b="1" i="1" dirty="0" smtClean="0">
              <a:solidFill>
                <a:schemeClr val="tx2">
                  <a:lumMod val="60000"/>
                  <a:lumOff val="40000"/>
                </a:schemeClr>
              </a:solidFill>
              <a:latin typeface="Times New Roman" pitchFamily="18" charset="0"/>
              <a:ea typeface="Tahoma" pitchFamily="34" charset="0"/>
              <a:cs typeface="Times New Roman" pitchFamily="18" charset="0"/>
            </a:endParaRPr>
          </a:p>
          <a:p>
            <a:pPr marL="342900" lvl="0" indent="-342900" algn="l" defTabSz="914400">
              <a:buFont typeface="Arial" pitchFamily="34" charset="0"/>
              <a:buChar char="•"/>
            </a:pPr>
            <a:endParaRPr lang="ro-RO" sz="800" b="1" i="1" dirty="0" smtClean="0">
              <a:solidFill>
                <a:srgbClr val="3716FC"/>
              </a:solidFill>
              <a:latin typeface="Times New Roman" pitchFamily="18" charset="0"/>
              <a:ea typeface="Tahoma" pitchFamily="34" charset="0"/>
              <a:cs typeface="Times New Roman" pitchFamily="18" charset="0"/>
            </a:endParaRPr>
          </a:p>
          <a:p>
            <a:pPr marL="342900" lvl="0" indent="-342900" algn="just" defTabSz="914400">
              <a:spcBef>
                <a:spcPts val="0"/>
              </a:spcBef>
              <a:buFont typeface="Arial" pitchFamily="34" charset="0"/>
              <a:buChar char="•"/>
            </a:pPr>
            <a:r>
              <a:rPr lang="pt-BR" sz="1200" dirty="0" smtClean="0">
                <a:solidFill>
                  <a:schemeClr val="tx1"/>
                </a:solidFill>
                <a:latin typeface="Tahoma" pitchFamily="34" charset="0"/>
                <a:ea typeface="Tahoma" pitchFamily="34" charset="0"/>
                <a:cs typeface="Tahoma" pitchFamily="34" charset="0"/>
              </a:rPr>
              <a:t>Cancelaria </a:t>
            </a:r>
            <a:r>
              <a:rPr lang="pt-BR" sz="1200" dirty="0">
                <a:solidFill>
                  <a:schemeClr val="tx1"/>
                </a:solidFill>
                <a:latin typeface="Tahoma" pitchFamily="34" charset="0"/>
                <a:ea typeface="Tahoma" pitchFamily="34" charset="0"/>
                <a:cs typeface="Tahoma" pitchFamily="34" charset="0"/>
              </a:rPr>
              <a:t>Prefectului a asigurat pregătirea materialelor de informare în vederea participării prefectului şi a subprefec</a:t>
            </a:r>
            <a:r>
              <a:rPr lang="ro-RO" sz="1200" dirty="0" err="1">
                <a:solidFill>
                  <a:schemeClr val="tx1"/>
                </a:solidFill>
                <a:latin typeface="Tahoma" pitchFamily="34" charset="0"/>
                <a:ea typeface="Tahoma" pitchFamily="34" charset="0"/>
                <a:cs typeface="Tahoma" pitchFamily="34" charset="0"/>
              </a:rPr>
              <a:t>ților</a:t>
            </a:r>
            <a:r>
              <a:rPr lang="pt-BR" sz="1200" dirty="0">
                <a:solidFill>
                  <a:schemeClr val="tx1"/>
                </a:solidFill>
                <a:latin typeface="Tahoma" pitchFamily="34" charset="0"/>
                <a:ea typeface="Tahoma" pitchFamily="34" charset="0"/>
                <a:cs typeface="Tahoma" pitchFamily="34" charset="0"/>
              </a:rPr>
              <a:t> la o serie de manifestări, respectiv:	</a:t>
            </a:r>
            <a:endParaRPr lang="ro-RO" sz="1200" dirty="0">
              <a:solidFill>
                <a:schemeClr val="tx1"/>
              </a:solidFill>
              <a:latin typeface="Tahoma" pitchFamily="34" charset="0"/>
              <a:ea typeface="Tahoma" pitchFamily="34" charset="0"/>
              <a:cs typeface="Tahoma" pitchFamily="34" charset="0"/>
            </a:endParaRPr>
          </a:p>
          <a:p>
            <a:pPr marL="342900" lvl="0" indent="-342900" algn="just" defTabSz="914400">
              <a:spcBef>
                <a:spcPts val="0"/>
              </a:spcBef>
              <a:buFont typeface="Arial" pitchFamily="34" charset="0"/>
              <a:buChar char="•"/>
            </a:pPr>
            <a:r>
              <a:rPr lang="pt-BR" sz="1200" i="1" dirty="0" smtClean="0">
                <a:solidFill>
                  <a:schemeClr val="tx1"/>
                </a:solidFill>
                <a:latin typeface="Tahoma" pitchFamily="34" charset="0"/>
                <a:ea typeface="Tahoma" pitchFamily="34" charset="0"/>
                <a:cs typeface="Tahoma" pitchFamily="34" charset="0"/>
              </a:rPr>
              <a:t>manifestările </a:t>
            </a:r>
            <a:r>
              <a:rPr lang="pt-BR" sz="1200" i="1" dirty="0">
                <a:solidFill>
                  <a:schemeClr val="tx1"/>
                </a:solidFill>
                <a:latin typeface="Tahoma" pitchFamily="34" charset="0"/>
                <a:ea typeface="Tahoma" pitchFamily="34" charset="0"/>
                <a:cs typeface="Tahoma" pitchFamily="34" charset="0"/>
              </a:rPr>
              <a:t>dedicate zilelor naționale/internaționale organizate în Județul Satu Mare</a:t>
            </a:r>
            <a:r>
              <a:rPr lang="pt-BR"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Manifestări</a:t>
            </a:r>
            <a:r>
              <a:rPr lang="en-US" sz="1200" dirty="0">
                <a:solidFill>
                  <a:schemeClr val="tx1"/>
                </a:solidFill>
                <a:latin typeface="Tahoma" pitchFamily="34" charset="0"/>
                <a:ea typeface="Tahoma" pitchFamily="34" charset="0"/>
                <a:cs typeface="Tahoma" pitchFamily="34" charset="0"/>
              </a:rPr>
              <a:t> dedicate </a:t>
            </a:r>
            <a:r>
              <a:rPr lang="en-US" sz="1200" dirty="0" err="1">
                <a:solidFill>
                  <a:schemeClr val="tx1"/>
                </a:solidFill>
                <a:latin typeface="Tahoma" pitchFamily="34" charset="0"/>
                <a:ea typeface="Tahoma" pitchFamily="34" charset="0"/>
                <a:cs typeface="Tahoma" pitchFamily="34" charset="0"/>
              </a:rPr>
              <a:t>zilei</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Culturii</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Naționale</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zilei</a:t>
            </a:r>
            <a:r>
              <a:rPr lang="en-US" sz="1200" dirty="0">
                <a:solidFill>
                  <a:schemeClr val="tx1"/>
                </a:solidFill>
                <a:latin typeface="Tahoma" pitchFamily="34" charset="0"/>
                <a:ea typeface="Tahoma" pitchFamily="34" charset="0"/>
                <a:cs typeface="Tahoma" pitchFamily="34" charset="0"/>
              </a:rPr>
              <a:t> de 24 </a:t>
            </a:r>
            <a:r>
              <a:rPr lang="en-US" sz="1200" dirty="0" err="1">
                <a:solidFill>
                  <a:schemeClr val="tx1"/>
                </a:solidFill>
                <a:latin typeface="Tahoma" pitchFamily="34" charset="0"/>
                <a:ea typeface="Tahoma" pitchFamily="34" charset="0"/>
                <a:cs typeface="Tahoma" pitchFamily="34" charset="0"/>
              </a:rPr>
              <a:t>Ianuarie</a:t>
            </a:r>
            <a:r>
              <a:rPr lang="en-US" sz="1200" dirty="0">
                <a:solidFill>
                  <a:schemeClr val="tx1"/>
                </a:solidFill>
                <a:latin typeface="Tahoma" pitchFamily="34" charset="0"/>
                <a:ea typeface="Tahoma" pitchFamily="34" charset="0"/>
                <a:cs typeface="Tahoma" pitchFamily="34" charset="0"/>
              </a:rPr>
              <a:t> – </a:t>
            </a:r>
            <a:r>
              <a:rPr lang="en-US" sz="1200" dirty="0" err="1">
                <a:solidFill>
                  <a:schemeClr val="tx1"/>
                </a:solidFill>
                <a:latin typeface="Tahoma" pitchFamily="34" charset="0"/>
                <a:ea typeface="Tahoma" pitchFamily="34" charset="0"/>
                <a:cs typeface="Tahoma" pitchFamily="34" charset="0"/>
              </a:rPr>
              <a:t>Ziua</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Unirii</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Ziua</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Eroilor</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Ziua</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Drapelului</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Naţional</a:t>
            </a:r>
            <a:r>
              <a:rPr lang="en-US" sz="1200" dirty="0">
                <a:solidFill>
                  <a:schemeClr val="tx1"/>
                </a:solidFill>
                <a:latin typeface="Tahoma" pitchFamily="34" charset="0"/>
                <a:ea typeface="Tahoma" pitchFamily="34" charset="0"/>
                <a:cs typeface="Tahoma" pitchFamily="34" charset="0"/>
              </a:rPr>
              <a:t> al </a:t>
            </a:r>
            <a:r>
              <a:rPr lang="en-US" sz="1200" dirty="0" err="1">
                <a:solidFill>
                  <a:schemeClr val="tx1"/>
                </a:solidFill>
                <a:latin typeface="Tahoma" pitchFamily="34" charset="0"/>
                <a:ea typeface="Tahoma" pitchFamily="34" charset="0"/>
                <a:cs typeface="Tahoma" pitchFamily="34" charset="0"/>
              </a:rPr>
              <a:t>României</a:t>
            </a:r>
            <a:r>
              <a:rPr lang="en-US" sz="1200" dirty="0">
                <a:solidFill>
                  <a:schemeClr val="tx1"/>
                </a:solidFill>
                <a:latin typeface="Tahoma" pitchFamily="34" charset="0"/>
                <a:ea typeface="Tahoma" pitchFamily="34" charset="0"/>
                <a:cs typeface="Tahoma" pitchFamily="34" charset="0"/>
              </a:rPr>
              <a:t>; </a:t>
            </a:r>
            <a:r>
              <a:rPr lang="ro-RO" sz="1200" dirty="0" smtClean="0">
                <a:solidFill>
                  <a:schemeClr val="tx1"/>
                </a:solidFill>
                <a:latin typeface="Tahoma" pitchFamily="34" charset="0"/>
                <a:ea typeface="Tahoma" pitchFamily="34" charset="0"/>
                <a:cs typeface="Tahoma" pitchFamily="34" charset="0"/>
              </a:rPr>
              <a:t> </a:t>
            </a:r>
            <a:r>
              <a:rPr lang="ro-RO" sz="1200" dirty="0">
                <a:solidFill>
                  <a:schemeClr val="tx1"/>
                </a:solidFill>
                <a:latin typeface="Tahoma" pitchFamily="34" charset="0"/>
                <a:ea typeface="Tahoma" pitchFamily="34" charset="0"/>
                <a:cs typeface="Tahoma" pitchFamily="34" charset="0"/>
              </a:rPr>
              <a:t>Ziua </a:t>
            </a:r>
            <a:r>
              <a:rPr lang="ro-RO" sz="1200" dirty="0" smtClean="0">
                <a:solidFill>
                  <a:schemeClr val="tx1"/>
                </a:solidFill>
                <a:latin typeface="Tahoma" pitchFamily="34" charset="0"/>
                <a:ea typeface="Tahoma" pitchFamily="34" charset="0"/>
                <a:cs typeface="Tahoma" pitchFamily="34" charset="0"/>
              </a:rPr>
              <a:t>Independenței </a:t>
            </a:r>
            <a:r>
              <a:rPr lang="ro-RO" sz="1200" dirty="0">
                <a:solidFill>
                  <a:schemeClr val="tx1"/>
                </a:solidFill>
                <a:latin typeface="Tahoma" pitchFamily="34" charset="0"/>
                <a:ea typeface="Tahoma" pitchFamily="34" charset="0"/>
                <a:cs typeface="Tahoma" pitchFamily="34" charset="0"/>
              </a:rPr>
              <a:t>de Stat a </a:t>
            </a:r>
            <a:r>
              <a:rPr lang="ro-RO" sz="1200" dirty="0" err="1" smtClean="0">
                <a:solidFill>
                  <a:schemeClr val="tx1"/>
                </a:solidFill>
                <a:latin typeface="Tahoma" pitchFamily="34" charset="0"/>
                <a:ea typeface="Tahoma" pitchFamily="34" charset="0"/>
                <a:cs typeface="Tahoma" pitchFamily="34" charset="0"/>
              </a:rPr>
              <a:t>Romaniei</a:t>
            </a:r>
            <a:r>
              <a:rPr lang="ro-RO" sz="1200" dirty="0" smtClean="0">
                <a:solidFill>
                  <a:schemeClr val="tx1"/>
                </a:solidFill>
                <a:latin typeface="Tahoma" pitchFamily="34" charset="0"/>
                <a:ea typeface="Tahoma" pitchFamily="34" charset="0"/>
                <a:cs typeface="Tahoma" pitchFamily="34" charset="0"/>
              </a:rPr>
              <a:t>;</a:t>
            </a:r>
            <a:r>
              <a:rPr lang="en-US" sz="1200" dirty="0" smtClean="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Ziua</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Imnului</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Național</a:t>
            </a:r>
            <a:r>
              <a:rPr lang="en-US" sz="1200" dirty="0">
                <a:solidFill>
                  <a:schemeClr val="tx1"/>
                </a:solidFill>
                <a:latin typeface="Tahoma" pitchFamily="34" charset="0"/>
                <a:ea typeface="Tahoma" pitchFamily="34" charset="0"/>
                <a:cs typeface="Tahoma" pitchFamily="34" charset="0"/>
              </a:rPr>
              <a:t> al </a:t>
            </a:r>
            <a:r>
              <a:rPr lang="en-US" sz="1200" dirty="0" err="1" smtClean="0">
                <a:solidFill>
                  <a:schemeClr val="tx1"/>
                </a:solidFill>
                <a:latin typeface="Tahoma" pitchFamily="34" charset="0"/>
                <a:ea typeface="Tahoma" pitchFamily="34" charset="0"/>
                <a:cs typeface="Tahoma" pitchFamily="34" charset="0"/>
              </a:rPr>
              <a:t>României</a:t>
            </a:r>
            <a:r>
              <a:rPr lang="en-US" sz="1200" dirty="0" smtClean="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Ziua</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Armatei</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Române</a:t>
            </a:r>
            <a:r>
              <a:rPr lang="en-US" sz="1200" dirty="0">
                <a:solidFill>
                  <a:schemeClr val="tx1"/>
                </a:solidFill>
                <a:latin typeface="Tahoma" pitchFamily="34" charset="0"/>
                <a:ea typeface="Tahoma" pitchFamily="34" charset="0"/>
                <a:cs typeface="Tahoma" pitchFamily="34" charset="0"/>
              </a:rPr>
              <a:t> 25 </a:t>
            </a:r>
            <a:r>
              <a:rPr lang="en-US" sz="1200" dirty="0" err="1">
                <a:solidFill>
                  <a:schemeClr val="tx1"/>
                </a:solidFill>
                <a:latin typeface="Tahoma" pitchFamily="34" charset="0"/>
                <a:ea typeface="Tahoma" pitchFamily="34" charset="0"/>
                <a:cs typeface="Tahoma" pitchFamily="34" charset="0"/>
              </a:rPr>
              <a:t>Octombrie</a:t>
            </a:r>
            <a:r>
              <a:rPr lang="en-US" sz="1200" dirty="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Ziua</a:t>
            </a:r>
            <a:r>
              <a:rPr lang="en-US" sz="1200" dirty="0" smtClean="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Naţională</a:t>
            </a:r>
            <a:r>
              <a:rPr lang="en-US" sz="1200" dirty="0">
                <a:solidFill>
                  <a:schemeClr val="tx1"/>
                </a:solidFill>
                <a:latin typeface="Tahoma" pitchFamily="34" charset="0"/>
                <a:ea typeface="Tahoma" pitchFamily="34" charset="0"/>
                <a:cs typeface="Tahoma" pitchFamily="34" charset="0"/>
              </a:rPr>
              <a:t> a </a:t>
            </a:r>
            <a:r>
              <a:rPr lang="en-US" sz="1200" dirty="0" err="1">
                <a:solidFill>
                  <a:schemeClr val="tx1"/>
                </a:solidFill>
                <a:latin typeface="Tahoma" pitchFamily="34" charset="0"/>
                <a:ea typeface="Tahoma" pitchFamily="34" charset="0"/>
                <a:cs typeface="Tahoma" pitchFamily="34" charset="0"/>
              </a:rPr>
              <a:t>României</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Ziua</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Victoriei</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Revolutiei</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Române</a:t>
            </a:r>
            <a:r>
              <a:rPr lang="en-US" sz="1200" dirty="0">
                <a:solidFill>
                  <a:schemeClr val="tx1"/>
                </a:solidFill>
                <a:latin typeface="Tahoma" pitchFamily="34" charset="0"/>
                <a:ea typeface="Tahoma" pitchFamily="34" charset="0"/>
                <a:cs typeface="Tahoma" pitchFamily="34" charset="0"/>
              </a:rPr>
              <a:t> din </a:t>
            </a:r>
            <a:r>
              <a:rPr lang="en-US" sz="1200" dirty="0" err="1">
                <a:solidFill>
                  <a:schemeClr val="tx1"/>
                </a:solidFill>
                <a:latin typeface="Tahoma" pitchFamily="34" charset="0"/>
                <a:ea typeface="Tahoma" pitchFamily="34" charset="0"/>
                <a:cs typeface="Tahoma" pitchFamily="34" charset="0"/>
              </a:rPr>
              <a:t>Decembrie</a:t>
            </a:r>
            <a:r>
              <a:rPr lang="en-US" sz="1200" dirty="0">
                <a:solidFill>
                  <a:schemeClr val="tx1"/>
                </a:solidFill>
                <a:latin typeface="Tahoma" pitchFamily="34" charset="0"/>
                <a:ea typeface="Tahoma" pitchFamily="34" charset="0"/>
                <a:cs typeface="Tahoma" pitchFamily="34" charset="0"/>
              </a:rPr>
              <a:t> </a:t>
            </a:r>
            <a:r>
              <a:rPr lang="en-US" sz="1200" dirty="0" smtClean="0">
                <a:solidFill>
                  <a:schemeClr val="tx1"/>
                </a:solidFill>
                <a:latin typeface="Tahoma" pitchFamily="34" charset="0"/>
                <a:ea typeface="Tahoma" pitchFamily="34" charset="0"/>
                <a:cs typeface="Tahoma" pitchFamily="34" charset="0"/>
              </a:rPr>
              <a:t>1989.</a:t>
            </a:r>
            <a:endParaRPr lang="ro-RO" sz="1200" dirty="0">
              <a:solidFill>
                <a:schemeClr val="tx1"/>
              </a:solidFill>
              <a:latin typeface="Tahoma" pitchFamily="34" charset="0"/>
              <a:ea typeface="Tahoma" pitchFamily="34" charset="0"/>
              <a:cs typeface="Tahoma" pitchFamily="34" charset="0"/>
            </a:endParaRPr>
          </a:p>
          <a:p>
            <a:pPr marL="342900" lvl="0" indent="-342900" algn="just" defTabSz="914400">
              <a:spcBef>
                <a:spcPts val="0"/>
              </a:spcBef>
              <a:buFont typeface="Arial" pitchFamily="34" charset="0"/>
              <a:buChar char="•"/>
            </a:pPr>
            <a:r>
              <a:rPr lang="pt-BR" sz="1200" i="1" dirty="0" smtClean="0">
                <a:solidFill>
                  <a:schemeClr val="tx1"/>
                </a:solidFill>
                <a:latin typeface="Tahoma" pitchFamily="34" charset="0"/>
                <a:ea typeface="Tahoma" pitchFamily="34" charset="0"/>
                <a:cs typeface="Tahoma" pitchFamily="34" charset="0"/>
              </a:rPr>
              <a:t>evenimente </a:t>
            </a:r>
            <a:r>
              <a:rPr lang="pt-BR" sz="1200" i="1" dirty="0">
                <a:solidFill>
                  <a:schemeClr val="tx1"/>
                </a:solidFill>
                <a:latin typeface="Tahoma" pitchFamily="34" charset="0"/>
                <a:ea typeface="Tahoma" pitchFamily="34" charset="0"/>
                <a:cs typeface="Tahoma" pitchFamily="34" charset="0"/>
              </a:rPr>
              <a:t>organizate de </a:t>
            </a:r>
            <a:r>
              <a:rPr lang="ro-RO" sz="1200" i="1" dirty="0" smtClean="0">
                <a:solidFill>
                  <a:schemeClr val="tx1"/>
                </a:solidFill>
                <a:latin typeface="Tahoma" pitchFamily="34" charset="0"/>
                <a:ea typeface="Tahoma" pitchFamily="34" charset="0"/>
                <a:cs typeface="Tahoma" pitchFamily="34" charset="0"/>
              </a:rPr>
              <a:t>alte i</a:t>
            </a:r>
            <a:r>
              <a:rPr lang="pt-BR" sz="1200" i="1" dirty="0" smtClean="0">
                <a:solidFill>
                  <a:schemeClr val="tx1"/>
                </a:solidFill>
                <a:latin typeface="Tahoma" pitchFamily="34" charset="0"/>
                <a:ea typeface="Tahoma" pitchFamily="34" charset="0"/>
                <a:cs typeface="Tahoma" pitchFamily="34" charset="0"/>
              </a:rPr>
              <a:t>nstituții</a:t>
            </a:r>
            <a:r>
              <a:rPr lang="ro-RO" sz="1200" i="1" dirty="0" smtClean="0">
                <a:solidFill>
                  <a:schemeClr val="tx1"/>
                </a:solidFill>
                <a:latin typeface="Tahoma" pitchFamily="34" charset="0"/>
                <a:ea typeface="Tahoma" pitchFamily="34" charset="0"/>
                <a:cs typeface="Tahoma" pitchFamily="34" charset="0"/>
              </a:rPr>
              <a:t>; -</a:t>
            </a:r>
            <a:r>
              <a:rPr lang="ro-RO" sz="1200" dirty="0" smtClean="0">
                <a:solidFill>
                  <a:schemeClr val="tx1"/>
                </a:solidFill>
                <a:latin typeface="Tahoma" pitchFamily="34" charset="0"/>
                <a:ea typeface="Tahoma" pitchFamily="34" charset="0"/>
                <a:cs typeface="Tahoma" pitchFamily="34" charset="0"/>
              </a:rPr>
              <a:t> bilanțuri ale structurile M.A.I., diverse ședințe de lucru;</a:t>
            </a:r>
            <a:endParaRPr lang="ro-RO" sz="1200" i="1" dirty="0" smtClean="0">
              <a:solidFill>
                <a:schemeClr val="tx1"/>
              </a:solidFill>
              <a:latin typeface="Tahoma" pitchFamily="34" charset="0"/>
              <a:ea typeface="Tahoma" pitchFamily="34" charset="0"/>
              <a:cs typeface="Tahoma" pitchFamily="34" charset="0"/>
            </a:endParaRPr>
          </a:p>
          <a:p>
            <a:pPr marL="342900" lvl="0" indent="-342900" algn="just" defTabSz="914400">
              <a:spcBef>
                <a:spcPts val="0"/>
              </a:spcBef>
              <a:buFont typeface="Arial" pitchFamily="34" charset="0"/>
              <a:buChar char="•"/>
            </a:pPr>
            <a:r>
              <a:rPr lang="ro-RO" sz="1200" i="1" dirty="0" smtClean="0">
                <a:solidFill>
                  <a:schemeClr val="tx1"/>
                </a:solidFill>
                <a:latin typeface="Tahoma" pitchFamily="34" charset="0"/>
                <a:ea typeface="Tahoma" pitchFamily="34" charset="0"/>
                <a:cs typeface="Tahoma" pitchFamily="34" charset="0"/>
              </a:rPr>
              <a:t>c</a:t>
            </a:r>
            <a:r>
              <a:rPr lang="en-US" sz="1200" i="1" dirty="0" err="1" smtClean="0">
                <a:solidFill>
                  <a:schemeClr val="tx1"/>
                </a:solidFill>
                <a:latin typeface="Tahoma" pitchFamily="34" charset="0"/>
                <a:ea typeface="Tahoma" pitchFamily="34" charset="0"/>
                <a:cs typeface="Tahoma" pitchFamily="34" charset="0"/>
              </a:rPr>
              <a:t>omemorarea</a:t>
            </a:r>
            <a:r>
              <a:rPr lang="en-US" sz="1200" i="1" dirty="0" smtClean="0">
                <a:solidFill>
                  <a:schemeClr val="tx1"/>
                </a:solidFill>
                <a:latin typeface="Tahoma" pitchFamily="34" charset="0"/>
                <a:ea typeface="Tahoma" pitchFamily="34" charset="0"/>
                <a:cs typeface="Tahoma" pitchFamily="34" charset="0"/>
              </a:rPr>
              <a:t> </a:t>
            </a:r>
            <a:r>
              <a:rPr lang="en-US" sz="1200" i="1" dirty="0" err="1">
                <a:solidFill>
                  <a:schemeClr val="tx1"/>
                </a:solidFill>
                <a:latin typeface="Tahoma" pitchFamily="34" charset="0"/>
                <a:ea typeface="Tahoma" pitchFamily="34" charset="0"/>
                <a:cs typeface="Tahoma" pitchFamily="34" charset="0"/>
              </a:rPr>
              <a:t>victimelor</a:t>
            </a:r>
            <a:r>
              <a:rPr lang="en-US" sz="1200" i="1" dirty="0">
                <a:solidFill>
                  <a:schemeClr val="tx1"/>
                </a:solidFill>
                <a:latin typeface="Tahoma" pitchFamily="34" charset="0"/>
                <a:ea typeface="Tahoma" pitchFamily="34" charset="0"/>
                <a:cs typeface="Tahoma" pitchFamily="34" charset="0"/>
              </a:rPr>
              <a:t> </a:t>
            </a:r>
            <a:r>
              <a:rPr lang="en-US" sz="1200" i="1" dirty="0" err="1">
                <a:solidFill>
                  <a:schemeClr val="tx1"/>
                </a:solidFill>
                <a:latin typeface="Tahoma" pitchFamily="34" charset="0"/>
                <a:ea typeface="Tahoma" pitchFamily="34" charset="0"/>
                <a:cs typeface="Tahoma" pitchFamily="34" charset="0"/>
              </a:rPr>
              <a:t>inundaţiilor</a:t>
            </a:r>
            <a:r>
              <a:rPr lang="en-US" sz="1200" i="1" dirty="0">
                <a:solidFill>
                  <a:schemeClr val="tx1"/>
                </a:solidFill>
                <a:latin typeface="Tahoma" pitchFamily="34" charset="0"/>
                <a:ea typeface="Tahoma" pitchFamily="34" charset="0"/>
                <a:cs typeface="Tahoma" pitchFamily="34" charset="0"/>
              </a:rPr>
              <a:t> din 14 </a:t>
            </a:r>
            <a:r>
              <a:rPr lang="en-US" sz="1200" i="1" dirty="0" err="1">
                <a:solidFill>
                  <a:schemeClr val="tx1"/>
                </a:solidFill>
                <a:latin typeface="Tahoma" pitchFamily="34" charset="0"/>
                <a:ea typeface="Tahoma" pitchFamily="34" charset="0"/>
                <a:cs typeface="Tahoma" pitchFamily="34" charset="0"/>
              </a:rPr>
              <a:t>mai</a:t>
            </a:r>
            <a:r>
              <a:rPr lang="en-US" sz="1200" i="1" dirty="0">
                <a:solidFill>
                  <a:schemeClr val="tx1"/>
                </a:solidFill>
                <a:latin typeface="Tahoma" pitchFamily="34" charset="0"/>
                <a:ea typeface="Tahoma" pitchFamily="34" charset="0"/>
                <a:cs typeface="Tahoma" pitchFamily="34" charset="0"/>
              </a:rPr>
              <a:t> 1970</a:t>
            </a:r>
            <a:r>
              <a:rPr lang="en-US" sz="1200" i="1" dirty="0" smtClean="0">
                <a:solidFill>
                  <a:schemeClr val="tx1"/>
                </a:solidFill>
                <a:latin typeface="Tahoma" pitchFamily="34" charset="0"/>
                <a:ea typeface="Tahoma" pitchFamily="34" charset="0"/>
                <a:cs typeface="Tahoma" pitchFamily="34" charset="0"/>
              </a:rPr>
              <a:t>;</a:t>
            </a:r>
            <a:endParaRPr lang="ro-RO" sz="1200" i="1" dirty="0" smtClean="0">
              <a:solidFill>
                <a:schemeClr val="tx1"/>
              </a:solidFill>
              <a:latin typeface="Tahoma" pitchFamily="34" charset="0"/>
              <a:ea typeface="Tahoma" pitchFamily="34" charset="0"/>
              <a:cs typeface="Tahoma" pitchFamily="34" charset="0"/>
            </a:endParaRPr>
          </a:p>
          <a:p>
            <a:pPr marL="342900" indent="-342900" algn="just" defTabSz="914400">
              <a:spcBef>
                <a:spcPts val="0"/>
              </a:spcBef>
              <a:buFont typeface="Arial" pitchFamily="34" charset="0"/>
              <a:buChar char="•"/>
            </a:pPr>
            <a:r>
              <a:rPr lang="ro-RO" sz="1200" i="1" dirty="0" smtClean="0">
                <a:solidFill>
                  <a:schemeClr val="tx1"/>
                </a:solidFill>
                <a:latin typeface="Tahoma" pitchFamily="34" charset="0"/>
                <a:ea typeface="Tahoma" pitchFamily="34" charset="0"/>
                <a:cs typeface="Tahoma" pitchFamily="34" charset="0"/>
              </a:rPr>
              <a:t>Ziua Instituției Prefectului -</a:t>
            </a:r>
            <a:r>
              <a:rPr lang="ro-RO" sz="1200" dirty="0" smtClean="0">
                <a:solidFill>
                  <a:schemeClr val="tx1"/>
                </a:solidFill>
                <a:latin typeface="Tahoma" pitchFamily="34" charset="0"/>
                <a:ea typeface="Tahoma" pitchFamily="34" charset="0"/>
                <a:cs typeface="Tahoma" pitchFamily="34" charset="0"/>
              </a:rPr>
              <a:t> în </a:t>
            </a:r>
            <a:r>
              <a:rPr lang="en-US" sz="1200" dirty="0" err="1" smtClean="0">
                <a:solidFill>
                  <a:schemeClr val="tx1"/>
                </a:solidFill>
                <a:latin typeface="Tahoma" pitchFamily="34" charset="0"/>
                <a:ea typeface="Tahoma" pitchFamily="34" charset="0"/>
                <a:cs typeface="Tahoma" pitchFamily="34" charset="0"/>
              </a:rPr>
              <a:t>perioada</a:t>
            </a:r>
            <a:r>
              <a:rPr lang="en-US" sz="1200" dirty="0" smtClean="0">
                <a:solidFill>
                  <a:schemeClr val="tx1"/>
                </a:solidFill>
                <a:latin typeface="Tahoma" pitchFamily="34" charset="0"/>
                <a:ea typeface="Tahoma" pitchFamily="34" charset="0"/>
                <a:cs typeface="Tahoma" pitchFamily="34" charset="0"/>
              </a:rPr>
              <a:t> 31.03-03.04.2023</a:t>
            </a:r>
            <a:r>
              <a:rPr lang="ro-RO" sz="1200" dirty="0" smtClean="0">
                <a:solidFill>
                  <a:schemeClr val="tx1"/>
                </a:solidFill>
                <a:latin typeface="Tahoma" pitchFamily="34" charset="0"/>
                <a:ea typeface="Tahoma" pitchFamily="34" charset="0"/>
                <a:cs typeface="Tahoma" pitchFamily="34" charset="0"/>
              </a:rPr>
              <a:t>;</a:t>
            </a:r>
            <a:endParaRPr lang="ro-RO" sz="1200" dirty="0">
              <a:solidFill>
                <a:schemeClr val="tx1"/>
              </a:solidFill>
              <a:latin typeface="Tahoma" pitchFamily="34" charset="0"/>
              <a:ea typeface="Tahoma" pitchFamily="34" charset="0"/>
              <a:cs typeface="Tahoma" pitchFamily="34" charset="0"/>
            </a:endParaRPr>
          </a:p>
          <a:p>
            <a:pPr marL="342900" indent="-342900" algn="just" defTabSz="914400">
              <a:spcBef>
                <a:spcPts val="0"/>
              </a:spcBef>
              <a:buFont typeface="Arial" pitchFamily="34" charset="0"/>
              <a:buChar char="•"/>
            </a:pPr>
            <a:r>
              <a:rPr lang="pt-BR" sz="1200" i="1" dirty="0" smtClean="0">
                <a:solidFill>
                  <a:schemeClr val="tx1"/>
                </a:solidFill>
                <a:latin typeface="Tahoma" pitchFamily="34" charset="0"/>
                <a:ea typeface="Tahoma" pitchFamily="34" charset="0"/>
                <a:cs typeface="Tahoma" pitchFamily="34" charset="0"/>
              </a:rPr>
              <a:t>“Sâmbra </a:t>
            </a:r>
            <a:r>
              <a:rPr lang="pt-BR" sz="1200" i="1" dirty="0">
                <a:solidFill>
                  <a:schemeClr val="tx1"/>
                </a:solidFill>
                <a:latin typeface="Tahoma" pitchFamily="34" charset="0"/>
                <a:ea typeface="Tahoma" pitchFamily="34" charset="0"/>
                <a:cs typeface="Tahoma" pitchFamily="34" charset="0"/>
              </a:rPr>
              <a:t>Oilor” </a:t>
            </a:r>
            <a:r>
              <a:rPr lang="pt-BR" sz="1200" dirty="0">
                <a:solidFill>
                  <a:schemeClr val="tx1"/>
                </a:solidFill>
                <a:latin typeface="Tahoma" pitchFamily="34" charset="0"/>
                <a:ea typeface="Tahoma" pitchFamily="34" charset="0"/>
                <a:cs typeface="Tahoma" pitchFamily="34" charset="0"/>
              </a:rPr>
              <a:t>– </a:t>
            </a:r>
            <a:r>
              <a:rPr lang="ro-RO" sz="1200" dirty="0" smtClean="0">
                <a:solidFill>
                  <a:schemeClr val="tx1"/>
                </a:solidFill>
                <a:latin typeface="Tahoma" pitchFamily="34" charset="0"/>
                <a:ea typeface="Tahoma" pitchFamily="34" charset="0"/>
                <a:cs typeface="Tahoma" pitchFamily="34" charset="0"/>
              </a:rPr>
              <a:t>e</a:t>
            </a:r>
            <a:r>
              <a:rPr lang="pt-BR" sz="1200" dirty="0" smtClean="0">
                <a:solidFill>
                  <a:schemeClr val="tx1"/>
                </a:solidFill>
                <a:latin typeface="Tahoma" pitchFamily="34" charset="0"/>
                <a:ea typeface="Tahoma" pitchFamily="34" charset="0"/>
                <a:cs typeface="Tahoma" pitchFamily="34" charset="0"/>
              </a:rPr>
              <a:t>diția </a:t>
            </a:r>
            <a:r>
              <a:rPr lang="pt-BR" sz="1200" dirty="0">
                <a:solidFill>
                  <a:schemeClr val="tx1"/>
                </a:solidFill>
                <a:latin typeface="Tahoma" pitchFamily="34" charset="0"/>
                <a:ea typeface="Tahoma" pitchFamily="34" charset="0"/>
                <a:cs typeface="Tahoma" pitchFamily="34" charset="0"/>
              </a:rPr>
              <a:t>a </a:t>
            </a:r>
            <a:r>
              <a:rPr lang="pt-BR" sz="1200" dirty="0" smtClean="0">
                <a:solidFill>
                  <a:schemeClr val="tx1"/>
                </a:solidFill>
                <a:latin typeface="Tahoma" pitchFamily="34" charset="0"/>
                <a:ea typeface="Tahoma" pitchFamily="34" charset="0"/>
                <a:cs typeface="Tahoma" pitchFamily="34" charset="0"/>
              </a:rPr>
              <a:t>65-a </a:t>
            </a:r>
            <a:r>
              <a:rPr lang="pt-BR" sz="1200" dirty="0">
                <a:solidFill>
                  <a:schemeClr val="tx1"/>
                </a:solidFill>
                <a:latin typeface="Tahoma" pitchFamily="34" charset="0"/>
                <a:ea typeface="Tahoma" pitchFamily="34" charset="0"/>
                <a:cs typeface="Tahoma" pitchFamily="34" charset="0"/>
              </a:rPr>
              <a:t>desfășurată pe Dealul de la Huta </a:t>
            </a:r>
            <a:r>
              <a:rPr lang="pt-BR" sz="1200" dirty="0" smtClean="0">
                <a:solidFill>
                  <a:schemeClr val="tx1"/>
                </a:solidFill>
                <a:latin typeface="Tahoma" pitchFamily="34" charset="0"/>
                <a:ea typeface="Tahoma" pitchFamily="34" charset="0"/>
                <a:cs typeface="Tahoma" pitchFamily="34" charset="0"/>
              </a:rPr>
              <a:t>Certeze</a:t>
            </a:r>
            <a:r>
              <a:rPr lang="ro-RO" sz="1200" dirty="0" smtClean="0">
                <a:solidFill>
                  <a:schemeClr val="tx1"/>
                </a:solidFill>
                <a:latin typeface="Tahoma" pitchFamily="34" charset="0"/>
                <a:ea typeface="Tahoma" pitchFamily="34" charset="0"/>
                <a:cs typeface="Tahoma" pitchFamily="34" charset="0"/>
              </a:rPr>
              <a:t>;</a:t>
            </a:r>
          </a:p>
          <a:p>
            <a:pPr marL="342900" indent="-342900" algn="just" defTabSz="914400">
              <a:buFont typeface="Arial" pitchFamily="34" charset="0"/>
              <a:buChar char="•"/>
            </a:pPr>
            <a:r>
              <a:rPr lang="ro-RO" sz="1200" i="1" dirty="0" smtClean="0">
                <a:solidFill>
                  <a:schemeClr val="tx1"/>
                </a:solidFill>
                <a:latin typeface="Tahoma" pitchFamily="34" charset="0"/>
                <a:ea typeface="Tahoma" pitchFamily="34" charset="0"/>
                <a:cs typeface="Tahoma" pitchFamily="34" charset="0"/>
              </a:rPr>
              <a:t>întâlniri pe diverse teme</a:t>
            </a:r>
            <a:r>
              <a:rPr lang="ro-RO" sz="1200" dirty="0" smtClean="0">
                <a:solidFill>
                  <a:schemeClr val="tx1"/>
                </a:solidFill>
                <a:latin typeface="Tahoma" pitchFamily="34" charset="0"/>
                <a:ea typeface="Tahoma" pitchFamily="34" charset="0"/>
                <a:cs typeface="Tahoma" pitchFamily="34" charset="0"/>
              </a:rPr>
              <a:t>: </a:t>
            </a:r>
            <a:r>
              <a:rPr lang="pt-BR" sz="1200" dirty="0" smtClean="0">
                <a:solidFill>
                  <a:schemeClr val="tx1"/>
                </a:solidFill>
                <a:latin typeface="Tahoma" pitchFamily="34" charset="0"/>
                <a:ea typeface="Tahoma" pitchFamily="34" charset="0"/>
                <a:cs typeface="Tahoma" pitchFamily="34" charset="0"/>
              </a:rPr>
              <a:t>SC Electrolux Romania SA</a:t>
            </a:r>
            <a:r>
              <a:rPr lang="ro-RO" sz="1200" dirty="0" smtClean="0">
                <a:solidFill>
                  <a:schemeClr val="tx1"/>
                </a:solidFill>
                <a:latin typeface="Tahoma" pitchFamily="34" charset="0"/>
                <a:ea typeface="Tahoma" pitchFamily="34" charset="0"/>
                <a:cs typeface="Tahoma" pitchFamily="34" charset="0"/>
              </a:rPr>
              <a:t> </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întâlnire</a:t>
            </a:r>
            <a:r>
              <a:rPr lang="en-US" sz="1200" dirty="0" smtClean="0">
                <a:solidFill>
                  <a:schemeClr val="tx1"/>
                </a:solidFill>
                <a:latin typeface="Tahoma" pitchFamily="34" charset="0"/>
                <a:ea typeface="Tahoma" pitchFamily="34" charset="0"/>
                <a:cs typeface="Tahoma" pitchFamily="34" charset="0"/>
              </a:rPr>
              <a:t> de </a:t>
            </a:r>
            <a:r>
              <a:rPr lang="en-US" sz="1200" dirty="0" err="1" smtClean="0">
                <a:solidFill>
                  <a:schemeClr val="tx1"/>
                </a:solidFill>
                <a:latin typeface="Tahoma" pitchFamily="34" charset="0"/>
                <a:ea typeface="Tahoma" pitchFamily="34" charset="0"/>
                <a:cs typeface="Tahoma" pitchFamily="34" charset="0"/>
              </a:rPr>
              <a:t>lucru</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privind</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concedierile</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anunțate</a:t>
            </a:r>
            <a:r>
              <a:rPr lang="en-US" sz="1200" dirty="0" smtClean="0">
                <a:solidFill>
                  <a:schemeClr val="tx1"/>
                </a:solidFill>
                <a:latin typeface="Tahoma" pitchFamily="34" charset="0"/>
                <a:ea typeface="Tahoma" pitchFamily="34" charset="0"/>
                <a:cs typeface="Tahoma" pitchFamily="34" charset="0"/>
              </a:rPr>
              <a:t>; </a:t>
            </a:r>
            <a:r>
              <a:rPr lang="pt-BR" sz="1200" dirty="0" smtClean="0">
                <a:solidFill>
                  <a:schemeClr val="tx1"/>
                </a:solidFill>
                <a:latin typeface="Tahoma" pitchFamily="34" charset="0"/>
                <a:ea typeface="Tahoma" pitchFamily="34" charset="0"/>
                <a:cs typeface="Tahoma" pitchFamily="34" charset="0"/>
              </a:rPr>
              <a:t>întâlniri de lucru cu reprezentanții Asociațiilor Grupurilor de Acțiune Locală, DSVSA, Poliția Animalelor, Garda de Mediu, APM din județul  Satu Mare și Consiliul Județean Satu Mare  pe tema gestionării câinilor fără stăpân din județ; participare la ceremonia de înmânare a titlului de Cetățean de Onoare al Careiului arbitrului FIFA, Kovacs Istvan şi de înmânare a titlurilor PRO URBE fostului grădinar șef și director al DSPL Carei, Adorján Csaba, respectiv directorului Direcției de Cultură Carei, Bogdan Georgescu;</a:t>
            </a:r>
            <a:r>
              <a:rPr lang="ro-RO" sz="1200" dirty="0" smtClean="0">
                <a:solidFill>
                  <a:schemeClr val="tx1"/>
                </a:solidFill>
                <a:latin typeface="Tahoma" pitchFamily="34" charset="0"/>
                <a:ea typeface="Tahoma" pitchFamily="34" charset="0"/>
                <a:cs typeface="Tahoma" pitchFamily="34" charset="0"/>
              </a:rPr>
              <a:t> </a:t>
            </a:r>
            <a:r>
              <a:rPr lang="pt-BR" sz="1200" dirty="0" smtClean="0">
                <a:solidFill>
                  <a:schemeClr val="tx1"/>
                </a:solidFill>
                <a:latin typeface="Tahoma" pitchFamily="34" charset="0"/>
                <a:ea typeface="Tahoma" pitchFamily="34" charset="0"/>
                <a:cs typeface="Tahoma" pitchFamily="34" charset="0"/>
              </a:rPr>
              <a:t>participare  la sărbătoarea SAMUSLACT, cooperativa agricolă ce a sărbătorit zece ani de la înființare etc.).</a:t>
            </a:r>
            <a:endParaRPr lang="en-GB" sz="1200" dirty="0" smtClean="0">
              <a:solidFill>
                <a:schemeClr val="tx1"/>
              </a:solidFill>
              <a:latin typeface="Tahoma" pitchFamily="34" charset="0"/>
              <a:ea typeface="Tahoma" pitchFamily="34" charset="0"/>
              <a:cs typeface="Tahoma" pitchFamily="34" charset="0"/>
            </a:endParaRPr>
          </a:p>
          <a:p>
            <a:pPr algn="just"/>
            <a:endParaRPr lang="vi-VN" sz="1200" i="1" dirty="0">
              <a:solidFill>
                <a:schemeClr val="tx1"/>
              </a:solidFill>
              <a:latin typeface="Tahoma" pitchFamily="34" charset="0"/>
              <a:ea typeface="Tahoma" pitchFamily="34" charset="0"/>
              <a:cs typeface="Tahoma" pitchFamily="34" charset="0"/>
            </a:endParaRPr>
          </a:p>
        </p:txBody>
      </p:sp>
      <p:sp>
        <p:nvSpPr>
          <p:cNvPr id="2059" name="Rectangle 11"/>
          <p:cNvSpPr>
            <a:spLocks noChangeArrowheads="1"/>
          </p:cNvSpPr>
          <p:nvPr/>
        </p:nvSpPr>
        <p:spPr bwMode="auto">
          <a:xfrm>
            <a:off x="281354" y="-85597"/>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grpSp>
        <p:nvGrpSpPr>
          <p:cNvPr id="4" name="Group 1"/>
          <p:cNvGrpSpPr>
            <a:grpSpLocks/>
          </p:cNvGrpSpPr>
          <p:nvPr/>
        </p:nvGrpSpPr>
        <p:grpSpPr bwMode="auto">
          <a:xfrm>
            <a:off x="-142908" y="-214332"/>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77"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p:cNvSpPr>
            <p:nvPr/>
          </p:nvSpPr>
          <p:spPr bwMode="auto">
            <a:xfrm>
              <a:off x="2340" y="5273"/>
              <a:ext cx="5697" cy="5369"/>
            </a:xfrm>
            <a:custGeom>
              <a:avLst/>
              <a:gdLst/>
              <a:ahLst/>
              <a:cxnLst>
                <a:cxn ang="0">
                  <a:pos x="81" y="5295"/>
                </a:cxn>
                <a:cxn ang="0">
                  <a:pos x="1582" y="648"/>
                </a:cxn>
                <a:cxn ang="0">
                  <a:pos x="1420" y="1131"/>
                </a:cxn>
                <a:cxn ang="0">
                  <a:pos x="1472" y="718"/>
                </a:cxn>
                <a:cxn ang="0">
                  <a:pos x="1465" y="711"/>
                </a:cxn>
                <a:cxn ang="0">
                  <a:pos x="341" y="746"/>
                </a:cxn>
                <a:cxn ang="0">
                  <a:pos x="1397" y="1544"/>
                </a:cxn>
                <a:cxn ang="0">
                  <a:pos x="1047" y="2449"/>
                </a:cxn>
                <a:cxn ang="0">
                  <a:pos x="1397" y="1554"/>
                </a:cxn>
                <a:cxn ang="0">
                  <a:pos x="910" y="1381"/>
                </a:cxn>
                <a:cxn ang="0">
                  <a:pos x="958" y="2675"/>
                </a:cxn>
                <a:cxn ang="0">
                  <a:pos x="737" y="3242"/>
                </a:cxn>
                <a:cxn ang="0">
                  <a:pos x="442" y="2562"/>
                </a:cxn>
                <a:cxn ang="0">
                  <a:pos x="482" y="2562"/>
                </a:cxn>
                <a:cxn ang="0">
                  <a:pos x="2" y="3525"/>
                </a:cxn>
                <a:cxn ang="0">
                  <a:pos x="638" y="3873"/>
                </a:cxn>
                <a:cxn ang="0">
                  <a:pos x="644" y="3883"/>
                </a:cxn>
                <a:cxn ang="0">
                  <a:pos x="738" y="3658"/>
                </a:cxn>
                <a:cxn ang="0">
                  <a:pos x="595" y="3631"/>
                </a:cxn>
                <a:cxn ang="0">
                  <a:pos x="1052" y="2460"/>
                </a:cxn>
                <a:cxn ang="0">
                  <a:pos x="1057" y="2449"/>
                </a:cxn>
                <a:cxn ang="0">
                  <a:pos x="1409" y="1548"/>
                </a:cxn>
                <a:cxn ang="0">
                  <a:pos x="1548" y="1178"/>
                </a:cxn>
                <a:cxn ang="0">
                  <a:pos x="1576" y="666"/>
                </a:cxn>
                <a:cxn ang="0">
                  <a:pos x="1952" y="446"/>
                </a:cxn>
                <a:cxn ang="0">
                  <a:pos x="1673" y="1073"/>
                </a:cxn>
                <a:cxn ang="0">
                  <a:pos x="1952" y="446"/>
                </a:cxn>
                <a:cxn ang="0">
                  <a:pos x="1694" y="1073"/>
                </a:cxn>
                <a:cxn ang="0">
                  <a:pos x="1962" y="456"/>
                </a:cxn>
                <a:cxn ang="0">
                  <a:pos x="1882" y="5348"/>
                </a:cxn>
                <a:cxn ang="0">
                  <a:pos x="1144" y="5343"/>
                </a:cxn>
                <a:cxn ang="0">
                  <a:pos x="2049" y="5344"/>
                </a:cxn>
                <a:cxn ang="0">
                  <a:pos x="2535" y="139"/>
                </a:cxn>
                <a:cxn ang="0">
                  <a:pos x="2441" y="191"/>
                </a:cxn>
                <a:cxn ang="0">
                  <a:pos x="2433" y="184"/>
                </a:cxn>
                <a:cxn ang="0">
                  <a:pos x="2360" y="754"/>
                </a:cxn>
                <a:cxn ang="0">
                  <a:pos x="2550" y="121"/>
                </a:cxn>
                <a:cxn ang="0">
                  <a:pos x="2757" y="18"/>
                </a:cxn>
                <a:cxn ang="0">
                  <a:pos x="2646" y="79"/>
                </a:cxn>
                <a:cxn ang="0">
                  <a:pos x="2638" y="73"/>
                </a:cxn>
                <a:cxn ang="0">
                  <a:pos x="2485" y="695"/>
                </a:cxn>
                <a:cxn ang="0">
                  <a:pos x="2772" y="0"/>
                </a:cxn>
                <a:cxn ang="0">
                  <a:pos x="2049" y="5344"/>
                </a:cxn>
                <a:cxn ang="0">
                  <a:pos x="3263" y="5309"/>
                </a:cxn>
                <a:cxn ang="0">
                  <a:pos x="2815" y="5313"/>
                </a:cxn>
                <a:cxn ang="0">
                  <a:pos x="3283" y="5310"/>
                </a:cxn>
                <a:cxn ang="0">
                  <a:pos x="3332" y="5311"/>
                </a:cxn>
                <a:cxn ang="0">
                  <a:pos x="3838" y="5327"/>
                </a:cxn>
                <a:cxn ang="0">
                  <a:pos x="5358" y="3848"/>
                </a:cxn>
                <a:cxn ang="0">
                  <a:pos x="5353" y="3855"/>
                </a:cxn>
                <a:cxn ang="0">
                  <a:pos x="4125" y="5300"/>
                </a:cxn>
                <a:cxn ang="0">
                  <a:pos x="5696" y="3831"/>
                </a:cxn>
              </a:cxnLst>
              <a:rect l="0" t="0" r="r" b="b"/>
              <a:pathLst>
                <a:path w="5697" h="5369">
                  <a:moveTo>
                    <a:pt x="1144" y="5343"/>
                  </a:moveTo>
                  <a:lnTo>
                    <a:pt x="81" y="5285"/>
                  </a:lnTo>
                  <a:lnTo>
                    <a:pt x="81" y="5295"/>
                  </a:lnTo>
                  <a:lnTo>
                    <a:pt x="385" y="5311"/>
                  </a:lnTo>
                  <a:lnTo>
                    <a:pt x="1144" y="5343"/>
                  </a:lnTo>
                  <a:close/>
                  <a:moveTo>
                    <a:pt x="1582" y="648"/>
                  </a:moveTo>
                  <a:lnTo>
                    <a:pt x="1566" y="656"/>
                  </a:lnTo>
                  <a:lnTo>
                    <a:pt x="1566" y="666"/>
                  </a:lnTo>
                  <a:lnTo>
                    <a:pt x="1420" y="1131"/>
                  </a:lnTo>
                  <a:lnTo>
                    <a:pt x="1359" y="1109"/>
                  </a:lnTo>
                  <a:lnTo>
                    <a:pt x="1346" y="1104"/>
                  </a:lnTo>
                  <a:lnTo>
                    <a:pt x="1472" y="718"/>
                  </a:lnTo>
                  <a:lnTo>
                    <a:pt x="1566" y="666"/>
                  </a:lnTo>
                  <a:lnTo>
                    <a:pt x="1566" y="656"/>
                  </a:lnTo>
                  <a:lnTo>
                    <a:pt x="1465" y="711"/>
                  </a:lnTo>
                  <a:lnTo>
                    <a:pt x="1337" y="1101"/>
                  </a:lnTo>
                  <a:lnTo>
                    <a:pt x="345" y="738"/>
                  </a:lnTo>
                  <a:lnTo>
                    <a:pt x="341" y="746"/>
                  </a:lnTo>
                  <a:lnTo>
                    <a:pt x="1541" y="1185"/>
                  </a:lnTo>
                  <a:lnTo>
                    <a:pt x="1400" y="1545"/>
                  </a:lnTo>
                  <a:lnTo>
                    <a:pt x="1397" y="1544"/>
                  </a:lnTo>
                  <a:lnTo>
                    <a:pt x="1397" y="1554"/>
                  </a:lnTo>
                  <a:lnTo>
                    <a:pt x="1047" y="2449"/>
                  </a:lnTo>
                  <a:lnTo>
                    <a:pt x="540" y="2308"/>
                  </a:lnTo>
                  <a:lnTo>
                    <a:pt x="915" y="1393"/>
                  </a:lnTo>
                  <a:lnTo>
                    <a:pt x="1397" y="1554"/>
                  </a:lnTo>
                  <a:lnTo>
                    <a:pt x="1397" y="1544"/>
                  </a:lnTo>
                  <a:lnTo>
                    <a:pt x="944" y="1393"/>
                  </a:lnTo>
                  <a:lnTo>
                    <a:pt x="910" y="1381"/>
                  </a:lnTo>
                  <a:lnTo>
                    <a:pt x="528" y="2314"/>
                  </a:lnTo>
                  <a:lnTo>
                    <a:pt x="1043" y="2458"/>
                  </a:lnTo>
                  <a:lnTo>
                    <a:pt x="958" y="2675"/>
                  </a:lnTo>
                  <a:lnTo>
                    <a:pt x="955" y="2674"/>
                  </a:lnTo>
                  <a:lnTo>
                    <a:pt x="955" y="2684"/>
                  </a:lnTo>
                  <a:lnTo>
                    <a:pt x="737" y="3242"/>
                  </a:lnTo>
                  <a:lnTo>
                    <a:pt x="585" y="3631"/>
                  </a:lnTo>
                  <a:lnTo>
                    <a:pt x="61" y="3536"/>
                  </a:lnTo>
                  <a:lnTo>
                    <a:pt x="442" y="2562"/>
                  </a:lnTo>
                  <a:lnTo>
                    <a:pt x="955" y="2684"/>
                  </a:lnTo>
                  <a:lnTo>
                    <a:pt x="955" y="2674"/>
                  </a:lnTo>
                  <a:lnTo>
                    <a:pt x="482" y="2562"/>
                  </a:lnTo>
                  <a:lnTo>
                    <a:pt x="437" y="2551"/>
                  </a:lnTo>
                  <a:lnTo>
                    <a:pt x="52" y="3534"/>
                  </a:lnTo>
                  <a:lnTo>
                    <a:pt x="2" y="3525"/>
                  </a:lnTo>
                  <a:lnTo>
                    <a:pt x="0" y="3534"/>
                  </a:lnTo>
                  <a:lnTo>
                    <a:pt x="731" y="3666"/>
                  </a:lnTo>
                  <a:lnTo>
                    <a:pt x="638" y="3873"/>
                  </a:lnTo>
                  <a:lnTo>
                    <a:pt x="1" y="3801"/>
                  </a:lnTo>
                  <a:lnTo>
                    <a:pt x="0" y="3810"/>
                  </a:lnTo>
                  <a:lnTo>
                    <a:pt x="644" y="3883"/>
                  </a:lnTo>
                  <a:lnTo>
                    <a:pt x="742" y="3665"/>
                  </a:lnTo>
                  <a:lnTo>
                    <a:pt x="737" y="3663"/>
                  </a:lnTo>
                  <a:lnTo>
                    <a:pt x="738" y="3658"/>
                  </a:lnTo>
                  <a:lnTo>
                    <a:pt x="594" y="3632"/>
                  </a:lnTo>
                  <a:lnTo>
                    <a:pt x="595" y="3631"/>
                  </a:lnTo>
                  <a:lnTo>
                    <a:pt x="967" y="2677"/>
                  </a:lnTo>
                  <a:lnTo>
                    <a:pt x="1052" y="2460"/>
                  </a:lnTo>
                  <a:lnTo>
                    <a:pt x="1054" y="2455"/>
                  </a:lnTo>
                  <a:lnTo>
                    <a:pt x="1057" y="2449"/>
                  </a:lnTo>
                  <a:lnTo>
                    <a:pt x="1111" y="2311"/>
                  </a:lnTo>
                  <a:lnTo>
                    <a:pt x="1409" y="1548"/>
                  </a:lnTo>
                  <a:lnTo>
                    <a:pt x="1551" y="1184"/>
                  </a:lnTo>
                  <a:lnTo>
                    <a:pt x="1547" y="1183"/>
                  </a:lnTo>
                  <a:lnTo>
                    <a:pt x="1548" y="1178"/>
                  </a:lnTo>
                  <a:lnTo>
                    <a:pt x="1429" y="1134"/>
                  </a:lnTo>
                  <a:lnTo>
                    <a:pt x="1430" y="1131"/>
                  </a:lnTo>
                  <a:lnTo>
                    <a:pt x="1576" y="666"/>
                  </a:lnTo>
                  <a:lnTo>
                    <a:pt x="1582" y="648"/>
                  </a:lnTo>
                  <a:close/>
                  <a:moveTo>
                    <a:pt x="1968" y="438"/>
                  </a:moveTo>
                  <a:lnTo>
                    <a:pt x="1952" y="446"/>
                  </a:lnTo>
                  <a:lnTo>
                    <a:pt x="1952" y="456"/>
                  </a:lnTo>
                  <a:lnTo>
                    <a:pt x="1773" y="1025"/>
                  </a:lnTo>
                  <a:lnTo>
                    <a:pt x="1673" y="1073"/>
                  </a:lnTo>
                  <a:lnTo>
                    <a:pt x="1858" y="508"/>
                  </a:lnTo>
                  <a:lnTo>
                    <a:pt x="1952" y="456"/>
                  </a:lnTo>
                  <a:lnTo>
                    <a:pt x="1952" y="446"/>
                  </a:lnTo>
                  <a:lnTo>
                    <a:pt x="1851" y="501"/>
                  </a:lnTo>
                  <a:lnTo>
                    <a:pt x="1658" y="1090"/>
                  </a:lnTo>
                  <a:lnTo>
                    <a:pt x="1694" y="1073"/>
                  </a:lnTo>
                  <a:lnTo>
                    <a:pt x="1781" y="1031"/>
                  </a:lnTo>
                  <a:lnTo>
                    <a:pt x="1851" y="809"/>
                  </a:lnTo>
                  <a:lnTo>
                    <a:pt x="1962" y="456"/>
                  </a:lnTo>
                  <a:lnTo>
                    <a:pt x="1968" y="438"/>
                  </a:lnTo>
                  <a:close/>
                  <a:moveTo>
                    <a:pt x="2049" y="5344"/>
                  </a:moveTo>
                  <a:lnTo>
                    <a:pt x="1882" y="5348"/>
                  </a:lnTo>
                  <a:lnTo>
                    <a:pt x="1609" y="5350"/>
                  </a:lnTo>
                  <a:lnTo>
                    <a:pt x="1338" y="5348"/>
                  </a:lnTo>
                  <a:lnTo>
                    <a:pt x="1144" y="5343"/>
                  </a:lnTo>
                  <a:lnTo>
                    <a:pt x="1600" y="5368"/>
                  </a:lnTo>
                  <a:lnTo>
                    <a:pt x="1931" y="5350"/>
                  </a:lnTo>
                  <a:lnTo>
                    <a:pt x="2049" y="5344"/>
                  </a:lnTo>
                  <a:close/>
                  <a:moveTo>
                    <a:pt x="2550" y="121"/>
                  </a:moveTo>
                  <a:lnTo>
                    <a:pt x="2535" y="129"/>
                  </a:lnTo>
                  <a:lnTo>
                    <a:pt x="2535" y="139"/>
                  </a:lnTo>
                  <a:lnTo>
                    <a:pt x="2352" y="748"/>
                  </a:lnTo>
                  <a:lnTo>
                    <a:pt x="2252" y="796"/>
                  </a:lnTo>
                  <a:lnTo>
                    <a:pt x="2441" y="191"/>
                  </a:lnTo>
                  <a:lnTo>
                    <a:pt x="2535" y="139"/>
                  </a:lnTo>
                  <a:lnTo>
                    <a:pt x="2535" y="129"/>
                  </a:lnTo>
                  <a:lnTo>
                    <a:pt x="2433" y="184"/>
                  </a:lnTo>
                  <a:lnTo>
                    <a:pt x="2237" y="813"/>
                  </a:lnTo>
                  <a:lnTo>
                    <a:pt x="2273" y="796"/>
                  </a:lnTo>
                  <a:lnTo>
                    <a:pt x="2360" y="754"/>
                  </a:lnTo>
                  <a:lnTo>
                    <a:pt x="2384" y="675"/>
                  </a:lnTo>
                  <a:lnTo>
                    <a:pt x="2545" y="139"/>
                  </a:lnTo>
                  <a:lnTo>
                    <a:pt x="2550" y="121"/>
                  </a:lnTo>
                  <a:close/>
                  <a:moveTo>
                    <a:pt x="2772" y="0"/>
                  </a:moveTo>
                  <a:lnTo>
                    <a:pt x="2757" y="8"/>
                  </a:lnTo>
                  <a:lnTo>
                    <a:pt x="2757" y="18"/>
                  </a:lnTo>
                  <a:lnTo>
                    <a:pt x="2567" y="645"/>
                  </a:lnTo>
                  <a:lnTo>
                    <a:pt x="2464" y="695"/>
                  </a:lnTo>
                  <a:lnTo>
                    <a:pt x="2646" y="79"/>
                  </a:lnTo>
                  <a:lnTo>
                    <a:pt x="2757" y="18"/>
                  </a:lnTo>
                  <a:lnTo>
                    <a:pt x="2757" y="8"/>
                  </a:lnTo>
                  <a:lnTo>
                    <a:pt x="2638" y="73"/>
                  </a:lnTo>
                  <a:lnTo>
                    <a:pt x="2614" y="153"/>
                  </a:lnTo>
                  <a:lnTo>
                    <a:pt x="2449" y="712"/>
                  </a:lnTo>
                  <a:lnTo>
                    <a:pt x="2485" y="695"/>
                  </a:lnTo>
                  <a:lnTo>
                    <a:pt x="2575" y="651"/>
                  </a:lnTo>
                  <a:lnTo>
                    <a:pt x="2766" y="18"/>
                  </a:lnTo>
                  <a:lnTo>
                    <a:pt x="2772" y="0"/>
                  </a:lnTo>
                  <a:close/>
                  <a:moveTo>
                    <a:pt x="2815" y="5313"/>
                  </a:moveTo>
                  <a:lnTo>
                    <a:pt x="2591" y="5319"/>
                  </a:lnTo>
                  <a:lnTo>
                    <a:pt x="2049" y="5344"/>
                  </a:lnTo>
                  <a:lnTo>
                    <a:pt x="2815" y="5313"/>
                  </a:lnTo>
                  <a:close/>
                  <a:moveTo>
                    <a:pt x="3283" y="5310"/>
                  </a:moveTo>
                  <a:lnTo>
                    <a:pt x="3263" y="5309"/>
                  </a:lnTo>
                  <a:lnTo>
                    <a:pt x="3063" y="5300"/>
                  </a:lnTo>
                  <a:lnTo>
                    <a:pt x="2855" y="5311"/>
                  </a:lnTo>
                  <a:lnTo>
                    <a:pt x="2815" y="5313"/>
                  </a:lnTo>
                  <a:lnTo>
                    <a:pt x="3030" y="5309"/>
                  </a:lnTo>
                  <a:lnTo>
                    <a:pt x="3137" y="5309"/>
                  </a:lnTo>
                  <a:lnTo>
                    <a:pt x="3283" y="5310"/>
                  </a:lnTo>
                  <a:close/>
                  <a:moveTo>
                    <a:pt x="3838" y="5327"/>
                  </a:moveTo>
                  <a:lnTo>
                    <a:pt x="3575" y="5316"/>
                  </a:lnTo>
                  <a:lnTo>
                    <a:pt x="3332" y="5311"/>
                  </a:lnTo>
                  <a:lnTo>
                    <a:pt x="3283" y="5310"/>
                  </a:lnTo>
                  <a:lnTo>
                    <a:pt x="3837" y="5336"/>
                  </a:lnTo>
                  <a:lnTo>
                    <a:pt x="3838" y="5327"/>
                  </a:lnTo>
                  <a:close/>
                  <a:moveTo>
                    <a:pt x="5696" y="3831"/>
                  </a:moveTo>
                  <a:lnTo>
                    <a:pt x="5695" y="3822"/>
                  </a:lnTo>
                  <a:lnTo>
                    <a:pt x="5358" y="3848"/>
                  </a:lnTo>
                  <a:lnTo>
                    <a:pt x="4417" y="3496"/>
                  </a:lnTo>
                  <a:lnTo>
                    <a:pt x="4414" y="3504"/>
                  </a:lnTo>
                  <a:lnTo>
                    <a:pt x="5353" y="3855"/>
                  </a:lnTo>
                  <a:lnTo>
                    <a:pt x="5216" y="5241"/>
                  </a:lnTo>
                  <a:lnTo>
                    <a:pt x="4125" y="5291"/>
                  </a:lnTo>
                  <a:lnTo>
                    <a:pt x="4125" y="5300"/>
                  </a:lnTo>
                  <a:lnTo>
                    <a:pt x="5225" y="5250"/>
                  </a:lnTo>
                  <a:lnTo>
                    <a:pt x="5362" y="3856"/>
                  </a:lnTo>
                  <a:lnTo>
                    <a:pt x="5696" y="3831"/>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Tree>
    <p:extLst>
      <p:ext uri="{BB962C8B-B14F-4D97-AF65-F5344CB8AC3E}">
        <p14:creationId xmlns:p14="http://schemas.microsoft.com/office/powerpoint/2010/main" xmlns="" val="40213288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a:t>
            </a:r>
            <a:r>
              <a:rPr lang="en-US" sz="1100" b="1" dirty="0">
                <a:solidFill>
                  <a:srgbClr val="0070C0"/>
                </a:solidFill>
                <a:latin typeface="Georgia" pitchFamily="18" charset="0"/>
              </a:rPr>
              <a:t> </a:t>
            </a:r>
            <a:r>
              <a:rPr lang="ro-RO" sz="1100" b="1" dirty="0">
                <a:solidFill>
                  <a:srgbClr val="0070C0"/>
                </a:solidFill>
                <a:latin typeface="Georgia" pitchFamily="18" charset="0"/>
              </a:rPr>
              <a:t>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2059" name="Rectangle 11"/>
          <p:cNvSpPr>
            <a:spLocks noChangeArrowheads="1"/>
          </p:cNvSpPr>
          <p:nvPr/>
        </p:nvSpPr>
        <p:spPr bwMode="auto">
          <a:xfrm>
            <a:off x="281354" y="-85597"/>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grpSp>
        <p:nvGrpSpPr>
          <p:cNvPr id="4" name="Group 1"/>
          <p:cNvGrpSpPr>
            <a:grpSpLocks/>
          </p:cNvGrpSpPr>
          <p:nvPr/>
        </p:nvGrpSpPr>
        <p:grpSpPr bwMode="auto">
          <a:xfrm>
            <a:off x="-142908" y="-214332"/>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77"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p:cNvSpPr>
            <p:nvPr/>
          </p:nvSpPr>
          <p:spPr bwMode="auto">
            <a:xfrm>
              <a:off x="2340" y="5273"/>
              <a:ext cx="5697" cy="5369"/>
            </a:xfrm>
            <a:custGeom>
              <a:avLst/>
              <a:gdLst/>
              <a:ahLst/>
              <a:cxnLst>
                <a:cxn ang="0">
                  <a:pos x="81" y="5295"/>
                </a:cxn>
                <a:cxn ang="0">
                  <a:pos x="1582" y="648"/>
                </a:cxn>
                <a:cxn ang="0">
                  <a:pos x="1420" y="1131"/>
                </a:cxn>
                <a:cxn ang="0">
                  <a:pos x="1472" y="718"/>
                </a:cxn>
                <a:cxn ang="0">
                  <a:pos x="1465" y="711"/>
                </a:cxn>
                <a:cxn ang="0">
                  <a:pos x="341" y="746"/>
                </a:cxn>
                <a:cxn ang="0">
                  <a:pos x="1397" y="1544"/>
                </a:cxn>
                <a:cxn ang="0">
                  <a:pos x="1047" y="2449"/>
                </a:cxn>
                <a:cxn ang="0">
                  <a:pos x="1397" y="1554"/>
                </a:cxn>
                <a:cxn ang="0">
                  <a:pos x="910" y="1381"/>
                </a:cxn>
                <a:cxn ang="0">
                  <a:pos x="958" y="2675"/>
                </a:cxn>
                <a:cxn ang="0">
                  <a:pos x="737" y="3242"/>
                </a:cxn>
                <a:cxn ang="0">
                  <a:pos x="442" y="2562"/>
                </a:cxn>
                <a:cxn ang="0">
                  <a:pos x="482" y="2562"/>
                </a:cxn>
                <a:cxn ang="0">
                  <a:pos x="2" y="3525"/>
                </a:cxn>
                <a:cxn ang="0">
                  <a:pos x="638" y="3873"/>
                </a:cxn>
                <a:cxn ang="0">
                  <a:pos x="644" y="3883"/>
                </a:cxn>
                <a:cxn ang="0">
                  <a:pos x="738" y="3658"/>
                </a:cxn>
                <a:cxn ang="0">
                  <a:pos x="595" y="3631"/>
                </a:cxn>
                <a:cxn ang="0">
                  <a:pos x="1052" y="2460"/>
                </a:cxn>
                <a:cxn ang="0">
                  <a:pos x="1057" y="2449"/>
                </a:cxn>
                <a:cxn ang="0">
                  <a:pos x="1409" y="1548"/>
                </a:cxn>
                <a:cxn ang="0">
                  <a:pos x="1548" y="1178"/>
                </a:cxn>
                <a:cxn ang="0">
                  <a:pos x="1576" y="666"/>
                </a:cxn>
                <a:cxn ang="0">
                  <a:pos x="1952" y="446"/>
                </a:cxn>
                <a:cxn ang="0">
                  <a:pos x="1673" y="1073"/>
                </a:cxn>
                <a:cxn ang="0">
                  <a:pos x="1952" y="446"/>
                </a:cxn>
                <a:cxn ang="0">
                  <a:pos x="1694" y="1073"/>
                </a:cxn>
                <a:cxn ang="0">
                  <a:pos x="1962" y="456"/>
                </a:cxn>
                <a:cxn ang="0">
                  <a:pos x="1882" y="5348"/>
                </a:cxn>
                <a:cxn ang="0">
                  <a:pos x="1144" y="5343"/>
                </a:cxn>
                <a:cxn ang="0">
                  <a:pos x="2049" y="5344"/>
                </a:cxn>
                <a:cxn ang="0">
                  <a:pos x="2535" y="139"/>
                </a:cxn>
                <a:cxn ang="0">
                  <a:pos x="2441" y="191"/>
                </a:cxn>
                <a:cxn ang="0">
                  <a:pos x="2433" y="184"/>
                </a:cxn>
                <a:cxn ang="0">
                  <a:pos x="2360" y="754"/>
                </a:cxn>
                <a:cxn ang="0">
                  <a:pos x="2550" y="121"/>
                </a:cxn>
                <a:cxn ang="0">
                  <a:pos x="2757" y="18"/>
                </a:cxn>
                <a:cxn ang="0">
                  <a:pos x="2646" y="79"/>
                </a:cxn>
                <a:cxn ang="0">
                  <a:pos x="2638" y="73"/>
                </a:cxn>
                <a:cxn ang="0">
                  <a:pos x="2485" y="695"/>
                </a:cxn>
                <a:cxn ang="0">
                  <a:pos x="2772" y="0"/>
                </a:cxn>
                <a:cxn ang="0">
                  <a:pos x="2049" y="5344"/>
                </a:cxn>
                <a:cxn ang="0">
                  <a:pos x="3263" y="5309"/>
                </a:cxn>
                <a:cxn ang="0">
                  <a:pos x="2815" y="5313"/>
                </a:cxn>
                <a:cxn ang="0">
                  <a:pos x="3283" y="5310"/>
                </a:cxn>
                <a:cxn ang="0">
                  <a:pos x="3332" y="5311"/>
                </a:cxn>
                <a:cxn ang="0">
                  <a:pos x="3838" y="5327"/>
                </a:cxn>
                <a:cxn ang="0">
                  <a:pos x="5358" y="3848"/>
                </a:cxn>
                <a:cxn ang="0">
                  <a:pos x="5353" y="3855"/>
                </a:cxn>
                <a:cxn ang="0">
                  <a:pos x="4125" y="5300"/>
                </a:cxn>
                <a:cxn ang="0">
                  <a:pos x="5696" y="3831"/>
                </a:cxn>
              </a:cxnLst>
              <a:rect l="0" t="0" r="r" b="b"/>
              <a:pathLst>
                <a:path w="5697" h="5369">
                  <a:moveTo>
                    <a:pt x="1144" y="5343"/>
                  </a:moveTo>
                  <a:lnTo>
                    <a:pt x="81" y="5285"/>
                  </a:lnTo>
                  <a:lnTo>
                    <a:pt x="81" y="5295"/>
                  </a:lnTo>
                  <a:lnTo>
                    <a:pt x="385" y="5311"/>
                  </a:lnTo>
                  <a:lnTo>
                    <a:pt x="1144" y="5343"/>
                  </a:lnTo>
                  <a:close/>
                  <a:moveTo>
                    <a:pt x="1582" y="648"/>
                  </a:moveTo>
                  <a:lnTo>
                    <a:pt x="1566" y="656"/>
                  </a:lnTo>
                  <a:lnTo>
                    <a:pt x="1566" y="666"/>
                  </a:lnTo>
                  <a:lnTo>
                    <a:pt x="1420" y="1131"/>
                  </a:lnTo>
                  <a:lnTo>
                    <a:pt x="1359" y="1109"/>
                  </a:lnTo>
                  <a:lnTo>
                    <a:pt x="1346" y="1104"/>
                  </a:lnTo>
                  <a:lnTo>
                    <a:pt x="1472" y="718"/>
                  </a:lnTo>
                  <a:lnTo>
                    <a:pt x="1566" y="666"/>
                  </a:lnTo>
                  <a:lnTo>
                    <a:pt x="1566" y="656"/>
                  </a:lnTo>
                  <a:lnTo>
                    <a:pt x="1465" y="711"/>
                  </a:lnTo>
                  <a:lnTo>
                    <a:pt x="1337" y="1101"/>
                  </a:lnTo>
                  <a:lnTo>
                    <a:pt x="345" y="738"/>
                  </a:lnTo>
                  <a:lnTo>
                    <a:pt x="341" y="746"/>
                  </a:lnTo>
                  <a:lnTo>
                    <a:pt x="1541" y="1185"/>
                  </a:lnTo>
                  <a:lnTo>
                    <a:pt x="1400" y="1545"/>
                  </a:lnTo>
                  <a:lnTo>
                    <a:pt x="1397" y="1544"/>
                  </a:lnTo>
                  <a:lnTo>
                    <a:pt x="1397" y="1554"/>
                  </a:lnTo>
                  <a:lnTo>
                    <a:pt x="1047" y="2449"/>
                  </a:lnTo>
                  <a:lnTo>
                    <a:pt x="540" y="2308"/>
                  </a:lnTo>
                  <a:lnTo>
                    <a:pt x="915" y="1393"/>
                  </a:lnTo>
                  <a:lnTo>
                    <a:pt x="1397" y="1554"/>
                  </a:lnTo>
                  <a:lnTo>
                    <a:pt x="1397" y="1544"/>
                  </a:lnTo>
                  <a:lnTo>
                    <a:pt x="944" y="1393"/>
                  </a:lnTo>
                  <a:lnTo>
                    <a:pt x="910" y="1381"/>
                  </a:lnTo>
                  <a:lnTo>
                    <a:pt x="528" y="2314"/>
                  </a:lnTo>
                  <a:lnTo>
                    <a:pt x="1043" y="2458"/>
                  </a:lnTo>
                  <a:lnTo>
                    <a:pt x="958" y="2675"/>
                  </a:lnTo>
                  <a:lnTo>
                    <a:pt x="955" y="2674"/>
                  </a:lnTo>
                  <a:lnTo>
                    <a:pt x="955" y="2684"/>
                  </a:lnTo>
                  <a:lnTo>
                    <a:pt x="737" y="3242"/>
                  </a:lnTo>
                  <a:lnTo>
                    <a:pt x="585" y="3631"/>
                  </a:lnTo>
                  <a:lnTo>
                    <a:pt x="61" y="3536"/>
                  </a:lnTo>
                  <a:lnTo>
                    <a:pt x="442" y="2562"/>
                  </a:lnTo>
                  <a:lnTo>
                    <a:pt x="955" y="2684"/>
                  </a:lnTo>
                  <a:lnTo>
                    <a:pt x="955" y="2674"/>
                  </a:lnTo>
                  <a:lnTo>
                    <a:pt x="482" y="2562"/>
                  </a:lnTo>
                  <a:lnTo>
                    <a:pt x="437" y="2551"/>
                  </a:lnTo>
                  <a:lnTo>
                    <a:pt x="52" y="3534"/>
                  </a:lnTo>
                  <a:lnTo>
                    <a:pt x="2" y="3525"/>
                  </a:lnTo>
                  <a:lnTo>
                    <a:pt x="0" y="3534"/>
                  </a:lnTo>
                  <a:lnTo>
                    <a:pt x="731" y="3666"/>
                  </a:lnTo>
                  <a:lnTo>
                    <a:pt x="638" y="3873"/>
                  </a:lnTo>
                  <a:lnTo>
                    <a:pt x="1" y="3801"/>
                  </a:lnTo>
                  <a:lnTo>
                    <a:pt x="0" y="3810"/>
                  </a:lnTo>
                  <a:lnTo>
                    <a:pt x="644" y="3883"/>
                  </a:lnTo>
                  <a:lnTo>
                    <a:pt x="742" y="3665"/>
                  </a:lnTo>
                  <a:lnTo>
                    <a:pt x="737" y="3663"/>
                  </a:lnTo>
                  <a:lnTo>
                    <a:pt x="738" y="3658"/>
                  </a:lnTo>
                  <a:lnTo>
                    <a:pt x="594" y="3632"/>
                  </a:lnTo>
                  <a:lnTo>
                    <a:pt x="595" y="3631"/>
                  </a:lnTo>
                  <a:lnTo>
                    <a:pt x="967" y="2677"/>
                  </a:lnTo>
                  <a:lnTo>
                    <a:pt x="1052" y="2460"/>
                  </a:lnTo>
                  <a:lnTo>
                    <a:pt x="1054" y="2455"/>
                  </a:lnTo>
                  <a:lnTo>
                    <a:pt x="1057" y="2449"/>
                  </a:lnTo>
                  <a:lnTo>
                    <a:pt x="1111" y="2311"/>
                  </a:lnTo>
                  <a:lnTo>
                    <a:pt x="1409" y="1548"/>
                  </a:lnTo>
                  <a:lnTo>
                    <a:pt x="1551" y="1184"/>
                  </a:lnTo>
                  <a:lnTo>
                    <a:pt x="1547" y="1183"/>
                  </a:lnTo>
                  <a:lnTo>
                    <a:pt x="1548" y="1178"/>
                  </a:lnTo>
                  <a:lnTo>
                    <a:pt x="1429" y="1134"/>
                  </a:lnTo>
                  <a:lnTo>
                    <a:pt x="1430" y="1131"/>
                  </a:lnTo>
                  <a:lnTo>
                    <a:pt x="1576" y="666"/>
                  </a:lnTo>
                  <a:lnTo>
                    <a:pt x="1582" y="648"/>
                  </a:lnTo>
                  <a:close/>
                  <a:moveTo>
                    <a:pt x="1968" y="438"/>
                  </a:moveTo>
                  <a:lnTo>
                    <a:pt x="1952" y="446"/>
                  </a:lnTo>
                  <a:lnTo>
                    <a:pt x="1952" y="456"/>
                  </a:lnTo>
                  <a:lnTo>
                    <a:pt x="1773" y="1025"/>
                  </a:lnTo>
                  <a:lnTo>
                    <a:pt x="1673" y="1073"/>
                  </a:lnTo>
                  <a:lnTo>
                    <a:pt x="1858" y="508"/>
                  </a:lnTo>
                  <a:lnTo>
                    <a:pt x="1952" y="456"/>
                  </a:lnTo>
                  <a:lnTo>
                    <a:pt x="1952" y="446"/>
                  </a:lnTo>
                  <a:lnTo>
                    <a:pt x="1851" y="501"/>
                  </a:lnTo>
                  <a:lnTo>
                    <a:pt x="1658" y="1090"/>
                  </a:lnTo>
                  <a:lnTo>
                    <a:pt x="1694" y="1073"/>
                  </a:lnTo>
                  <a:lnTo>
                    <a:pt x="1781" y="1031"/>
                  </a:lnTo>
                  <a:lnTo>
                    <a:pt x="1851" y="809"/>
                  </a:lnTo>
                  <a:lnTo>
                    <a:pt x="1962" y="456"/>
                  </a:lnTo>
                  <a:lnTo>
                    <a:pt x="1968" y="438"/>
                  </a:lnTo>
                  <a:close/>
                  <a:moveTo>
                    <a:pt x="2049" y="5344"/>
                  </a:moveTo>
                  <a:lnTo>
                    <a:pt x="1882" y="5348"/>
                  </a:lnTo>
                  <a:lnTo>
                    <a:pt x="1609" y="5350"/>
                  </a:lnTo>
                  <a:lnTo>
                    <a:pt x="1338" y="5348"/>
                  </a:lnTo>
                  <a:lnTo>
                    <a:pt x="1144" y="5343"/>
                  </a:lnTo>
                  <a:lnTo>
                    <a:pt x="1600" y="5368"/>
                  </a:lnTo>
                  <a:lnTo>
                    <a:pt x="1931" y="5350"/>
                  </a:lnTo>
                  <a:lnTo>
                    <a:pt x="2049" y="5344"/>
                  </a:lnTo>
                  <a:close/>
                  <a:moveTo>
                    <a:pt x="2550" y="121"/>
                  </a:moveTo>
                  <a:lnTo>
                    <a:pt x="2535" y="129"/>
                  </a:lnTo>
                  <a:lnTo>
                    <a:pt x="2535" y="139"/>
                  </a:lnTo>
                  <a:lnTo>
                    <a:pt x="2352" y="748"/>
                  </a:lnTo>
                  <a:lnTo>
                    <a:pt x="2252" y="796"/>
                  </a:lnTo>
                  <a:lnTo>
                    <a:pt x="2441" y="191"/>
                  </a:lnTo>
                  <a:lnTo>
                    <a:pt x="2535" y="139"/>
                  </a:lnTo>
                  <a:lnTo>
                    <a:pt x="2535" y="129"/>
                  </a:lnTo>
                  <a:lnTo>
                    <a:pt x="2433" y="184"/>
                  </a:lnTo>
                  <a:lnTo>
                    <a:pt x="2237" y="813"/>
                  </a:lnTo>
                  <a:lnTo>
                    <a:pt x="2273" y="796"/>
                  </a:lnTo>
                  <a:lnTo>
                    <a:pt x="2360" y="754"/>
                  </a:lnTo>
                  <a:lnTo>
                    <a:pt x="2384" y="675"/>
                  </a:lnTo>
                  <a:lnTo>
                    <a:pt x="2545" y="139"/>
                  </a:lnTo>
                  <a:lnTo>
                    <a:pt x="2550" y="121"/>
                  </a:lnTo>
                  <a:close/>
                  <a:moveTo>
                    <a:pt x="2772" y="0"/>
                  </a:moveTo>
                  <a:lnTo>
                    <a:pt x="2757" y="8"/>
                  </a:lnTo>
                  <a:lnTo>
                    <a:pt x="2757" y="18"/>
                  </a:lnTo>
                  <a:lnTo>
                    <a:pt x="2567" y="645"/>
                  </a:lnTo>
                  <a:lnTo>
                    <a:pt x="2464" y="695"/>
                  </a:lnTo>
                  <a:lnTo>
                    <a:pt x="2646" y="79"/>
                  </a:lnTo>
                  <a:lnTo>
                    <a:pt x="2757" y="18"/>
                  </a:lnTo>
                  <a:lnTo>
                    <a:pt x="2757" y="8"/>
                  </a:lnTo>
                  <a:lnTo>
                    <a:pt x="2638" y="73"/>
                  </a:lnTo>
                  <a:lnTo>
                    <a:pt x="2614" y="153"/>
                  </a:lnTo>
                  <a:lnTo>
                    <a:pt x="2449" y="712"/>
                  </a:lnTo>
                  <a:lnTo>
                    <a:pt x="2485" y="695"/>
                  </a:lnTo>
                  <a:lnTo>
                    <a:pt x="2575" y="651"/>
                  </a:lnTo>
                  <a:lnTo>
                    <a:pt x="2766" y="18"/>
                  </a:lnTo>
                  <a:lnTo>
                    <a:pt x="2772" y="0"/>
                  </a:lnTo>
                  <a:close/>
                  <a:moveTo>
                    <a:pt x="2815" y="5313"/>
                  </a:moveTo>
                  <a:lnTo>
                    <a:pt x="2591" y="5319"/>
                  </a:lnTo>
                  <a:lnTo>
                    <a:pt x="2049" y="5344"/>
                  </a:lnTo>
                  <a:lnTo>
                    <a:pt x="2815" y="5313"/>
                  </a:lnTo>
                  <a:close/>
                  <a:moveTo>
                    <a:pt x="3283" y="5310"/>
                  </a:moveTo>
                  <a:lnTo>
                    <a:pt x="3263" y="5309"/>
                  </a:lnTo>
                  <a:lnTo>
                    <a:pt x="3063" y="5300"/>
                  </a:lnTo>
                  <a:lnTo>
                    <a:pt x="2855" y="5311"/>
                  </a:lnTo>
                  <a:lnTo>
                    <a:pt x="2815" y="5313"/>
                  </a:lnTo>
                  <a:lnTo>
                    <a:pt x="3030" y="5309"/>
                  </a:lnTo>
                  <a:lnTo>
                    <a:pt x="3137" y="5309"/>
                  </a:lnTo>
                  <a:lnTo>
                    <a:pt x="3283" y="5310"/>
                  </a:lnTo>
                  <a:close/>
                  <a:moveTo>
                    <a:pt x="3838" y="5327"/>
                  </a:moveTo>
                  <a:lnTo>
                    <a:pt x="3575" y="5316"/>
                  </a:lnTo>
                  <a:lnTo>
                    <a:pt x="3332" y="5311"/>
                  </a:lnTo>
                  <a:lnTo>
                    <a:pt x="3283" y="5310"/>
                  </a:lnTo>
                  <a:lnTo>
                    <a:pt x="3837" y="5336"/>
                  </a:lnTo>
                  <a:lnTo>
                    <a:pt x="3838" y="5327"/>
                  </a:lnTo>
                  <a:close/>
                  <a:moveTo>
                    <a:pt x="5696" y="3831"/>
                  </a:moveTo>
                  <a:lnTo>
                    <a:pt x="5695" y="3822"/>
                  </a:lnTo>
                  <a:lnTo>
                    <a:pt x="5358" y="3848"/>
                  </a:lnTo>
                  <a:lnTo>
                    <a:pt x="4417" y="3496"/>
                  </a:lnTo>
                  <a:lnTo>
                    <a:pt x="4414" y="3504"/>
                  </a:lnTo>
                  <a:lnTo>
                    <a:pt x="5353" y="3855"/>
                  </a:lnTo>
                  <a:lnTo>
                    <a:pt x="5216" y="5241"/>
                  </a:lnTo>
                  <a:lnTo>
                    <a:pt x="4125" y="5291"/>
                  </a:lnTo>
                  <a:lnTo>
                    <a:pt x="4125" y="5300"/>
                  </a:lnTo>
                  <a:lnTo>
                    <a:pt x="5225" y="5250"/>
                  </a:lnTo>
                  <a:lnTo>
                    <a:pt x="5362" y="3856"/>
                  </a:lnTo>
                  <a:lnTo>
                    <a:pt x="5696" y="3831"/>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16" name="Subtitlu 2"/>
          <p:cNvSpPr>
            <a:spLocks noGrp="1"/>
          </p:cNvSpPr>
          <p:nvPr>
            <p:ph type="subTitle" idx="1"/>
          </p:nvPr>
        </p:nvSpPr>
        <p:spPr>
          <a:xfrm>
            <a:off x="714349" y="1244487"/>
            <a:ext cx="7715304" cy="3613263"/>
          </a:xfrm>
        </p:spPr>
        <p:txBody>
          <a:bodyPr>
            <a:noAutofit/>
          </a:bodyPr>
          <a:lstStyle/>
          <a:p>
            <a:pPr marL="342900" lvl="0" indent="-342900" algn="l" defTabSz="914400">
              <a:buFont typeface="Arial" pitchFamily="34" charset="0"/>
              <a:buChar char="•"/>
            </a:pPr>
            <a:r>
              <a:rPr lang="ro-RO" sz="1400" b="1" i="1" dirty="0">
                <a:solidFill>
                  <a:schemeClr val="tx2">
                    <a:lumMod val="60000"/>
                    <a:lumOff val="40000"/>
                  </a:schemeClr>
                </a:solidFill>
                <a:latin typeface="Times New Roman" pitchFamily="18" charset="0"/>
                <a:cs typeface="Times New Roman" pitchFamily="18" charset="0"/>
              </a:rPr>
              <a:t>Comunicate de presă, alocuțiuni</a:t>
            </a:r>
          </a:p>
          <a:p>
            <a:pPr marL="342900" lvl="0" indent="-342900" algn="l" defTabSz="914400">
              <a:buFont typeface="Arial" pitchFamily="34" charset="0"/>
              <a:buChar char="•"/>
            </a:pPr>
            <a:endParaRPr lang="ro-RO" sz="800" i="1" dirty="0">
              <a:solidFill>
                <a:prstClr val="black"/>
              </a:solidFill>
              <a:latin typeface="Tahoma" pitchFamily="34" charset="0"/>
              <a:ea typeface="Tahoma" pitchFamily="34" charset="0"/>
              <a:cs typeface="Tahoma" pitchFamily="34" charset="0"/>
            </a:endParaRPr>
          </a:p>
          <a:p>
            <a:pPr marL="342900" lvl="0" indent="-342900" algn="just" defTabSz="914400">
              <a:buFont typeface="Arial" pitchFamily="34" charset="0"/>
              <a:buChar char="•"/>
            </a:pPr>
            <a:r>
              <a:rPr lang="ro-RO" sz="1200" i="1" dirty="0">
                <a:solidFill>
                  <a:prstClr val="black"/>
                </a:solidFill>
                <a:latin typeface="Tahoma" pitchFamily="34" charset="0"/>
                <a:ea typeface="Tahoma" pitchFamily="34" charset="0"/>
                <a:cs typeface="Tahoma" pitchFamily="34" charset="0"/>
              </a:rPr>
              <a:t>Comunicate de presă (Imagine şi Relaţia cu Mass–Media): </a:t>
            </a:r>
            <a:r>
              <a:rPr lang="pt-BR" sz="1200" dirty="0">
                <a:solidFill>
                  <a:prstClr val="black"/>
                </a:solidFill>
                <a:latin typeface="Tahoma" pitchFamily="34" charset="0"/>
                <a:ea typeface="Tahoma" pitchFamily="34" charset="0"/>
                <a:cs typeface="Tahoma" pitchFamily="34" charset="0"/>
              </a:rPr>
              <a:t>O percepţie corectă a opiniei publice asupra activităţii desfăşurate de Instituţia Prefectului în cursul anului nu se putea realiza fără o relaţie eficientă, transparentă şi echidistantă cu mass-media locală, dar şi centrală, bazată pe principiile care guvernează activitatea de comunicare şi relaţii publice.  </a:t>
            </a:r>
            <a:endParaRPr lang="en-GB" sz="1200" dirty="0">
              <a:solidFill>
                <a:prstClr val="black"/>
              </a:solidFill>
              <a:latin typeface="Tahoma" pitchFamily="34" charset="0"/>
              <a:ea typeface="Tahoma" pitchFamily="34" charset="0"/>
              <a:cs typeface="Tahoma" pitchFamily="34" charset="0"/>
            </a:endParaRPr>
          </a:p>
          <a:p>
            <a:pPr marL="342900" lvl="0" indent="-342900" algn="just" defTabSz="914400">
              <a:buFont typeface="Arial" pitchFamily="34" charset="0"/>
              <a:buChar char="•"/>
            </a:pPr>
            <a:r>
              <a:rPr lang="it-IT" sz="1200" dirty="0">
                <a:solidFill>
                  <a:prstClr val="black"/>
                </a:solidFill>
                <a:latin typeface="Tahoma" pitchFamily="34" charset="0"/>
                <a:ea typeface="Tahoma" pitchFamily="34" charset="0"/>
                <a:cs typeface="Tahoma" pitchFamily="34" charset="0"/>
              </a:rPr>
              <a:t>Principalele modalități de comunicare cu mass-media au fost sub forma informărilor  și comunicatelor de presă</a:t>
            </a:r>
            <a:r>
              <a:rPr lang="it-IT" sz="1200" dirty="0">
                <a:solidFill>
                  <a:schemeClr val="tx1"/>
                </a:solidFill>
                <a:latin typeface="Tahoma" pitchFamily="34" charset="0"/>
                <a:ea typeface="Tahoma" pitchFamily="34" charset="0"/>
                <a:cs typeface="Tahoma" pitchFamily="34" charset="0"/>
              </a:rPr>
              <a:t>, peste </a:t>
            </a:r>
            <a:r>
              <a:rPr lang="ro-RO" sz="1200" dirty="0" smtClean="0">
                <a:solidFill>
                  <a:schemeClr val="tx1"/>
                </a:solidFill>
                <a:latin typeface="Tahoma" pitchFamily="34" charset="0"/>
                <a:ea typeface="Tahoma" pitchFamily="34" charset="0"/>
                <a:cs typeface="Tahoma" pitchFamily="34" charset="0"/>
              </a:rPr>
              <a:t>2</a:t>
            </a:r>
            <a:r>
              <a:rPr lang="it-IT" sz="1200" dirty="0" smtClean="0">
                <a:solidFill>
                  <a:schemeClr val="tx1"/>
                </a:solidFill>
                <a:latin typeface="Tahoma" pitchFamily="34" charset="0"/>
                <a:ea typeface="Tahoma" pitchFamily="34" charset="0"/>
                <a:cs typeface="Tahoma" pitchFamily="34" charset="0"/>
              </a:rPr>
              <a:t>00 </a:t>
            </a:r>
            <a:r>
              <a:rPr lang="it-IT" sz="1200" dirty="0">
                <a:solidFill>
                  <a:schemeClr val="tx1"/>
                </a:solidFill>
                <a:latin typeface="Tahoma" pitchFamily="34" charset="0"/>
                <a:ea typeface="Tahoma" pitchFamily="34" charset="0"/>
                <a:cs typeface="Tahoma" pitchFamily="34" charset="0"/>
              </a:rPr>
              <a:t>la număr, </a:t>
            </a:r>
            <a:r>
              <a:rPr lang="it-IT" sz="1200" dirty="0">
                <a:solidFill>
                  <a:prstClr val="black"/>
                </a:solidFill>
                <a:latin typeface="Tahoma" pitchFamily="34" charset="0"/>
                <a:ea typeface="Tahoma" pitchFamily="34" charset="0"/>
                <a:cs typeface="Tahoma" pitchFamily="34" charset="0"/>
              </a:rPr>
              <a:t>transmise atât presei scrise cât şi celei audio - vizuale şi online, privind acţiunile derulate de către prefect, subprefecți, sau aparatul de specialitate din cadrul Instituţiei Prefectului. </a:t>
            </a:r>
            <a:endParaRPr lang="en-GB" sz="1200" dirty="0">
              <a:solidFill>
                <a:prstClr val="black"/>
              </a:solidFill>
              <a:latin typeface="Tahoma" pitchFamily="34" charset="0"/>
              <a:ea typeface="Tahoma" pitchFamily="34" charset="0"/>
              <a:cs typeface="Tahoma" pitchFamily="34" charset="0"/>
            </a:endParaRPr>
          </a:p>
          <a:p>
            <a:pPr marL="342900" lvl="0" indent="-342900" algn="just" defTabSz="914400">
              <a:buFont typeface="Arial" pitchFamily="34" charset="0"/>
              <a:buChar char="•"/>
            </a:pPr>
            <a:r>
              <a:rPr lang="pt-BR" sz="1200" dirty="0">
                <a:solidFill>
                  <a:prstClr val="black"/>
                </a:solidFill>
                <a:latin typeface="Tahoma" pitchFamily="34" charset="0"/>
                <a:ea typeface="Tahoma" pitchFamily="34" charset="0"/>
                <a:cs typeface="Tahoma" pitchFamily="34" charset="0"/>
              </a:rPr>
              <a:t>A fost asigurată actualizarea şi completarea permanentă a datelor şi informaţiilor postate pe pagina oficială a reţelei de socializare Facebook unde s-au postat zilnic evenimentele derulate, utilizând-o ca </a:t>
            </a:r>
            <a:r>
              <a:rPr lang="ro-RO" sz="1200" dirty="0" smtClean="0">
                <a:solidFill>
                  <a:prstClr val="black"/>
                </a:solidFill>
                <a:latin typeface="Tahoma" pitchFamily="34" charset="0"/>
                <a:ea typeface="Tahoma" pitchFamily="34" charset="0"/>
                <a:cs typeface="Tahoma" pitchFamily="34" charset="0"/>
              </a:rPr>
              <a:t>pe </a:t>
            </a:r>
            <a:r>
              <a:rPr lang="pt-BR" sz="1200" dirty="0" smtClean="0">
                <a:solidFill>
                  <a:prstClr val="black"/>
                </a:solidFill>
                <a:latin typeface="Tahoma" pitchFamily="34" charset="0"/>
                <a:ea typeface="Tahoma" pitchFamily="34" charset="0"/>
                <a:cs typeface="Tahoma" pitchFamily="34" charset="0"/>
              </a:rPr>
              <a:t>un </a:t>
            </a:r>
            <a:r>
              <a:rPr lang="pt-BR" sz="1200" dirty="0">
                <a:solidFill>
                  <a:prstClr val="black"/>
                </a:solidFill>
                <a:latin typeface="Tahoma" pitchFamily="34" charset="0"/>
                <a:ea typeface="Tahoma" pitchFamily="34" charset="0"/>
                <a:cs typeface="Tahoma" pitchFamily="34" charset="0"/>
              </a:rPr>
              <a:t>instrument actual şi modern de diseminare a informaţiei. De asemenea, aceasta a fost şi o metodă de măsurare a încrederii populaţiei în activităţile desfăşurate de instituţie. </a:t>
            </a:r>
            <a:endParaRPr lang="en-GB" sz="1200" dirty="0">
              <a:solidFill>
                <a:prstClr val="black"/>
              </a:solidFill>
              <a:latin typeface="Tahoma" pitchFamily="34" charset="0"/>
              <a:ea typeface="Tahoma" pitchFamily="34" charset="0"/>
              <a:cs typeface="Tahoma" pitchFamily="34" charset="0"/>
            </a:endParaRPr>
          </a:p>
          <a:p>
            <a:pPr marL="342900" lvl="0" indent="-342900" algn="just" defTabSz="914400">
              <a:buFont typeface="Arial" pitchFamily="34" charset="0"/>
              <a:buChar char="•"/>
            </a:pPr>
            <a:r>
              <a:rPr lang="pt-BR" sz="1200" dirty="0">
                <a:solidFill>
                  <a:schemeClr val="tx1"/>
                </a:solidFill>
                <a:latin typeface="Tahoma" pitchFamily="34" charset="0"/>
                <a:ea typeface="Tahoma" pitchFamily="34" charset="0"/>
                <a:cs typeface="Tahoma" pitchFamily="34" charset="0"/>
              </a:rPr>
              <a:t>Prefectul </a:t>
            </a:r>
            <a:r>
              <a:rPr lang="ro-RO" sz="1200" dirty="0" smtClean="0">
                <a:solidFill>
                  <a:schemeClr val="tx1"/>
                </a:solidFill>
                <a:latin typeface="Tahoma" pitchFamily="34" charset="0"/>
                <a:ea typeface="Tahoma" pitchFamily="34" charset="0"/>
                <a:cs typeface="Tahoma" pitchFamily="34" charset="0"/>
              </a:rPr>
              <a:t>și Subprefecții </a:t>
            </a:r>
            <a:r>
              <a:rPr lang="pt-BR" sz="1200" dirty="0" smtClean="0">
                <a:solidFill>
                  <a:schemeClr val="tx1"/>
                </a:solidFill>
                <a:latin typeface="Tahoma" pitchFamily="34" charset="0"/>
                <a:ea typeface="Tahoma" pitchFamily="34" charset="0"/>
                <a:cs typeface="Tahoma" pitchFamily="34" charset="0"/>
              </a:rPr>
              <a:t>Judeţului </a:t>
            </a:r>
            <a:r>
              <a:rPr lang="pt-BR" sz="1200" dirty="0">
                <a:solidFill>
                  <a:schemeClr val="tx1"/>
                </a:solidFill>
                <a:latin typeface="Tahoma" pitchFamily="34" charset="0"/>
                <a:ea typeface="Tahoma" pitchFamily="34" charset="0"/>
                <a:cs typeface="Tahoma" pitchFamily="34" charset="0"/>
              </a:rPr>
              <a:t>Satu Mare </a:t>
            </a:r>
            <a:r>
              <a:rPr lang="pt-BR" sz="1200" dirty="0" smtClean="0">
                <a:solidFill>
                  <a:schemeClr val="tx1"/>
                </a:solidFill>
                <a:latin typeface="Tahoma" pitchFamily="34" charset="0"/>
                <a:ea typeface="Tahoma" pitchFamily="34" charset="0"/>
                <a:cs typeface="Tahoma" pitchFamily="34" charset="0"/>
              </a:rPr>
              <a:t>a</a:t>
            </a:r>
            <a:r>
              <a:rPr lang="ro-RO" sz="1200" dirty="0" smtClean="0">
                <a:solidFill>
                  <a:schemeClr val="tx1"/>
                </a:solidFill>
                <a:latin typeface="Tahoma" pitchFamily="34" charset="0"/>
                <a:ea typeface="Tahoma" pitchFamily="34" charset="0"/>
                <a:cs typeface="Tahoma" pitchFamily="34" charset="0"/>
              </a:rPr>
              <a:t>u</a:t>
            </a:r>
            <a:r>
              <a:rPr lang="pt-BR" sz="1200" dirty="0" smtClean="0">
                <a:solidFill>
                  <a:schemeClr val="tx1"/>
                </a:solidFill>
                <a:latin typeface="Tahoma" pitchFamily="34" charset="0"/>
                <a:ea typeface="Tahoma" pitchFamily="34" charset="0"/>
                <a:cs typeface="Tahoma" pitchFamily="34" charset="0"/>
              </a:rPr>
              <a:t> </a:t>
            </a:r>
            <a:r>
              <a:rPr lang="pt-BR" sz="1200" dirty="0">
                <a:solidFill>
                  <a:schemeClr val="tx1"/>
                </a:solidFill>
                <a:latin typeface="Tahoma" pitchFamily="34" charset="0"/>
                <a:ea typeface="Tahoma" pitchFamily="34" charset="0"/>
                <a:cs typeface="Tahoma" pitchFamily="34" charset="0"/>
              </a:rPr>
              <a:t>răspuns afirmativ la solicitarea de interviuri făcute de către posturile locale şi naţionale de televiziune, pe parcusul anului având </a:t>
            </a:r>
            <a:r>
              <a:rPr lang="ro-RO" sz="1200" dirty="0" smtClean="0">
                <a:solidFill>
                  <a:schemeClr val="tx1"/>
                </a:solidFill>
                <a:latin typeface="Tahoma" pitchFamily="34" charset="0"/>
                <a:ea typeface="Tahoma" pitchFamily="34" charset="0"/>
                <a:cs typeface="Tahoma" pitchFamily="34" charset="0"/>
              </a:rPr>
              <a:t>7</a:t>
            </a:r>
            <a:r>
              <a:rPr lang="en-US" sz="1200" dirty="0" smtClean="0">
                <a:solidFill>
                  <a:schemeClr val="tx1"/>
                </a:solidFill>
                <a:latin typeface="Tahoma" pitchFamily="34" charset="0"/>
                <a:ea typeface="Tahoma" pitchFamily="34" charset="0"/>
                <a:cs typeface="Tahoma" pitchFamily="34" charset="0"/>
              </a:rPr>
              <a:t>7</a:t>
            </a:r>
            <a:r>
              <a:rPr lang="pt-BR" sz="1200" dirty="0" smtClean="0">
                <a:solidFill>
                  <a:schemeClr val="tx1"/>
                </a:solidFill>
                <a:latin typeface="Tahoma" pitchFamily="34" charset="0"/>
                <a:ea typeface="Tahoma" pitchFamily="34" charset="0"/>
                <a:cs typeface="Tahoma" pitchFamily="34" charset="0"/>
              </a:rPr>
              <a:t> intervenții </a:t>
            </a:r>
            <a:r>
              <a:rPr lang="pt-BR" sz="1200" dirty="0">
                <a:solidFill>
                  <a:schemeClr val="tx1"/>
                </a:solidFill>
                <a:latin typeface="Tahoma" pitchFamily="34" charset="0"/>
                <a:ea typeface="Tahoma" pitchFamily="34" charset="0"/>
                <a:cs typeface="Tahoma" pitchFamily="34" charset="0"/>
              </a:rPr>
              <a:t>televizate. </a:t>
            </a:r>
            <a:endParaRPr lang="en-GB" sz="1200" dirty="0">
              <a:solidFill>
                <a:schemeClr val="tx1"/>
              </a:solidFill>
              <a:latin typeface="Tahoma" pitchFamily="34" charset="0"/>
              <a:ea typeface="Tahoma" pitchFamily="34" charset="0"/>
              <a:cs typeface="Tahoma" pitchFamily="34" charset="0"/>
            </a:endParaRPr>
          </a:p>
          <a:p>
            <a:pPr marL="342900" lvl="0" indent="-342900" algn="just" defTabSz="914400">
              <a:buFont typeface="Arial" pitchFamily="34" charset="0"/>
              <a:buChar char="•"/>
            </a:pPr>
            <a:r>
              <a:rPr lang="ro-RO" sz="1200" i="1" dirty="0">
                <a:solidFill>
                  <a:prstClr val="black"/>
                </a:solidFill>
                <a:latin typeface="Tahoma" pitchFamily="34" charset="0"/>
                <a:ea typeface="Tahoma" pitchFamily="34" charset="0"/>
                <a:cs typeface="Tahoma" pitchFamily="34" charset="0"/>
              </a:rPr>
              <a:t>Alocuțiuni: </a:t>
            </a:r>
            <a:r>
              <a:rPr lang="pt-BR" sz="1200" dirty="0">
                <a:solidFill>
                  <a:prstClr val="black"/>
                </a:solidFill>
                <a:latin typeface="Tahoma" pitchFamily="34" charset="0"/>
                <a:ea typeface="Tahoma" pitchFamily="34" charset="0"/>
                <a:cs typeface="Tahoma" pitchFamily="34" charset="0"/>
              </a:rPr>
              <a:t>În perioada </a:t>
            </a:r>
            <a:r>
              <a:rPr lang="pt-BR" sz="1200" dirty="0" smtClean="0">
                <a:solidFill>
                  <a:prstClr val="black"/>
                </a:solidFill>
                <a:latin typeface="Tahoma" pitchFamily="34" charset="0"/>
                <a:ea typeface="Tahoma" pitchFamily="34" charset="0"/>
                <a:cs typeface="Tahoma" pitchFamily="34" charset="0"/>
              </a:rPr>
              <a:t>01.01.2023 </a:t>
            </a:r>
            <a:r>
              <a:rPr lang="pt-BR" sz="1200" dirty="0">
                <a:solidFill>
                  <a:prstClr val="black"/>
                </a:solidFill>
                <a:latin typeface="Tahoma" pitchFamily="34" charset="0"/>
                <a:ea typeface="Tahoma" pitchFamily="34" charset="0"/>
                <a:cs typeface="Tahoma" pitchFamily="34" charset="0"/>
              </a:rPr>
              <a:t>– </a:t>
            </a:r>
            <a:r>
              <a:rPr lang="pt-BR" sz="1200" dirty="0" smtClean="0">
                <a:solidFill>
                  <a:prstClr val="black"/>
                </a:solidFill>
                <a:latin typeface="Tahoma" pitchFamily="34" charset="0"/>
                <a:ea typeface="Tahoma" pitchFamily="34" charset="0"/>
                <a:cs typeface="Tahoma" pitchFamily="34" charset="0"/>
              </a:rPr>
              <a:t>31.12.2023, </a:t>
            </a:r>
            <a:r>
              <a:rPr lang="pt-BR" sz="1200" dirty="0">
                <a:solidFill>
                  <a:prstClr val="black"/>
                </a:solidFill>
                <a:latin typeface="Tahoma" pitchFamily="34" charset="0"/>
                <a:ea typeface="Tahoma" pitchFamily="34" charset="0"/>
                <a:cs typeface="Tahoma" pitchFamily="34" charset="0"/>
              </a:rPr>
              <a:t>prefectul, în calitate de reprezentant al Guvernului în teritoriu, a transmis mesajele oficiale ale primului-ministru şi ale ministrului Afacerilor Interne.</a:t>
            </a:r>
            <a:endParaRPr lang="en-GB" sz="1200" dirty="0">
              <a:solidFill>
                <a:prstClr val="black"/>
              </a:solidFill>
              <a:latin typeface="Tahoma" pitchFamily="34" charset="0"/>
              <a:ea typeface="Tahoma" pitchFamily="34" charset="0"/>
              <a:cs typeface="Tahoma" pitchFamily="34" charset="0"/>
            </a:endParaRPr>
          </a:p>
          <a:p>
            <a:pPr algn="just"/>
            <a:endParaRPr lang="vi-VN" sz="1200" i="1" dirty="0">
              <a:solidFill>
                <a:schemeClr val="tx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40213288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0" y="-228600"/>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77"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p:cNvSpPr>
            <p:nvPr/>
          </p:nvSpPr>
          <p:spPr bwMode="auto">
            <a:xfrm>
              <a:off x="2340" y="5273"/>
              <a:ext cx="5697" cy="5369"/>
            </a:xfrm>
            <a:custGeom>
              <a:avLst/>
              <a:gdLst/>
              <a:ahLst/>
              <a:cxnLst>
                <a:cxn ang="0">
                  <a:pos x="81" y="5295"/>
                </a:cxn>
                <a:cxn ang="0">
                  <a:pos x="1582" y="648"/>
                </a:cxn>
                <a:cxn ang="0">
                  <a:pos x="1420" y="1131"/>
                </a:cxn>
                <a:cxn ang="0">
                  <a:pos x="1472" y="718"/>
                </a:cxn>
                <a:cxn ang="0">
                  <a:pos x="1465" y="711"/>
                </a:cxn>
                <a:cxn ang="0">
                  <a:pos x="341" y="746"/>
                </a:cxn>
                <a:cxn ang="0">
                  <a:pos x="1397" y="1544"/>
                </a:cxn>
                <a:cxn ang="0">
                  <a:pos x="1047" y="2449"/>
                </a:cxn>
                <a:cxn ang="0">
                  <a:pos x="1397" y="1554"/>
                </a:cxn>
                <a:cxn ang="0">
                  <a:pos x="910" y="1381"/>
                </a:cxn>
                <a:cxn ang="0">
                  <a:pos x="958" y="2675"/>
                </a:cxn>
                <a:cxn ang="0">
                  <a:pos x="737" y="3242"/>
                </a:cxn>
                <a:cxn ang="0">
                  <a:pos x="442" y="2562"/>
                </a:cxn>
                <a:cxn ang="0">
                  <a:pos x="482" y="2562"/>
                </a:cxn>
                <a:cxn ang="0">
                  <a:pos x="2" y="3525"/>
                </a:cxn>
                <a:cxn ang="0">
                  <a:pos x="638" y="3873"/>
                </a:cxn>
                <a:cxn ang="0">
                  <a:pos x="644" y="3883"/>
                </a:cxn>
                <a:cxn ang="0">
                  <a:pos x="738" y="3658"/>
                </a:cxn>
                <a:cxn ang="0">
                  <a:pos x="595" y="3631"/>
                </a:cxn>
                <a:cxn ang="0">
                  <a:pos x="1052" y="2460"/>
                </a:cxn>
                <a:cxn ang="0">
                  <a:pos x="1057" y="2449"/>
                </a:cxn>
                <a:cxn ang="0">
                  <a:pos x="1409" y="1548"/>
                </a:cxn>
                <a:cxn ang="0">
                  <a:pos x="1548" y="1178"/>
                </a:cxn>
                <a:cxn ang="0">
                  <a:pos x="1576" y="666"/>
                </a:cxn>
                <a:cxn ang="0">
                  <a:pos x="1952" y="446"/>
                </a:cxn>
                <a:cxn ang="0">
                  <a:pos x="1673" y="1073"/>
                </a:cxn>
                <a:cxn ang="0">
                  <a:pos x="1952" y="446"/>
                </a:cxn>
                <a:cxn ang="0">
                  <a:pos x="1694" y="1073"/>
                </a:cxn>
                <a:cxn ang="0">
                  <a:pos x="1962" y="456"/>
                </a:cxn>
                <a:cxn ang="0">
                  <a:pos x="1882" y="5348"/>
                </a:cxn>
                <a:cxn ang="0">
                  <a:pos x="1144" y="5343"/>
                </a:cxn>
                <a:cxn ang="0">
                  <a:pos x="2049" y="5344"/>
                </a:cxn>
                <a:cxn ang="0">
                  <a:pos x="2535" y="139"/>
                </a:cxn>
                <a:cxn ang="0">
                  <a:pos x="2441" y="191"/>
                </a:cxn>
                <a:cxn ang="0">
                  <a:pos x="2433" y="184"/>
                </a:cxn>
                <a:cxn ang="0">
                  <a:pos x="2360" y="754"/>
                </a:cxn>
                <a:cxn ang="0">
                  <a:pos x="2550" y="121"/>
                </a:cxn>
                <a:cxn ang="0">
                  <a:pos x="2757" y="18"/>
                </a:cxn>
                <a:cxn ang="0">
                  <a:pos x="2646" y="79"/>
                </a:cxn>
                <a:cxn ang="0">
                  <a:pos x="2638" y="73"/>
                </a:cxn>
                <a:cxn ang="0">
                  <a:pos x="2485" y="695"/>
                </a:cxn>
                <a:cxn ang="0">
                  <a:pos x="2772" y="0"/>
                </a:cxn>
                <a:cxn ang="0">
                  <a:pos x="2049" y="5344"/>
                </a:cxn>
                <a:cxn ang="0">
                  <a:pos x="3263" y="5309"/>
                </a:cxn>
                <a:cxn ang="0">
                  <a:pos x="2815" y="5313"/>
                </a:cxn>
                <a:cxn ang="0">
                  <a:pos x="3283" y="5310"/>
                </a:cxn>
                <a:cxn ang="0">
                  <a:pos x="3332" y="5311"/>
                </a:cxn>
                <a:cxn ang="0">
                  <a:pos x="3838" y="5327"/>
                </a:cxn>
                <a:cxn ang="0">
                  <a:pos x="5358" y="3848"/>
                </a:cxn>
                <a:cxn ang="0">
                  <a:pos x="5353" y="3855"/>
                </a:cxn>
                <a:cxn ang="0">
                  <a:pos x="4125" y="5300"/>
                </a:cxn>
                <a:cxn ang="0">
                  <a:pos x="5696" y="3831"/>
                </a:cxn>
              </a:cxnLst>
              <a:rect l="0" t="0" r="r" b="b"/>
              <a:pathLst>
                <a:path w="5697" h="5369">
                  <a:moveTo>
                    <a:pt x="1144" y="5343"/>
                  </a:moveTo>
                  <a:lnTo>
                    <a:pt x="81" y="5285"/>
                  </a:lnTo>
                  <a:lnTo>
                    <a:pt x="81" y="5295"/>
                  </a:lnTo>
                  <a:lnTo>
                    <a:pt x="385" y="5311"/>
                  </a:lnTo>
                  <a:lnTo>
                    <a:pt x="1144" y="5343"/>
                  </a:lnTo>
                  <a:close/>
                  <a:moveTo>
                    <a:pt x="1582" y="648"/>
                  </a:moveTo>
                  <a:lnTo>
                    <a:pt x="1566" y="656"/>
                  </a:lnTo>
                  <a:lnTo>
                    <a:pt x="1566" y="666"/>
                  </a:lnTo>
                  <a:lnTo>
                    <a:pt x="1420" y="1131"/>
                  </a:lnTo>
                  <a:lnTo>
                    <a:pt x="1359" y="1109"/>
                  </a:lnTo>
                  <a:lnTo>
                    <a:pt x="1346" y="1104"/>
                  </a:lnTo>
                  <a:lnTo>
                    <a:pt x="1472" y="718"/>
                  </a:lnTo>
                  <a:lnTo>
                    <a:pt x="1566" y="666"/>
                  </a:lnTo>
                  <a:lnTo>
                    <a:pt x="1566" y="656"/>
                  </a:lnTo>
                  <a:lnTo>
                    <a:pt x="1465" y="711"/>
                  </a:lnTo>
                  <a:lnTo>
                    <a:pt x="1337" y="1101"/>
                  </a:lnTo>
                  <a:lnTo>
                    <a:pt x="345" y="738"/>
                  </a:lnTo>
                  <a:lnTo>
                    <a:pt x="341" y="746"/>
                  </a:lnTo>
                  <a:lnTo>
                    <a:pt x="1541" y="1185"/>
                  </a:lnTo>
                  <a:lnTo>
                    <a:pt x="1400" y="1545"/>
                  </a:lnTo>
                  <a:lnTo>
                    <a:pt x="1397" y="1544"/>
                  </a:lnTo>
                  <a:lnTo>
                    <a:pt x="1397" y="1554"/>
                  </a:lnTo>
                  <a:lnTo>
                    <a:pt x="1047" y="2449"/>
                  </a:lnTo>
                  <a:lnTo>
                    <a:pt x="540" y="2308"/>
                  </a:lnTo>
                  <a:lnTo>
                    <a:pt x="915" y="1393"/>
                  </a:lnTo>
                  <a:lnTo>
                    <a:pt x="1397" y="1554"/>
                  </a:lnTo>
                  <a:lnTo>
                    <a:pt x="1397" y="1544"/>
                  </a:lnTo>
                  <a:lnTo>
                    <a:pt x="944" y="1393"/>
                  </a:lnTo>
                  <a:lnTo>
                    <a:pt x="910" y="1381"/>
                  </a:lnTo>
                  <a:lnTo>
                    <a:pt x="528" y="2314"/>
                  </a:lnTo>
                  <a:lnTo>
                    <a:pt x="1043" y="2458"/>
                  </a:lnTo>
                  <a:lnTo>
                    <a:pt x="958" y="2675"/>
                  </a:lnTo>
                  <a:lnTo>
                    <a:pt x="955" y="2674"/>
                  </a:lnTo>
                  <a:lnTo>
                    <a:pt x="955" y="2684"/>
                  </a:lnTo>
                  <a:lnTo>
                    <a:pt x="737" y="3242"/>
                  </a:lnTo>
                  <a:lnTo>
                    <a:pt x="585" y="3631"/>
                  </a:lnTo>
                  <a:lnTo>
                    <a:pt x="61" y="3536"/>
                  </a:lnTo>
                  <a:lnTo>
                    <a:pt x="442" y="2562"/>
                  </a:lnTo>
                  <a:lnTo>
                    <a:pt x="955" y="2684"/>
                  </a:lnTo>
                  <a:lnTo>
                    <a:pt x="955" y="2674"/>
                  </a:lnTo>
                  <a:lnTo>
                    <a:pt x="482" y="2562"/>
                  </a:lnTo>
                  <a:lnTo>
                    <a:pt x="437" y="2551"/>
                  </a:lnTo>
                  <a:lnTo>
                    <a:pt x="52" y="3534"/>
                  </a:lnTo>
                  <a:lnTo>
                    <a:pt x="2" y="3525"/>
                  </a:lnTo>
                  <a:lnTo>
                    <a:pt x="0" y="3534"/>
                  </a:lnTo>
                  <a:lnTo>
                    <a:pt x="731" y="3666"/>
                  </a:lnTo>
                  <a:lnTo>
                    <a:pt x="638" y="3873"/>
                  </a:lnTo>
                  <a:lnTo>
                    <a:pt x="1" y="3801"/>
                  </a:lnTo>
                  <a:lnTo>
                    <a:pt x="0" y="3810"/>
                  </a:lnTo>
                  <a:lnTo>
                    <a:pt x="644" y="3883"/>
                  </a:lnTo>
                  <a:lnTo>
                    <a:pt x="742" y="3665"/>
                  </a:lnTo>
                  <a:lnTo>
                    <a:pt x="737" y="3663"/>
                  </a:lnTo>
                  <a:lnTo>
                    <a:pt x="738" y="3658"/>
                  </a:lnTo>
                  <a:lnTo>
                    <a:pt x="594" y="3632"/>
                  </a:lnTo>
                  <a:lnTo>
                    <a:pt x="595" y="3631"/>
                  </a:lnTo>
                  <a:lnTo>
                    <a:pt x="967" y="2677"/>
                  </a:lnTo>
                  <a:lnTo>
                    <a:pt x="1052" y="2460"/>
                  </a:lnTo>
                  <a:lnTo>
                    <a:pt x="1054" y="2455"/>
                  </a:lnTo>
                  <a:lnTo>
                    <a:pt x="1057" y="2449"/>
                  </a:lnTo>
                  <a:lnTo>
                    <a:pt x="1111" y="2311"/>
                  </a:lnTo>
                  <a:lnTo>
                    <a:pt x="1409" y="1548"/>
                  </a:lnTo>
                  <a:lnTo>
                    <a:pt x="1551" y="1184"/>
                  </a:lnTo>
                  <a:lnTo>
                    <a:pt x="1547" y="1183"/>
                  </a:lnTo>
                  <a:lnTo>
                    <a:pt x="1548" y="1178"/>
                  </a:lnTo>
                  <a:lnTo>
                    <a:pt x="1429" y="1134"/>
                  </a:lnTo>
                  <a:lnTo>
                    <a:pt x="1430" y="1131"/>
                  </a:lnTo>
                  <a:lnTo>
                    <a:pt x="1576" y="666"/>
                  </a:lnTo>
                  <a:lnTo>
                    <a:pt x="1582" y="648"/>
                  </a:lnTo>
                  <a:close/>
                  <a:moveTo>
                    <a:pt x="1968" y="438"/>
                  </a:moveTo>
                  <a:lnTo>
                    <a:pt x="1952" y="446"/>
                  </a:lnTo>
                  <a:lnTo>
                    <a:pt x="1952" y="456"/>
                  </a:lnTo>
                  <a:lnTo>
                    <a:pt x="1773" y="1025"/>
                  </a:lnTo>
                  <a:lnTo>
                    <a:pt x="1673" y="1073"/>
                  </a:lnTo>
                  <a:lnTo>
                    <a:pt x="1858" y="508"/>
                  </a:lnTo>
                  <a:lnTo>
                    <a:pt x="1952" y="456"/>
                  </a:lnTo>
                  <a:lnTo>
                    <a:pt x="1952" y="446"/>
                  </a:lnTo>
                  <a:lnTo>
                    <a:pt x="1851" y="501"/>
                  </a:lnTo>
                  <a:lnTo>
                    <a:pt x="1658" y="1090"/>
                  </a:lnTo>
                  <a:lnTo>
                    <a:pt x="1694" y="1073"/>
                  </a:lnTo>
                  <a:lnTo>
                    <a:pt x="1781" y="1031"/>
                  </a:lnTo>
                  <a:lnTo>
                    <a:pt x="1851" y="809"/>
                  </a:lnTo>
                  <a:lnTo>
                    <a:pt x="1962" y="456"/>
                  </a:lnTo>
                  <a:lnTo>
                    <a:pt x="1968" y="438"/>
                  </a:lnTo>
                  <a:close/>
                  <a:moveTo>
                    <a:pt x="2049" y="5344"/>
                  </a:moveTo>
                  <a:lnTo>
                    <a:pt x="1882" y="5348"/>
                  </a:lnTo>
                  <a:lnTo>
                    <a:pt x="1609" y="5350"/>
                  </a:lnTo>
                  <a:lnTo>
                    <a:pt x="1338" y="5348"/>
                  </a:lnTo>
                  <a:lnTo>
                    <a:pt x="1144" y="5343"/>
                  </a:lnTo>
                  <a:lnTo>
                    <a:pt x="1600" y="5368"/>
                  </a:lnTo>
                  <a:lnTo>
                    <a:pt x="1931" y="5350"/>
                  </a:lnTo>
                  <a:lnTo>
                    <a:pt x="2049" y="5344"/>
                  </a:lnTo>
                  <a:close/>
                  <a:moveTo>
                    <a:pt x="2550" y="121"/>
                  </a:moveTo>
                  <a:lnTo>
                    <a:pt x="2535" y="129"/>
                  </a:lnTo>
                  <a:lnTo>
                    <a:pt x="2535" y="139"/>
                  </a:lnTo>
                  <a:lnTo>
                    <a:pt x="2352" y="748"/>
                  </a:lnTo>
                  <a:lnTo>
                    <a:pt x="2252" y="796"/>
                  </a:lnTo>
                  <a:lnTo>
                    <a:pt x="2441" y="191"/>
                  </a:lnTo>
                  <a:lnTo>
                    <a:pt x="2535" y="139"/>
                  </a:lnTo>
                  <a:lnTo>
                    <a:pt x="2535" y="129"/>
                  </a:lnTo>
                  <a:lnTo>
                    <a:pt x="2433" y="184"/>
                  </a:lnTo>
                  <a:lnTo>
                    <a:pt x="2237" y="813"/>
                  </a:lnTo>
                  <a:lnTo>
                    <a:pt x="2273" y="796"/>
                  </a:lnTo>
                  <a:lnTo>
                    <a:pt x="2360" y="754"/>
                  </a:lnTo>
                  <a:lnTo>
                    <a:pt x="2384" y="675"/>
                  </a:lnTo>
                  <a:lnTo>
                    <a:pt x="2545" y="139"/>
                  </a:lnTo>
                  <a:lnTo>
                    <a:pt x="2550" y="121"/>
                  </a:lnTo>
                  <a:close/>
                  <a:moveTo>
                    <a:pt x="2772" y="0"/>
                  </a:moveTo>
                  <a:lnTo>
                    <a:pt x="2757" y="8"/>
                  </a:lnTo>
                  <a:lnTo>
                    <a:pt x="2757" y="18"/>
                  </a:lnTo>
                  <a:lnTo>
                    <a:pt x="2567" y="645"/>
                  </a:lnTo>
                  <a:lnTo>
                    <a:pt x="2464" y="695"/>
                  </a:lnTo>
                  <a:lnTo>
                    <a:pt x="2646" y="79"/>
                  </a:lnTo>
                  <a:lnTo>
                    <a:pt x="2757" y="18"/>
                  </a:lnTo>
                  <a:lnTo>
                    <a:pt x="2757" y="8"/>
                  </a:lnTo>
                  <a:lnTo>
                    <a:pt x="2638" y="73"/>
                  </a:lnTo>
                  <a:lnTo>
                    <a:pt x="2614" y="153"/>
                  </a:lnTo>
                  <a:lnTo>
                    <a:pt x="2449" y="712"/>
                  </a:lnTo>
                  <a:lnTo>
                    <a:pt x="2485" y="695"/>
                  </a:lnTo>
                  <a:lnTo>
                    <a:pt x="2575" y="651"/>
                  </a:lnTo>
                  <a:lnTo>
                    <a:pt x="2766" y="18"/>
                  </a:lnTo>
                  <a:lnTo>
                    <a:pt x="2772" y="0"/>
                  </a:lnTo>
                  <a:close/>
                  <a:moveTo>
                    <a:pt x="2815" y="5313"/>
                  </a:moveTo>
                  <a:lnTo>
                    <a:pt x="2591" y="5319"/>
                  </a:lnTo>
                  <a:lnTo>
                    <a:pt x="2049" y="5344"/>
                  </a:lnTo>
                  <a:lnTo>
                    <a:pt x="2815" y="5313"/>
                  </a:lnTo>
                  <a:close/>
                  <a:moveTo>
                    <a:pt x="3283" y="5310"/>
                  </a:moveTo>
                  <a:lnTo>
                    <a:pt x="3263" y="5309"/>
                  </a:lnTo>
                  <a:lnTo>
                    <a:pt x="3063" y="5300"/>
                  </a:lnTo>
                  <a:lnTo>
                    <a:pt x="2855" y="5311"/>
                  </a:lnTo>
                  <a:lnTo>
                    <a:pt x="2815" y="5313"/>
                  </a:lnTo>
                  <a:lnTo>
                    <a:pt x="3030" y="5309"/>
                  </a:lnTo>
                  <a:lnTo>
                    <a:pt x="3137" y="5309"/>
                  </a:lnTo>
                  <a:lnTo>
                    <a:pt x="3283" y="5310"/>
                  </a:lnTo>
                  <a:close/>
                  <a:moveTo>
                    <a:pt x="3838" y="5327"/>
                  </a:moveTo>
                  <a:lnTo>
                    <a:pt x="3575" y="5316"/>
                  </a:lnTo>
                  <a:lnTo>
                    <a:pt x="3332" y="5311"/>
                  </a:lnTo>
                  <a:lnTo>
                    <a:pt x="3283" y="5310"/>
                  </a:lnTo>
                  <a:lnTo>
                    <a:pt x="3837" y="5336"/>
                  </a:lnTo>
                  <a:lnTo>
                    <a:pt x="3838" y="5327"/>
                  </a:lnTo>
                  <a:close/>
                  <a:moveTo>
                    <a:pt x="5696" y="3831"/>
                  </a:moveTo>
                  <a:lnTo>
                    <a:pt x="5695" y="3822"/>
                  </a:lnTo>
                  <a:lnTo>
                    <a:pt x="5358" y="3848"/>
                  </a:lnTo>
                  <a:lnTo>
                    <a:pt x="4417" y="3496"/>
                  </a:lnTo>
                  <a:lnTo>
                    <a:pt x="4414" y="3504"/>
                  </a:lnTo>
                  <a:lnTo>
                    <a:pt x="5353" y="3855"/>
                  </a:lnTo>
                  <a:lnTo>
                    <a:pt x="5216" y="5241"/>
                  </a:lnTo>
                  <a:lnTo>
                    <a:pt x="4125" y="5291"/>
                  </a:lnTo>
                  <a:lnTo>
                    <a:pt x="4125" y="5300"/>
                  </a:lnTo>
                  <a:lnTo>
                    <a:pt x="5225" y="5250"/>
                  </a:lnTo>
                  <a:lnTo>
                    <a:pt x="5362" y="3856"/>
                  </a:lnTo>
                  <a:lnTo>
                    <a:pt x="5696" y="3831"/>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3" name="AutoShape 5"/>
            <p:cNvSpPr>
              <a:spLocks/>
            </p:cNvSpPr>
            <p:nvPr/>
          </p:nvSpPr>
          <p:spPr bwMode="auto">
            <a:xfrm>
              <a:off x="2448" y="3182"/>
              <a:ext cx="11133" cy="6819"/>
            </a:xfrm>
            <a:custGeom>
              <a:avLst/>
              <a:gdLst/>
              <a:ahLst/>
              <a:cxnLst>
                <a:cxn ang="0">
                  <a:pos x="0" y="6816"/>
                </a:cxn>
                <a:cxn ang="0">
                  <a:pos x="731" y="5964"/>
                </a:cxn>
                <a:cxn ang="0">
                  <a:pos x="301" y="6795"/>
                </a:cxn>
                <a:cxn ang="0">
                  <a:pos x="594" y="5993"/>
                </a:cxn>
                <a:cxn ang="0">
                  <a:pos x="727" y="5976"/>
                </a:cxn>
                <a:cxn ang="0">
                  <a:pos x="1142" y="4680"/>
                </a:cxn>
                <a:cxn ang="0">
                  <a:pos x="1142" y="4680"/>
                </a:cxn>
                <a:cxn ang="0">
                  <a:pos x="740" y="5471"/>
                </a:cxn>
                <a:cxn ang="0">
                  <a:pos x="1157" y="4666"/>
                </a:cxn>
                <a:cxn ang="0">
                  <a:pos x="1135" y="5365"/>
                </a:cxn>
                <a:cxn ang="0">
                  <a:pos x="1383" y="4593"/>
                </a:cxn>
                <a:cxn ang="0">
                  <a:pos x="1142" y="5372"/>
                </a:cxn>
                <a:cxn ang="0">
                  <a:pos x="1468" y="5818"/>
                </a:cxn>
                <a:cxn ang="0">
                  <a:pos x="1308" y="5866"/>
                </a:cxn>
                <a:cxn ang="0">
                  <a:pos x="982" y="6805"/>
                </a:cxn>
                <a:cxn ang="0">
                  <a:pos x="1482" y="5814"/>
                </a:cxn>
                <a:cxn ang="0">
                  <a:pos x="1271" y="4216"/>
                </a:cxn>
                <a:cxn ang="0">
                  <a:pos x="1514" y="3517"/>
                </a:cxn>
                <a:cxn ang="0">
                  <a:pos x="1278" y="4223"/>
                </a:cxn>
                <a:cxn ang="0">
                  <a:pos x="1728" y="3417"/>
                </a:cxn>
                <a:cxn ang="0">
                  <a:pos x="1395" y="4163"/>
                </a:cxn>
                <a:cxn ang="0">
                  <a:pos x="1615" y="3469"/>
                </a:cxn>
                <a:cxn ang="0">
                  <a:pos x="1552" y="3969"/>
                </a:cxn>
                <a:cxn ang="0">
                  <a:pos x="1783" y="4464"/>
                </a:cxn>
                <a:cxn ang="0">
                  <a:pos x="1671" y="4509"/>
                </a:cxn>
                <a:cxn ang="0">
                  <a:pos x="1417" y="5305"/>
                </a:cxn>
                <a:cxn ang="0">
                  <a:pos x="1796" y="4459"/>
                </a:cxn>
                <a:cxn ang="0">
                  <a:pos x="1816" y="3983"/>
                </a:cxn>
                <a:cxn ang="0">
                  <a:pos x="2031" y="3275"/>
                </a:cxn>
                <a:cxn ang="0">
                  <a:pos x="1823" y="3989"/>
                </a:cxn>
                <a:cxn ang="0">
                  <a:pos x="2042" y="4380"/>
                </a:cxn>
                <a:cxn ang="0">
                  <a:pos x="1930" y="4426"/>
                </a:cxn>
                <a:cxn ang="0">
                  <a:pos x="1900" y="4493"/>
                </a:cxn>
                <a:cxn ang="0">
                  <a:pos x="2051" y="4389"/>
                </a:cxn>
                <a:cxn ang="0">
                  <a:pos x="2231" y="3192"/>
                </a:cxn>
                <a:cxn ang="0">
                  <a:pos x="2231" y="3192"/>
                </a:cxn>
                <a:cxn ang="0">
                  <a:pos x="1898" y="3957"/>
                </a:cxn>
                <a:cxn ang="0">
                  <a:pos x="2246" y="3175"/>
                </a:cxn>
                <a:cxn ang="0">
                  <a:pos x="7480" y="4599"/>
                </a:cxn>
                <a:cxn ang="0">
                  <a:pos x="7471" y="2945"/>
                </a:cxn>
                <a:cxn ang="0">
                  <a:pos x="7862" y="531"/>
                </a:cxn>
                <a:cxn ang="0">
                  <a:pos x="7936" y="2804"/>
                </a:cxn>
                <a:cxn ang="0">
                  <a:pos x="7936" y="2804"/>
                </a:cxn>
                <a:cxn ang="0">
                  <a:pos x="7961" y="1614"/>
                </a:cxn>
                <a:cxn ang="0">
                  <a:pos x="7972" y="1913"/>
                </a:cxn>
                <a:cxn ang="0">
                  <a:pos x="8332" y="300"/>
                </a:cxn>
                <a:cxn ang="0">
                  <a:pos x="8497" y="1407"/>
                </a:cxn>
                <a:cxn ang="0">
                  <a:pos x="8497" y="1407"/>
                </a:cxn>
                <a:cxn ang="0">
                  <a:pos x="8495" y="2635"/>
                </a:cxn>
                <a:cxn ang="0">
                  <a:pos x="8513" y="1710"/>
                </a:cxn>
                <a:cxn ang="0">
                  <a:pos x="8867" y="31"/>
                </a:cxn>
                <a:cxn ang="0">
                  <a:pos x="9072" y="1179"/>
                </a:cxn>
                <a:cxn ang="0">
                  <a:pos x="9072" y="1179"/>
                </a:cxn>
                <a:cxn ang="0">
                  <a:pos x="9130" y="2446"/>
                </a:cxn>
                <a:cxn ang="0">
                  <a:pos x="9100" y="1490"/>
                </a:cxn>
                <a:cxn ang="0">
                  <a:pos x="10455" y="1000"/>
                </a:cxn>
                <a:cxn ang="0">
                  <a:pos x="10862" y="2990"/>
                </a:cxn>
                <a:cxn ang="0">
                  <a:pos x="10862" y="2990"/>
                </a:cxn>
                <a:cxn ang="0">
                  <a:pos x="11124" y="4319"/>
                </a:cxn>
              </a:cxnLst>
              <a:rect l="0" t="0" r="r" b="b"/>
              <a:pathLst>
                <a:path w="11133" h="6819">
                  <a:moveTo>
                    <a:pt x="533" y="5974"/>
                  </a:moveTo>
                  <a:lnTo>
                    <a:pt x="532" y="5965"/>
                  </a:lnTo>
                  <a:lnTo>
                    <a:pt x="328" y="5992"/>
                  </a:lnTo>
                  <a:lnTo>
                    <a:pt x="0" y="6816"/>
                  </a:lnTo>
                  <a:lnTo>
                    <a:pt x="9" y="6819"/>
                  </a:lnTo>
                  <a:lnTo>
                    <a:pt x="335" y="6000"/>
                  </a:lnTo>
                  <a:lnTo>
                    <a:pt x="533" y="5974"/>
                  </a:lnTo>
                  <a:close/>
                  <a:moveTo>
                    <a:pt x="731" y="5964"/>
                  </a:moveTo>
                  <a:lnTo>
                    <a:pt x="717" y="5967"/>
                  </a:lnTo>
                  <a:lnTo>
                    <a:pt x="717" y="5976"/>
                  </a:lnTo>
                  <a:lnTo>
                    <a:pt x="430" y="6784"/>
                  </a:lnTo>
                  <a:lnTo>
                    <a:pt x="301" y="6795"/>
                  </a:lnTo>
                  <a:lnTo>
                    <a:pt x="601" y="6001"/>
                  </a:lnTo>
                  <a:lnTo>
                    <a:pt x="717" y="5976"/>
                  </a:lnTo>
                  <a:lnTo>
                    <a:pt x="717" y="5967"/>
                  </a:lnTo>
                  <a:lnTo>
                    <a:pt x="594" y="5993"/>
                  </a:lnTo>
                  <a:lnTo>
                    <a:pt x="287" y="6806"/>
                  </a:lnTo>
                  <a:lnTo>
                    <a:pt x="407" y="6795"/>
                  </a:lnTo>
                  <a:lnTo>
                    <a:pt x="436" y="6793"/>
                  </a:lnTo>
                  <a:lnTo>
                    <a:pt x="727" y="5976"/>
                  </a:lnTo>
                  <a:lnTo>
                    <a:pt x="731" y="5964"/>
                  </a:lnTo>
                  <a:close/>
                  <a:moveTo>
                    <a:pt x="1157" y="4666"/>
                  </a:moveTo>
                  <a:lnTo>
                    <a:pt x="1142" y="4671"/>
                  </a:lnTo>
                  <a:lnTo>
                    <a:pt x="1142" y="4680"/>
                  </a:lnTo>
                  <a:lnTo>
                    <a:pt x="883" y="5427"/>
                  </a:lnTo>
                  <a:lnTo>
                    <a:pt x="755" y="5458"/>
                  </a:lnTo>
                  <a:lnTo>
                    <a:pt x="1031" y="4716"/>
                  </a:lnTo>
                  <a:lnTo>
                    <a:pt x="1142" y="4680"/>
                  </a:lnTo>
                  <a:lnTo>
                    <a:pt x="1142" y="4671"/>
                  </a:lnTo>
                  <a:lnTo>
                    <a:pt x="1024" y="4709"/>
                  </a:lnTo>
                  <a:lnTo>
                    <a:pt x="995" y="4785"/>
                  </a:lnTo>
                  <a:lnTo>
                    <a:pt x="740" y="5471"/>
                  </a:lnTo>
                  <a:lnTo>
                    <a:pt x="793" y="5458"/>
                  </a:lnTo>
                  <a:lnTo>
                    <a:pt x="890" y="5434"/>
                  </a:lnTo>
                  <a:lnTo>
                    <a:pt x="1152" y="4680"/>
                  </a:lnTo>
                  <a:lnTo>
                    <a:pt x="1157" y="4666"/>
                  </a:lnTo>
                  <a:close/>
                  <a:moveTo>
                    <a:pt x="1397" y="4588"/>
                  </a:moveTo>
                  <a:lnTo>
                    <a:pt x="1383" y="4593"/>
                  </a:lnTo>
                  <a:lnTo>
                    <a:pt x="1383" y="4602"/>
                  </a:lnTo>
                  <a:lnTo>
                    <a:pt x="1135" y="5365"/>
                  </a:lnTo>
                  <a:lnTo>
                    <a:pt x="1006" y="5396"/>
                  </a:lnTo>
                  <a:lnTo>
                    <a:pt x="1271" y="4639"/>
                  </a:lnTo>
                  <a:lnTo>
                    <a:pt x="1383" y="4602"/>
                  </a:lnTo>
                  <a:lnTo>
                    <a:pt x="1383" y="4593"/>
                  </a:lnTo>
                  <a:lnTo>
                    <a:pt x="1264" y="4631"/>
                  </a:lnTo>
                  <a:lnTo>
                    <a:pt x="992" y="5409"/>
                  </a:lnTo>
                  <a:lnTo>
                    <a:pt x="1045" y="5396"/>
                  </a:lnTo>
                  <a:lnTo>
                    <a:pt x="1142" y="5372"/>
                  </a:lnTo>
                  <a:lnTo>
                    <a:pt x="1392" y="4602"/>
                  </a:lnTo>
                  <a:lnTo>
                    <a:pt x="1397" y="4588"/>
                  </a:lnTo>
                  <a:close/>
                  <a:moveTo>
                    <a:pt x="1482" y="5814"/>
                  </a:moveTo>
                  <a:lnTo>
                    <a:pt x="1468" y="5818"/>
                  </a:lnTo>
                  <a:lnTo>
                    <a:pt x="1468" y="5827"/>
                  </a:lnTo>
                  <a:lnTo>
                    <a:pt x="1157" y="6784"/>
                  </a:lnTo>
                  <a:lnTo>
                    <a:pt x="995" y="6795"/>
                  </a:lnTo>
                  <a:lnTo>
                    <a:pt x="1308" y="5866"/>
                  </a:lnTo>
                  <a:lnTo>
                    <a:pt x="1468" y="5827"/>
                  </a:lnTo>
                  <a:lnTo>
                    <a:pt x="1468" y="5818"/>
                  </a:lnTo>
                  <a:lnTo>
                    <a:pt x="1301" y="5859"/>
                  </a:lnTo>
                  <a:lnTo>
                    <a:pt x="982" y="6805"/>
                  </a:lnTo>
                  <a:lnTo>
                    <a:pt x="1126" y="6795"/>
                  </a:lnTo>
                  <a:lnTo>
                    <a:pt x="1164" y="6793"/>
                  </a:lnTo>
                  <a:lnTo>
                    <a:pt x="1478" y="5827"/>
                  </a:lnTo>
                  <a:lnTo>
                    <a:pt x="1482" y="5814"/>
                  </a:lnTo>
                  <a:close/>
                  <a:moveTo>
                    <a:pt x="1530" y="3509"/>
                  </a:moveTo>
                  <a:lnTo>
                    <a:pt x="1514" y="3517"/>
                  </a:lnTo>
                  <a:lnTo>
                    <a:pt x="1514" y="3527"/>
                  </a:lnTo>
                  <a:lnTo>
                    <a:pt x="1271" y="4216"/>
                  </a:lnTo>
                  <a:lnTo>
                    <a:pt x="1172" y="4259"/>
                  </a:lnTo>
                  <a:lnTo>
                    <a:pt x="1424" y="3569"/>
                  </a:lnTo>
                  <a:lnTo>
                    <a:pt x="1514" y="3527"/>
                  </a:lnTo>
                  <a:lnTo>
                    <a:pt x="1514" y="3517"/>
                  </a:lnTo>
                  <a:lnTo>
                    <a:pt x="1417" y="3562"/>
                  </a:lnTo>
                  <a:lnTo>
                    <a:pt x="1156" y="4275"/>
                  </a:lnTo>
                  <a:lnTo>
                    <a:pt x="1195" y="4259"/>
                  </a:lnTo>
                  <a:lnTo>
                    <a:pt x="1278" y="4223"/>
                  </a:lnTo>
                  <a:lnTo>
                    <a:pt x="1390" y="3906"/>
                  </a:lnTo>
                  <a:lnTo>
                    <a:pt x="1524" y="3527"/>
                  </a:lnTo>
                  <a:lnTo>
                    <a:pt x="1530" y="3509"/>
                  </a:lnTo>
                  <a:close/>
                  <a:moveTo>
                    <a:pt x="1728" y="3417"/>
                  </a:moveTo>
                  <a:lnTo>
                    <a:pt x="1713" y="3424"/>
                  </a:lnTo>
                  <a:lnTo>
                    <a:pt x="1713" y="3434"/>
                  </a:lnTo>
                  <a:lnTo>
                    <a:pt x="1494" y="4121"/>
                  </a:lnTo>
                  <a:lnTo>
                    <a:pt x="1395" y="4163"/>
                  </a:lnTo>
                  <a:lnTo>
                    <a:pt x="1623" y="3476"/>
                  </a:lnTo>
                  <a:lnTo>
                    <a:pt x="1713" y="3434"/>
                  </a:lnTo>
                  <a:lnTo>
                    <a:pt x="1713" y="3424"/>
                  </a:lnTo>
                  <a:lnTo>
                    <a:pt x="1615" y="3469"/>
                  </a:lnTo>
                  <a:lnTo>
                    <a:pt x="1380" y="4179"/>
                  </a:lnTo>
                  <a:lnTo>
                    <a:pt x="1418" y="4163"/>
                  </a:lnTo>
                  <a:lnTo>
                    <a:pt x="1501" y="4127"/>
                  </a:lnTo>
                  <a:lnTo>
                    <a:pt x="1552" y="3969"/>
                  </a:lnTo>
                  <a:lnTo>
                    <a:pt x="1722" y="3434"/>
                  </a:lnTo>
                  <a:lnTo>
                    <a:pt x="1728" y="3417"/>
                  </a:lnTo>
                  <a:close/>
                  <a:moveTo>
                    <a:pt x="1796" y="4459"/>
                  </a:moveTo>
                  <a:lnTo>
                    <a:pt x="1783" y="4464"/>
                  </a:lnTo>
                  <a:lnTo>
                    <a:pt x="1783" y="4473"/>
                  </a:lnTo>
                  <a:lnTo>
                    <a:pt x="1559" y="5260"/>
                  </a:lnTo>
                  <a:lnTo>
                    <a:pt x="1430" y="5292"/>
                  </a:lnTo>
                  <a:lnTo>
                    <a:pt x="1671" y="4509"/>
                  </a:lnTo>
                  <a:lnTo>
                    <a:pt x="1783" y="4473"/>
                  </a:lnTo>
                  <a:lnTo>
                    <a:pt x="1783" y="4464"/>
                  </a:lnTo>
                  <a:lnTo>
                    <a:pt x="1663" y="4502"/>
                  </a:lnTo>
                  <a:lnTo>
                    <a:pt x="1417" y="5305"/>
                  </a:lnTo>
                  <a:lnTo>
                    <a:pt x="1468" y="5292"/>
                  </a:lnTo>
                  <a:lnTo>
                    <a:pt x="1566" y="5268"/>
                  </a:lnTo>
                  <a:lnTo>
                    <a:pt x="1792" y="4473"/>
                  </a:lnTo>
                  <a:lnTo>
                    <a:pt x="1796" y="4459"/>
                  </a:lnTo>
                  <a:close/>
                  <a:moveTo>
                    <a:pt x="2045" y="3268"/>
                  </a:moveTo>
                  <a:lnTo>
                    <a:pt x="2031" y="3275"/>
                  </a:lnTo>
                  <a:lnTo>
                    <a:pt x="2031" y="3285"/>
                  </a:lnTo>
                  <a:lnTo>
                    <a:pt x="1816" y="3983"/>
                  </a:lnTo>
                  <a:lnTo>
                    <a:pt x="1712" y="4027"/>
                  </a:lnTo>
                  <a:lnTo>
                    <a:pt x="1944" y="3326"/>
                  </a:lnTo>
                  <a:lnTo>
                    <a:pt x="2031" y="3285"/>
                  </a:lnTo>
                  <a:lnTo>
                    <a:pt x="2031" y="3275"/>
                  </a:lnTo>
                  <a:lnTo>
                    <a:pt x="1936" y="3319"/>
                  </a:lnTo>
                  <a:lnTo>
                    <a:pt x="1697" y="4044"/>
                  </a:lnTo>
                  <a:lnTo>
                    <a:pt x="1735" y="4027"/>
                  </a:lnTo>
                  <a:lnTo>
                    <a:pt x="1823" y="3989"/>
                  </a:lnTo>
                  <a:lnTo>
                    <a:pt x="2040" y="3285"/>
                  </a:lnTo>
                  <a:lnTo>
                    <a:pt x="2045" y="3268"/>
                  </a:lnTo>
                  <a:close/>
                  <a:moveTo>
                    <a:pt x="2055" y="4375"/>
                  </a:moveTo>
                  <a:lnTo>
                    <a:pt x="2042" y="4380"/>
                  </a:lnTo>
                  <a:lnTo>
                    <a:pt x="2042" y="4389"/>
                  </a:lnTo>
                  <a:lnTo>
                    <a:pt x="1818" y="5196"/>
                  </a:lnTo>
                  <a:lnTo>
                    <a:pt x="1690" y="5228"/>
                  </a:lnTo>
                  <a:lnTo>
                    <a:pt x="1930" y="4426"/>
                  </a:lnTo>
                  <a:lnTo>
                    <a:pt x="2042" y="4389"/>
                  </a:lnTo>
                  <a:lnTo>
                    <a:pt x="2042" y="4380"/>
                  </a:lnTo>
                  <a:lnTo>
                    <a:pt x="1923" y="4418"/>
                  </a:lnTo>
                  <a:lnTo>
                    <a:pt x="1900" y="4493"/>
                  </a:lnTo>
                  <a:lnTo>
                    <a:pt x="1676" y="5241"/>
                  </a:lnTo>
                  <a:lnTo>
                    <a:pt x="1728" y="5228"/>
                  </a:lnTo>
                  <a:lnTo>
                    <a:pt x="1826" y="5204"/>
                  </a:lnTo>
                  <a:lnTo>
                    <a:pt x="2051" y="4389"/>
                  </a:lnTo>
                  <a:lnTo>
                    <a:pt x="2055" y="4375"/>
                  </a:lnTo>
                  <a:close/>
                  <a:moveTo>
                    <a:pt x="2246" y="3175"/>
                  </a:moveTo>
                  <a:lnTo>
                    <a:pt x="2231" y="3182"/>
                  </a:lnTo>
                  <a:lnTo>
                    <a:pt x="2231" y="3192"/>
                  </a:lnTo>
                  <a:lnTo>
                    <a:pt x="2020" y="3895"/>
                  </a:lnTo>
                  <a:lnTo>
                    <a:pt x="1912" y="3941"/>
                  </a:lnTo>
                  <a:lnTo>
                    <a:pt x="2119" y="3244"/>
                  </a:lnTo>
                  <a:lnTo>
                    <a:pt x="2231" y="3192"/>
                  </a:lnTo>
                  <a:lnTo>
                    <a:pt x="2231" y="3182"/>
                  </a:lnTo>
                  <a:lnTo>
                    <a:pt x="2112" y="3237"/>
                  </a:lnTo>
                  <a:lnTo>
                    <a:pt x="2064" y="3397"/>
                  </a:lnTo>
                  <a:lnTo>
                    <a:pt x="1898" y="3957"/>
                  </a:lnTo>
                  <a:lnTo>
                    <a:pt x="1935" y="3941"/>
                  </a:lnTo>
                  <a:lnTo>
                    <a:pt x="2028" y="3902"/>
                  </a:lnTo>
                  <a:lnTo>
                    <a:pt x="2241" y="3192"/>
                  </a:lnTo>
                  <a:lnTo>
                    <a:pt x="2246" y="3175"/>
                  </a:lnTo>
                  <a:close/>
                  <a:moveTo>
                    <a:pt x="7480" y="3627"/>
                  </a:moveTo>
                  <a:lnTo>
                    <a:pt x="7471" y="3627"/>
                  </a:lnTo>
                  <a:lnTo>
                    <a:pt x="7471" y="4599"/>
                  </a:lnTo>
                  <a:lnTo>
                    <a:pt x="7480" y="4599"/>
                  </a:lnTo>
                  <a:lnTo>
                    <a:pt x="7480" y="3627"/>
                  </a:lnTo>
                  <a:close/>
                  <a:moveTo>
                    <a:pt x="7480" y="2098"/>
                  </a:moveTo>
                  <a:lnTo>
                    <a:pt x="7471" y="2098"/>
                  </a:lnTo>
                  <a:lnTo>
                    <a:pt x="7471" y="2945"/>
                  </a:lnTo>
                  <a:lnTo>
                    <a:pt x="7480" y="2945"/>
                  </a:lnTo>
                  <a:lnTo>
                    <a:pt x="7480" y="2098"/>
                  </a:lnTo>
                  <a:close/>
                  <a:moveTo>
                    <a:pt x="7898" y="1643"/>
                  </a:moveTo>
                  <a:lnTo>
                    <a:pt x="7862" y="531"/>
                  </a:lnTo>
                  <a:lnTo>
                    <a:pt x="7853" y="532"/>
                  </a:lnTo>
                  <a:lnTo>
                    <a:pt x="7889" y="1643"/>
                  </a:lnTo>
                  <a:lnTo>
                    <a:pt x="7898" y="1643"/>
                  </a:lnTo>
                  <a:close/>
                  <a:moveTo>
                    <a:pt x="7936" y="2804"/>
                  </a:moveTo>
                  <a:lnTo>
                    <a:pt x="7908" y="1939"/>
                  </a:lnTo>
                  <a:lnTo>
                    <a:pt x="7899" y="1939"/>
                  </a:lnTo>
                  <a:lnTo>
                    <a:pt x="7927" y="2804"/>
                  </a:lnTo>
                  <a:lnTo>
                    <a:pt x="7936" y="2804"/>
                  </a:lnTo>
                  <a:close/>
                  <a:moveTo>
                    <a:pt x="7970" y="1614"/>
                  </a:moveTo>
                  <a:lnTo>
                    <a:pt x="7929" y="498"/>
                  </a:lnTo>
                  <a:lnTo>
                    <a:pt x="7920" y="499"/>
                  </a:lnTo>
                  <a:lnTo>
                    <a:pt x="7961" y="1614"/>
                  </a:lnTo>
                  <a:lnTo>
                    <a:pt x="7970" y="1614"/>
                  </a:lnTo>
                  <a:close/>
                  <a:moveTo>
                    <a:pt x="8013" y="2784"/>
                  </a:moveTo>
                  <a:lnTo>
                    <a:pt x="7981" y="1913"/>
                  </a:lnTo>
                  <a:lnTo>
                    <a:pt x="7972" y="1913"/>
                  </a:lnTo>
                  <a:lnTo>
                    <a:pt x="8003" y="2784"/>
                  </a:lnTo>
                  <a:lnTo>
                    <a:pt x="8013" y="2784"/>
                  </a:lnTo>
                  <a:close/>
                  <a:moveTo>
                    <a:pt x="8416" y="1438"/>
                  </a:moveTo>
                  <a:lnTo>
                    <a:pt x="8332" y="300"/>
                  </a:lnTo>
                  <a:lnTo>
                    <a:pt x="8323" y="301"/>
                  </a:lnTo>
                  <a:lnTo>
                    <a:pt x="8407" y="1438"/>
                  </a:lnTo>
                  <a:lnTo>
                    <a:pt x="8416" y="1438"/>
                  </a:lnTo>
                  <a:close/>
                  <a:moveTo>
                    <a:pt x="8497" y="1407"/>
                  </a:moveTo>
                  <a:lnTo>
                    <a:pt x="8404" y="261"/>
                  </a:lnTo>
                  <a:lnTo>
                    <a:pt x="8394" y="261"/>
                  </a:lnTo>
                  <a:lnTo>
                    <a:pt x="8488" y="1407"/>
                  </a:lnTo>
                  <a:lnTo>
                    <a:pt x="8497" y="1407"/>
                  </a:lnTo>
                  <a:close/>
                  <a:moveTo>
                    <a:pt x="8504" y="2635"/>
                  </a:moveTo>
                  <a:lnTo>
                    <a:pt x="8438" y="1740"/>
                  </a:lnTo>
                  <a:lnTo>
                    <a:pt x="8429" y="1740"/>
                  </a:lnTo>
                  <a:lnTo>
                    <a:pt x="8495" y="2635"/>
                  </a:lnTo>
                  <a:lnTo>
                    <a:pt x="8504" y="2635"/>
                  </a:lnTo>
                  <a:close/>
                  <a:moveTo>
                    <a:pt x="8595" y="2609"/>
                  </a:moveTo>
                  <a:lnTo>
                    <a:pt x="8522" y="1709"/>
                  </a:lnTo>
                  <a:lnTo>
                    <a:pt x="8513" y="1710"/>
                  </a:lnTo>
                  <a:lnTo>
                    <a:pt x="8586" y="2609"/>
                  </a:lnTo>
                  <a:lnTo>
                    <a:pt x="8595" y="2609"/>
                  </a:lnTo>
                  <a:close/>
                  <a:moveTo>
                    <a:pt x="9000" y="1208"/>
                  </a:moveTo>
                  <a:lnTo>
                    <a:pt x="8867" y="31"/>
                  </a:lnTo>
                  <a:lnTo>
                    <a:pt x="8858" y="32"/>
                  </a:lnTo>
                  <a:lnTo>
                    <a:pt x="8991" y="1209"/>
                  </a:lnTo>
                  <a:lnTo>
                    <a:pt x="9000" y="1208"/>
                  </a:lnTo>
                  <a:close/>
                  <a:moveTo>
                    <a:pt x="9072" y="1179"/>
                  </a:moveTo>
                  <a:lnTo>
                    <a:pt x="8930" y="0"/>
                  </a:lnTo>
                  <a:lnTo>
                    <a:pt x="8921" y="1"/>
                  </a:lnTo>
                  <a:lnTo>
                    <a:pt x="9063" y="1180"/>
                  </a:lnTo>
                  <a:lnTo>
                    <a:pt x="9072" y="1179"/>
                  </a:lnTo>
                  <a:close/>
                  <a:moveTo>
                    <a:pt x="9139" y="2445"/>
                  </a:moveTo>
                  <a:lnTo>
                    <a:pt x="9035" y="1518"/>
                  </a:lnTo>
                  <a:lnTo>
                    <a:pt x="9026" y="1519"/>
                  </a:lnTo>
                  <a:lnTo>
                    <a:pt x="9130" y="2446"/>
                  </a:lnTo>
                  <a:lnTo>
                    <a:pt x="9139" y="2445"/>
                  </a:lnTo>
                  <a:close/>
                  <a:moveTo>
                    <a:pt x="9221" y="2419"/>
                  </a:moveTo>
                  <a:lnTo>
                    <a:pt x="9109" y="1489"/>
                  </a:lnTo>
                  <a:lnTo>
                    <a:pt x="9100" y="1490"/>
                  </a:lnTo>
                  <a:lnTo>
                    <a:pt x="9212" y="2420"/>
                  </a:lnTo>
                  <a:lnTo>
                    <a:pt x="9221" y="2419"/>
                  </a:lnTo>
                  <a:close/>
                  <a:moveTo>
                    <a:pt x="10610" y="1760"/>
                  </a:moveTo>
                  <a:lnTo>
                    <a:pt x="10455" y="1000"/>
                  </a:lnTo>
                  <a:lnTo>
                    <a:pt x="10446" y="1002"/>
                  </a:lnTo>
                  <a:lnTo>
                    <a:pt x="10601" y="1762"/>
                  </a:lnTo>
                  <a:lnTo>
                    <a:pt x="10610" y="1760"/>
                  </a:lnTo>
                  <a:close/>
                  <a:moveTo>
                    <a:pt x="10862" y="2990"/>
                  </a:moveTo>
                  <a:lnTo>
                    <a:pt x="10702" y="2207"/>
                  </a:lnTo>
                  <a:lnTo>
                    <a:pt x="10693" y="2208"/>
                  </a:lnTo>
                  <a:lnTo>
                    <a:pt x="10853" y="2992"/>
                  </a:lnTo>
                  <a:lnTo>
                    <a:pt x="10862" y="2990"/>
                  </a:lnTo>
                  <a:close/>
                  <a:moveTo>
                    <a:pt x="11132" y="4318"/>
                  </a:moveTo>
                  <a:lnTo>
                    <a:pt x="11004" y="3690"/>
                  </a:lnTo>
                  <a:lnTo>
                    <a:pt x="10995" y="3691"/>
                  </a:lnTo>
                  <a:lnTo>
                    <a:pt x="11124" y="4319"/>
                  </a:lnTo>
                  <a:lnTo>
                    <a:pt x="11132" y="4318"/>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a:t>
            </a:r>
            <a:r>
              <a:rPr lang="en-US" sz="1100" b="1" dirty="0">
                <a:solidFill>
                  <a:srgbClr val="0070C0"/>
                </a:solidFill>
                <a:latin typeface="Georgia" pitchFamily="18" charset="0"/>
              </a:rPr>
              <a:t> </a:t>
            </a:r>
            <a:r>
              <a:rPr lang="ro-RO" sz="1100" b="1" dirty="0">
                <a:solidFill>
                  <a:srgbClr val="0070C0"/>
                </a:solidFill>
                <a:latin typeface="Georgia" pitchFamily="18" charset="0"/>
              </a:rPr>
              <a:t>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3" name="Subtitlu 2"/>
          <p:cNvSpPr>
            <a:spLocks noGrp="1"/>
          </p:cNvSpPr>
          <p:nvPr>
            <p:ph type="subTitle" idx="1"/>
          </p:nvPr>
        </p:nvSpPr>
        <p:spPr>
          <a:xfrm>
            <a:off x="773723" y="1172641"/>
            <a:ext cx="7737231" cy="3837509"/>
          </a:xfrm>
        </p:spPr>
        <p:txBody>
          <a:bodyPr>
            <a:noAutofit/>
          </a:bodyPr>
          <a:lstStyle/>
          <a:p>
            <a:pPr marL="342900" lvl="0" indent="-342900" algn="just" defTabSz="914400">
              <a:lnSpc>
                <a:spcPct val="80000"/>
              </a:lnSpc>
              <a:buBlip>
                <a:blip r:embed="rId5"/>
              </a:buBlip>
            </a:pPr>
            <a:r>
              <a:rPr lang="ro-RO" sz="1800" b="1" i="1" dirty="0">
                <a:solidFill>
                  <a:schemeClr val="tx2">
                    <a:lumMod val="60000"/>
                    <a:lumOff val="40000"/>
                  </a:schemeClr>
                </a:solidFill>
                <a:latin typeface="Times New Roman" pitchFamily="18" charset="0"/>
                <a:cs typeface="Times New Roman" pitchFamily="18" charset="0"/>
              </a:rPr>
              <a:t>Corpul de Control al Prefectului</a:t>
            </a:r>
          </a:p>
          <a:p>
            <a:pPr algn="just"/>
            <a:r>
              <a:rPr lang="ro-RO" sz="1200" dirty="0" smtClean="0">
                <a:solidFill>
                  <a:schemeClr val="tx1"/>
                </a:solidFill>
                <a:latin typeface="Tahoma" pitchFamily="34" charset="0"/>
                <a:ea typeface="Tahoma" pitchFamily="34" charset="0"/>
                <a:cs typeface="Tahoma" pitchFamily="34" charset="0"/>
              </a:rPr>
              <a:t>În </a:t>
            </a:r>
            <a:r>
              <a:rPr lang="ro-RO" sz="1200" dirty="0">
                <a:solidFill>
                  <a:schemeClr val="tx1"/>
                </a:solidFill>
                <a:latin typeface="Tahoma" pitchFamily="34" charset="0"/>
                <a:ea typeface="Tahoma" pitchFamily="34" charset="0"/>
                <a:cs typeface="Tahoma" pitchFamily="34" charset="0"/>
              </a:rPr>
              <a:t>anul </a:t>
            </a:r>
            <a:r>
              <a:rPr lang="ro-RO" sz="1200" dirty="0" smtClean="0">
                <a:solidFill>
                  <a:schemeClr val="tx1"/>
                </a:solidFill>
                <a:latin typeface="Tahoma" pitchFamily="34" charset="0"/>
                <a:ea typeface="Tahoma" pitchFamily="34" charset="0"/>
                <a:cs typeface="Tahoma" pitchFamily="34" charset="0"/>
              </a:rPr>
              <a:t>202</a:t>
            </a:r>
            <a:r>
              <a:rPr lang="en-US" sz="1200" dirty="0" smtClean="0">
                <a:solidFill>
                  <a:schemeClr val="tx1"/>
                </a:solidFill>
                <a:latin typeface="Tahoma" pitchFamily="34" charset="0"/>
                <a:ea typeface="Tahoma" pitchFamily="34" charset="0"/>
                <a:cs typeface="Tahoma" pitchFamily="34" charset="0"/>
              </a:rPr>
              <a:t>3</a:t>
            </a:r>
            <a:r>
              <a:rPr lang="ro-RO" sz="1200" dirty="0" smtClean="0">
                <a:solidFill>
                  <a:schemeClr val="tx1"/>
                </a:solidFill>
                <a:latin typeface="Tahoma" pitchFamily="34" charset="0"/>
                <a:ea typeface="Tahoma" pitchFamily="34" charset="0"/>
                <a:cs typeface="Tahoma" pitchFamily="34" charset="0"/>
              </a:rPr>
              <a:t> au fost constituite 3 </a:t>
            </a:r>
            <a:r>
              <a:rPr lang="ro-RO" sz="1200" dirty="0">
                <a:solidFill>
                  <a:schemeClr val="tx1"/>
                </a:solidFill>
                <a:latin typeface="Tahoma" pitchFamily="34" charset="0"/>
                <a:ea typeface="Tahoma" pitchFamily="34" charset="0"/>
                <a:cs typeface="Tahoma" pitchFamily="34" charset="0"/>
              </a:rPr>
              <a:t>(trei) comisii mixte de control </a:t>
            </a:r>
            <a:r>
              <a:rPr lang="ro-RO" sz="1200" dirty="0" smtClean="0">
                <a:solidFill>
                  <a:schemeClr val="tx1"/>
                </a:solidFill>
                <a:latin typeface="Tahoma" pitchFamily="34" charset="0"/>
                <a:ea typeface="Tahoma" pitchFamily="34" charset="0"/>
                <a:cs typeface="Tahoma" pitchFamily="34" charset="0"/>
              </a:rPr>
              <a:t>după </a:t>
            </a:r>
            <a:r>
              <a:rPr lang="ro-RO" sz="1200" dirty="0">
                <a:solidFill>
                  <a:schemeClr val="tx1"/>
                </a:solidFill>
                <a:latin typeface="Tahoma" pitchFamily="34" charset="0"/>
                <a:ea typeface="Tahoma" pitchFamily="34" charset="0"/>
                <a:cs typeface="Tahoma" pitchFamily="34" charset="0"/>
              </a:rPr>
              <a:t>cum urmează :</a:t>
            </a:r>
            <a:endParaRPr lang="en-GB" sz="1200" dirty="0">
              <a:solidFill>
                <a:schemeClr val="tx1"/>
              </a:solidFill>
              <a:latin typeface="Tahoma" pitchFamily="34" charset="0"/>
              <a:ea typeface="Tahoma" pitchFamily="34" charset="0"/>
              <a:cs typeface="Tahoma" pitchFamily="34" charset="0"/>
            </a:endParaRPr>
          </a:p>
          <a:p>
            <a:pPr marL="171450" indent="-171450" algn="just">
              <a:buFont typeface="Arial" pitchFamily="34" charset="0"/>
              <a:buChar char="•"/>
            </a:pPr>
            <a:r>
              <a:rPr lang="pt-BR" sz="1200" dirty="0" smtClean="0">
                <a:solidFill>
                  <a:schemeClr val="tx1"/>
                </a:solidFill>
                <a:latin typeface="Tahoma" pitchFamily="34" charset="0"/>
                <a:ea typeface="Tahoma" pitchFamily="34" charset="0"/>
                <a:cs typeface="Tahoma" pitchFamily="34" charset="0"/>
              </a:rPr>
              <a:t>Ordinul Prefectului nr. 27 din 14.02.2023  au fost efectuate de către Corpului de Control o serie de verificări care au vizat activitatea conducerii (primari şi secretari) unor unităţi administrativ teritoriale de pe raza judeţului Satu Mare fiind întocmite </a:t>
            </a:r>
            <a:r>
              <a:rPr lang="pt-BR" sz="1200" dirty="0" smtClean="0">
                <a:solidFill>
                  <a:schemeClr val="tx1"/>
                </a:solidFill>
                <a:latin typeface="Tahoma" pitchFamily="34" charset="0"/>
                <a:ea typeface="Tahoma" pitchFamily="34" charset="0"/>
                <a:cs typeface="Tahoma" pitchFamily="34" charset="0"/>
              </a:rPr>
              <a:t>6(șase</a:t>
            </a:r>
            <a:r>
              <a:rPr lang="pt-BR" sz="1200" dirty="0" smtClean="0">
                <a:solidFill>
                  <a:schemeClr val="tx1"/>
                </a:solidFill>
                <a:latin typeface="Tahoma" pitchFamily="34" charset="0"/>
                <a:ea typeface="Tahoma" pitchFamily="34" charset="0"/>
                <a:cs typeface="Tahoma" pitchFamily="34" charset="0"/>
              </a:rPr>
              <a:t>) note de constatare care cuprind deficienţele constatate şi măsurile de remediere ale acestora.</a:t>
            </a:r>
          </a:p>
          <a:p>
            <a:pPr marL="171450" indent="-171450" algn="just">
              <a:buFont typeface="Arial" pitchFamily="34" charset="0"/>
              <a:buChar char="•"/>
            </a:pPr>
            <a:r>
              <a:rPr lang="ro-RO" sz="1200" dirty="0" smtClean="0">
                <a:solidFill>
                  <a:schemeClr val="tx1"/>
                </a:solidFill>
                <a:latin typeface="Tahoma" pitchFamily="34" charset="0"/>
                <a:ea typeface="Tahoma" pitchFamily="34" charset="0"/>
                <a:cs typeface="Tahoma" pitchFamily="34" charset="0"/>
              </a:rPr>
              <a:t>Au </a:t>
            </a:r>
            <a:r>
              <a:rPr lang="ro-RO" sz="1200" dirty="0">
                <a:solidFill>
                  <a:schemeClr val="tx1"/>
                </a:solidFill>
                <a:latin typeface="Tahoma" pitchFamily="34" charset="0"/>
                <a:ea typeface="Tahoma" pitchFamily="34" charset="0"/>
                <a:cs typeface="Tahoma" pitchFamily="34" charset="0"/>
              </a:rPr>
              <a:t>fost înregistrate şi s-au desfăşurat activităţi în soluţionarea celor </a:t>
            </a:r>
            <a:r>
              <a:rPr lang="en-US" sz="1200" dirty="0" smtClean="0">
                <a:solidFill>
                  <a:schemeClr val="tx1"/>
                </a:solidFill>
                <a:latin typeface="Tahoma" pitchFamily="34" charset="0"/>
                <a:ea typeface="Tahoma" pitchFamily="34" charset="0"/>
                <a:cs typeface="Tahoma" pitchFamily="34" charset="0"/>
              </a:rPr>
              <a:t>53</a:t>
            </a:r>
            <a:r>
              <a:rPr lang="ro-RO" sz="1200" dirty="0" smtClean="0">
                <a:solidFill>
                  <a:schemeClr val="tx1"/>
                </a:solidFill>
                <a:latin typeface="Tahoma" pitchFamily="34" charset="0"/>
                <a:ea typeface="Tahoma" pitchFamily="34" charset="0"/>
                <a:cs typeface="Tahoma" pitchFamily="34" charset="0"/>
              </a:rPr>
              <a:t> </a:t>
            </a:r>
            <a:r>
              <a:rPr lang="ro-RO" sz="1200" dirty="0">
                <a:solidFill>
                  <a:schemeClr val="tx1"/>
                </a:solidFill>
                <a:latin typeface="Tahoma" pitchFamily="34" charset="0"/>
                <a:ea typeface="Tahoma" pitchFamily="34" charset="0"/>
                <a:cs typeface="Tahoma" pitchFamily="34" charset="0"/>
              </a:rPr>
              <a:t>petiţii, sesizări sau memorii, venite direct de la cetăţeni, dar şi de la reprezentanți ai autorităţilor publice </a:t>
            </a:r>
            <a:r>
              <a:rPr lang="ro-RO" sz="1200" dirty="0" smtClean="0">
                <a:solidFill>
                  <a:schemeClr val="tx1"/>
                </a:solidFill>
                <a:latin typeface="Tahoma" pitchFamily="34" charset="0"/>
                <a:ea typeface="Tahoma" pitchFamily="34" charset="0"/>
                <a:cs typeface="Tahoma" pitchFamily="34" charset="0"/>
              </a:rPr>
              <a:t>locale. </a:t>
            </a:r>
            <a:endParaRPr lang="en-US" sz="1200" dirty="0" smtClean="0">
              <a:solidFill>
                <a:schemeClr val="tx1"/>
              </a:solidFill>
              <a:latin typeface="Tahoma" pitchFamily="34" charset="0"/>
              <a:ea typeface="Tahoma" pitchFamily="34" charset="0"/>
              <a:cs typeface="Tahoma" pitchFamily="34" charset="0"/>
            </a:endParaRPr>
          </a:p>
          <a:p>
            <a:pPr marL="171450" indent="-171450" algn="just">
              <a:buFont typeface="Arial" pitchFamily="34" charset="0"/>
              <a:buChar char="•"/>
            </a:pPr>
            <a:r>
              <a:rPr lang="ro-RO" sz="1200" dirty="0" smtClean="0">
                <a:solidFill>
                  <a:schemeClr val="tx1"/>
                </a:solidFill>
                <a:latin typeface="Tahoma" pitchFamily="34" charset="0"/>
                <a:ea typeface="Tahoma" pitchFamily="34" charset="0"/>
                <a:cs typeface="Tahoma" pitchFamily="34" charset="0"/>
              </a:rPr>
              <a:t>Î</a:t>
            </a:r>
            <a:r>
              <a:rPr lang="ro-RO" sz="1200" dirty="0" smtClean="0">
                <a:solidFill>
                  <a:prstClr val="black"/>
                </a:solidFill>
                <a:latin typeface="Tahoma" pitchFamily="34" charset="0"/>
                <a:ea typeface="Tahoma" pitchFamily="34" charset="0"/>
                <a:cs typeface="Tahoma" pitchFamily="34" charset="0"/>
              </a:rPr>
              <a:t>n </a:t>
            </a:r>
            <a:r>
              <a:rPr lang="ro-RO" sz="1200" dirty="0">
                <a:solidFill>
                  <a:prstClr val="black"/>
                </a:solidFill>
                <a:latin typeface="Tahoma" pitchFamily="34" charset="0"/>
                <a:ea typeface="Tahoma" pitchFamily="34" charset="0"/>
                <a:cs typeface="Tahoma" pitchFamily="34" charset="0"/>
              </a:rPr>
              <a:t>cursul anului </a:t>
            </a:r>
            <a:r>
              <a:rPr lang="ro-RO" sz="1200" dirty="0" smtClean="0">
                <a:solidFill>
                  <a:prstClr val="black"/>
                </a:solidFill>
                <a:latin typeface="Tahoma" pitchFamily="34" charset="0"/>
                <a:ea typeface="Tahoma" pitchFamily="34" charset="0"/>
                <a:cs typeface="Tahoma" pitchFamily="34" charset="0"/>
              </a:rPr>
              <a:t>202</a:t>
            </a:r>
            <a:r>
              <a:rPr lang="en-US" sz="1200" dirty="0" smtClean="0">
                <a:solidFill>
                  <a:prstClr val="black"/>
                </a:solidFill>
                <a:latin typeface="Tahoma" pitchFamily="34" charset="0"/>
                <a:ea typeface="Tahoma" pitchFamily="34" charset="0"/>
                <a:cs typeface="Tahoma" pitchFamily="34" charset="0"/>
              </a:rPr>
              <a:t>3</a:t>
            </a:r>
            <a:r>
              <a:rPr lang="ro-RO" sz="1200" dirty="0" smtClean="0">
                <a:solidFill>
                  <a:prstClr val="black"/>
                </a:solidFill>
                <a:latin typeface="Tahoma" pitchFamily="34" charset="0"/>
                <a:ea typeface="Tahoma" pitchFamily="34" charset="0"/>
                <a:cs typeface="Tahoma" pitchFamily="34" charset="0"/>
              </a:rPr>
              <a:t> activități diverse: </a:t>
            </a:r>
            <a:endParaRPr lang="en-GB" sz="1200" dirty="0">
              <a:solidFill>
                <a:prstClr val="black"/>
              </a:solidFill>
              <a:latin typeface="Tahoma" pitchFamily="34" charset="0"/>
              <a:ea typeface="Tahoma" pitchFamily="34" charset="0"/>
              <a:cs typeface="Tahoma" pitchFamily="34" charset="0"/>
            </a:endParaRPr>
          </a:p>
          <a:p>
            <a:pPr indent="271463" algn="just"/>
            <a:r>
              <a:rPr lang="pt-BR" sz="1200" dirty="0" smtClean="0">
                <a:solidFill>
                  <a:schemeClr val="tx1"/>
                </a:solidFill>
                <a:latin typeface="Tahoma" pitchFamily="34" charset="0"/>
                <a:ea typeface="Tahoma" pitchFamily="34" charset="0"/>
                <a:cs typeface="Tahoma" pitchFamily="34" charset="0"/>
              </a:rPr>
              <a:t>- verificarea la solicitarea angajaților Casei de tip familial “Teodora” din localitatea Noroieni cu privire la modul de întocmire a unui raport de control din partea DGASPC Satu Mare cu privire la managementul defectuos al conducerii casei. Au fost clarificate și lămurite toate aspectele semnalate.</a:t>
            </a:r>
            <a:endParaRPr lang="en-US" sz="1200" dirty="0" smtClean="0">
              <a:solidFill>
                <a:schemeClr val="tx1"/>
              </a:solidFill>
              <a:latin typeface="Tahoma" pitchFamily="34" charset="0"/>
              <a:ea typeface="Tahoma" pitchFamily="34" charset="0"/>
              <a:cs typeface="Tahoma" pitchFamily="34" charset="0"/>
            </a:endParaRPr>
          </a:p>
          <a:p>
            <a:pPr indent="271463" algn="just"/>
            <a:r>
              <a:rPr lang="pt-BR" sz="1200" dirty="0" smtClean="0">
                <a:solidFill>
                  <a:schemeClr val="tx1"/>
                </a:solidFill>
                <a:latin typeface="Tahoma" pitchFamily="34" charset="0"/>
                <a:ea typeface="Tahoma" pitchFamily="34" charset="0"/>
                <a:cs typeface="Tahoma" pitchFamily="34" charset="0"/>
              </a:rPr>
              <a:t>- o sesizare din partea unui funcționar public cu privire la activitatea și acțiunile unui secretar general al unei unități administrativ teritoriale. În urma verificării s-a înaintat către Parchetul de pe lângă Tribunalul Satu Mare raportul întocmit, în vederea verificării existenței sau inexistenței elementelor constitutive ale vreunei infracțiuni.</a:t>
            </a:r>
            <a:endParaRPr lang="en-US" sz="1200" dirty="0" smtClean="0">
              <a:solidFill>
                <a:schemeClr val="tx1"/>
              </a:solidFill>
              <a:latin typeface="Tahoma" pitchFamily="34" charset="0"/>
              <a:ea typeface="Tahoma" pitchFamily="34" charset="0"/>
              <a:cs typeface="Tahoma" pitchFamily="34" charset="0"/>
            </a:endParaRPr>
          </a:p>
          <a:p>
            <a:pPr indent="271463" algn="just"/>
            <a:r>
              <a:rPr lang="pt-BR" sz="1200" dirty="0" smtClean="0">
                <a:solidFill>
                  <a:schemeClr val="tx1"/>
                </a:solidFill>
                <a:latin typeface="Tahoma" pitchFamily="34" charset="0"/>
                <a:ea typeface="Tahoma" pitchFamily="34" charset="0"/>
                <a:cs typeface="Tahoma" pitchFamily="34" charset="0"/>
              </a:rPr>
              <a:t>- acțiune de verificare la solicitarea unui avocat privind modul de întocmire și aprobare de către UAT Satu Mare a unui PUZ pentru o clădire cu unități locative unifamiliale. În urma verificărilor s-a solicitat ajutorul Inspectoratului Județean în Construcții Satu Mare.</a:t>
            </a:r>
            <a:endParaRPr lang="en-US" sz="1200" dirty="0" smtClean="0">
              <a:solidFill>
                <a:schemeClr val="tx1"/>
              </a:solidFill>
              <a:latin typeface="Tahoma" pitchFamily="34" charset="0"/>
              <a:ea typeface="Tahoma" pitchFamily="34" charset="0"/>
              <a:cs typeface="Tahoma" pitchFamily="34" charset="0"/>
            </a:endParaRPr>
          </a:p>
          <a:p>
            <a:pPr marL="342900" lvl="0" indent="-342900" algn="just" defTabSz="914400">
              <a:buFont typeface="Arial" pitchFamily="34" charset="0"/>
              <a:buChar char="•"/>
            </a:pPr>
            <a:endParaRPr lang="ro-RO" sz="1200" dirty="0">
              <a:solidFill>
                <a:prstClr val="black"/>
              </a:solidFill>
              <a:latin typeface="Tahoma" pitchFamily="34" charset="0"/>
              <a:ea typeface="Tahoma" pitchFamily="34" charset="0"/>
              <a:cs typeface="Tahoma" pitchFamily="34" charset="0"/>
            </a:endParaRPr>
          </a:p>
          <a:p>
            <a:pPr algn="just"/>
            <a:endParaRPr lang="vi-VN" sz="1200" i="1" dirty="0">
              <a:solidFill>
                <a:schemeClr val="tx1"/>
              </a:solidFill>
              <a:latin typeface="Tahoma" pitchFamily="34" charset="0"/>
              <a:ea typeface="Tahoma" pitchFamily="34" charset="0"/>
              <a:cs typeface="Tahoma" pitchFamily="34" charset="0"/>
            </a:endParaRPr>
          </a:p>
        </p:txBody>
      </p:sp>
      <p:sp>
        <p:nvSpPr>
          <p:cNvPr id="2059" name="Rectangle 11"/>
          <p:cNvSpPr>
            <a:spLocks noChangeArrowheads="1"/>
          </p:cNvSpPr>
          <p:nvPr/>
        </p:nvSpPr>
        <p:spPr bwMode="auto">
          <a:xfrm>
            <a:off x="281354" y="-85597"/>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Tree>
    <p:extLst>
      <p:ext uri="{BB962C8B-B14F-4D97-AF65-F5344CB8AC3E}">
        <p14:creationId xmlns:p14="http://schemas.microsoft.com/office/powerpoint/2010/main" xmlns="" val="2149660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0" y="-228600"/>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77"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p:cNvSpPr>
            <p:nvPr/>
          </p:nvSpPr>
          <p:spPr bwMode="auto">
            <a:xfrm>
              <a:off x="2340" y="5273"/>
              <a:ext cx="5697" cy="5369"/>
            </a:xfrm>
            <a:custGeom>
              <a:avLst/>
              <a:gdLst/>
              <a:ahLst/>
              <a:cxnLst>
                <a:cxn ang="0">
                  <a:pos x="81" y="5295"/>
                </a:cxn>
                <a:cxn ang="0">
                  <a:pos x="1582" y="648"/>
                </a:cxn>
                <a:cxn ang="0">
                  <a:pos x="1420" y="1131"/>
                </a:cxn>
                <a:cxn ang="0">
                  <a:pos x="1472" y="718"/>
                </a:cxn>
                <a:cxn ang="0">
                  <a:pos x="1465" y="711"/>
                </a:cxn>
                <a:cxn ang="0">
                  <a:pos x="341" y="746"/>
                </a:cxn>
                <a:cxn ang="0">
                  <a:pos x="1397" y="1544"/>
                </a:cxn>
                <a:cxn ang="0">
                  <a:pos x="1047" y="2449"/>
                </a:cxn>
                <a:cxn ang="0">
                  <a:pos x="1397" y="1554"/>
                </a:cxn>
                <a:cxn ang="0">
                  <a:pos x="910" y="1381"/>
                </a:cxn>
                <a:cxn ang="0">
                  <a:pos x="958" y="2675"/>
                </a:cxn>
                <a:cxn ang="0">
                  <a:pos x="737" y="3242"/>
                </a:cxn>
                <a:cxn ang="0">
                  <a:pos x="442" y="2562"/>
                </a:cxn>
                <a:cxn ang="0">
                  <a:pos x="482" y="2562"/>
                </a:cxn>
                <a:cxn ang="0">
                  <a:pos x="2" y="3525"/>
                </a:cxn>
                <a:cxn ang="0">
                  <a:pos x="638" y="3873"/>
                </a:cxn>
                <a:cxn ang="0">
                  <a:pos x="644" y="3883"/>
                </a:cxn>
                <a:cxn ang="0">
                  <a:pos x="738" y="3658"/>
                </a:cxn>
                <a:cxn ang="0">
                  <a:pos x="595" y="3631"/>
                </a:cxn>
                <a:cxn ang="0">
                  <a:pos x="1052" y="2460"/>
                </a:cxn>
                <a:cxn ang="0">
                  <a:pos x="1057" y="2449"/>
                </a:cxn>
                <a:cxn ang="0">
                  <a:pos x="1409" y="1548"/>
                </a:cxn>
                <a:cxn ang="0">
                  <a:pos x="1548" y="1178"/>
                </a:cxn>
                <a:cxn ang="0">
                  <a:pos x="1576" y="666"/>
                </a:cxn>
                <a:cxn ang="0">
                  <a:pos x="1952" y="446"/>
                </a:cxn>
                <a:cxn ang="0">
                  <a:pos x="1673" y="1073"/>
                </a:cxn>
                <a:cxn ang="0">
                  <a:pos x="1952" y="446"/>
                </a:cxn>
                <a:cxn ang="0">
                  <a:pos x="1694" y="1073"/>
                </a:cxn>
                <a:cxn ang="0">
                  <a:pos x="1962" y="456"/>
                </a:cxn>
                <a:cxn ang="0">
                  <a:pos x="1882" y="5348"/>
                </a:cxn>
                <a:cxn ang="0">
                  <a:pos x="1144" y="5343"/>
                </a:cxn>
                <a:cxn ang="0">
                  <a:pos x="2049" y="5344"/>
                </a:cxn>
                <a:cxn ang="0">
                  <a:pos x="2535" y="139"/>
                </a:cxn>
                <a:cxn ang="0">
                  <a:pos x="2441" y="191"/>
                </a:cxn>
                <a:cxn ang="0">
                  <a:pos x="2433" y="184"/>
                </a:cxn>
                <a:cxn ang="0">
                  <a:pos x="2360" y="754"/>
                </a:cxn>
                <a:cxn ang="0">
                  <a:pos x="2550" y="121"/>
                </a:cxn>
                <a:cxn ang="0">
                  <a:pos x="2757" y="18"/>
                </a:cxn>
                <a:cxn ang="0">
                  <a:pos x="2646" y="79"/>
                </a:cxn>
                <a:cxn ang="0">
                  <a:pos x="2638" y="73"/>
                </a:cxn>
                <a:cxn ang="0">
                  <a:pos x="2485" y="695"/>
                </a:cxn>
                <a:cxn ang="0">
                  <a:pos x="2772" y="0"/>
                </a:cxn>
                <a:cxn ang="0">
                  <a:pos x="2049" y="5344"/>
                </a:cxn>
                <a:cxn ang="0">
                  <a:pos x="3263" y="5309"/>
                </a:cxn>
                <a:cxn ang="0">
                  <a:pos x="2815" y="5313"/>
                </a:cxn>
                <a:cxn ang="0">
                  <a:pos x="3283" y="5310"/>
                </a:cxn>
                <a:cxn ang="0">
                  <a:pos x="3332" y="5311"/>
                </a:cxn>
                <a:cxn ang="0">
                  <a:pos x="3838" y="5327"/>
                </a:cxn>
                <a:cxn ang="0">
                  <a:pos x="5358" y="3848"/>
                </a:cxn>
                <a:cxn ang="0">
                  <a:pos x="5353" y="3855"/>
                </a:cxn>
                <a:cxn ang="0">
                  <a:pos x="4125" y="5300"/>
                </a:cxn>
                <a:cxn ang="0">
                  <a:pos x="5696" y="3831"/>
                </a:cxn>
              </a:cxnLst>
              <a:rect l="0" t="0" r="r" b="b"/>
              <a:pathLst>
                <a:path w="5697" h="5369">
                  <a:moveTo>
                    <a:pt x="1144" y="5343"/>
                  </a:moveTo>
                  <a:lnTo>
                    <a:pt x="81" y="5285"/>
                  </a:lnTo>
                  <a:lnTo>
                    <a:pt x="81" y="5295"/>
                  </a:lnTo>
                  <a:lnTo>
                    <a:pt x="385" y="5311"/>
                  </a:lnTo>
                  <a:lnTo>
                    <a:pt x="1144" y="5343"/>
                  </a:lnTo>
                  <a:close/>
                  <a:moveTo>
                    <a:pt x="1582" y="648"/>
                  </a:moveTo>
                  <a:lnTo>
                    <a:pt x="1566" y="656"/>
                  </a:lnTo>
                  <a:lnTo>
                    <a:pt x="1566" y="666"/>
                  </a:lnTo>
                  <a:lnTo>
                    <a:pt x="1420" y="1131"/>
                  </a:lnTo>
                  <a:lnTo>
                    <a:pt x="1359" y="1109"/>
                  </a:lnTo>
                  <a:lnTo>
                    <a:pt x="1346" y="1104"/>
                  </a:lnTo>
                  <a:lnTo>
                    <a:pt x="1472" y="718"/>
                  </a:lnTo>
                  <a:lnTo>
                    <a:pt x="1566" y="666"/>
                  </a:lnTo>
                  <a:lnTo>
                    <a:pt x="1566" y="656"/>
                  </a:lnTo>
                  <a:lnTo>
                    <a:pt x="1465" y="711"/>
                  </a:lnTo>
                  <a:lnTo>
                    <a:pt x="1337" y="1101"/>
                  </a:lnTo>
                  <a:lnTo>
                    <a:pt x="345" y="738"/>
                  </a:lnTo>
                  <a:lnTo>
                    <a:pt x="341" y="746"/>
                  </a:lnTo>
                  <a:lnTo>
                    <a:pt x="1541" y="1185"/>
                  </a:lnTo>
                  <a:lnTo>
                    <a:pt x="1400" y="1545"/>
                  </a:lnTo>
                  <a:lnTo>
                    <a:pt x="1397" y="1544"/>
                  </a:lnTo>
                  <a:lnTo>
                    <a:pt x="1397" y="1554"/>
                  </a:lnTo>
                  <a:lnTo>
                    <a:pt x="1047" y="2449"/>
                  </a:lnTo>
                  <a:lnTo>
                    <a:pt x="540" y="2308"/>
                  </a:lnTo>
                  <a:lnTo>
                    <a:pt x="915" y="1393"/>
                  </a:lnTo>
                  <a:lnTo>
                    <a:pt x="1397" y="1554"/>
                  </a:lnTo>
                  <a:lnTo>
                    <a:pt x="1397" y="1544"/>
                  </a:lnTo>
                  <a:lnTo>
                    <a:pt x="944" y="1393"/>
                  </a:lnTo>
                  <a:lnTo>
                    <a:pt x="910" y="1381"/>
                  </a:lnTo>
                  <a:lnTo>
                    <a:pt x="528" y="2314"/>
                  </a:lnTo>
                  <a:lnTo>
                    <a:pt x="1043" y="2458"/>
                  </a:lnTo>
                  <a:lnTo>
                    <a:pt x="958" y="2675"/>
                  </a:lnTo>
                  <a:lnTo>
                    <a:pt x="955" y="2674"/>
                  </a:lnTo>
                  <a:lnTo>
                    <a:pt x="955" y="2684"/>
                  </a:lnTo>
                  <a:lnTo>
                    <a:pt x="737" y="3242"/>
                  </a:lnTo>
                  <a:lnTo>
                    <a:pt x="585" y="3631"/>
                  </a:lnTo>
                  <a:lnTo>
                    <a:pt x="61" y="3536"/>
                  </a:lnTo>
                  <a:lnTo>
                    <a:pt x="442" y="2562"/>
                  </a:lnTo>
                  <a:lnTo>
                    <a:pt x="955" y="2684"/>
                  </a:lnTo>
                  <a:lnTo>
                    <a:pt x="955" y="2674"/>
                  </a:lnTo>
                  <a:lnTo>
                    <a:pt x="482" y="2562"/>
                  </a:lnTo>
                  <a:lnTo>
                    <a:pt x="437" y="2551"/>
                  </a:lnTo>
                  <a:lnTo>
                    <a:pt x="52" y="3534"/>
                  </a:lnTo>
                  <a:lnTo>
                    <a:pt x="2" y="3525"/>
                  </a:lnTo>
                  <a:lnTo>
                    <a:pt x="0" y="3534"/>
                  </a:lnTo>
                  <a:lnTo>
                    <a:pt x="731" y="3666"/>
                  </a:lnTo>
                  <a:lnTo>
                    <a:pt x="638" y="3873"/>
                  </a:lnTo>
                  <a:lnTo>
                    <a:pt x="1" y="3801"/>
                  </a:lnTo>
                  <a:lnTo>
                    <a:pt x="0" y="3810"/>
                  </a:lnTo>
                  <a:lnTo>
                    <a:pt x="644" y="3883"/>
                  </a:lnTo>
                  <a:lnTo>
                    <a:pt x="742" y="3665"/>
                  </a:lnTo>
                  <a:lnTo>
                    <a:pt x="737" y="3663"/>
                  </a:lnTo>
                  <a:lnTo>
                    <a:pt x="738" y="3658"/>
                  </a:lnTo>
                  <a:lnTo>
                    <a:pt x="594" y="3632"/>
                  </a:lnTo>
                  <a:lnTo>
                    <a:pt x="595" y="3631"/>
                  </a:lnTo>
                  <a:lnTo>
                    <a:pt x="967" y="2677"/>
                  </a:lnTo>
                  <a:lnTo>
                    <a:pt x="1052" y="2460"/>
                  </a:lnTo>
                  <a:lnTo>
                    <a:pt x="1054" y="2455"/>
                  </a:lnTo>
                  <a:lnTo>
                    <a:pt x="1057" y="2449"/>
                  </a:lnTo>
                  <a:lnTo>
                    <a:pt x="1111" y="2311"/>
                  </a:lnTo>
                  <a:lnTo>
                    <a:pt x="1409" y="1548"/>
                  </a:lnTo>
                  <a:lnTo>
                    <a:pt x="1551" y="1184"/>
                  </a:lnTo>
                  <a:lnTo>
                    <a:pt x="1547" y="1183"/>
                  </a:lnTo>
                  <a:lnTo>
                    <a:pt x="1548" y="1178"/>
                  </a:lnTo>
                  <a:lnTo>
                    <a:pt x="1429" y="1134"/>
                  </a:lnTo>
                  <a:lnTo>
                    <a:pt x="1430" y="1131"/>
                  </a:lnTo>
                  <a:lnTo>
                    <a:pt x="1576" y="666"/>
                  </a:lnTo>
                  <a:lnTo>
                    <a:pt x="1582" y="648"/>
                  </a:lnTo>
                  <a:close/>
                  <a:moveTo>
                    <a:pt x="1968" y="438"/>
                  </a:moveTo>
                  <a:lnTo>
                    <a:pt x="1952" y="446"/>
                  </a:lnTo>
                  <a:lnTo>
                    <a:pt x="1952" y="456"/>
                  </a:lnTo>
                  <a:lnTo>
                    <a:pt x="1773" y="1025"/>
                  </a:lnTo>
                  <a:lnTo>
                    <a:pt x="1673" y="1073"/>
                  </a:lnTo>
                  <a:lnTo>
                    <a:pt x="1858" y="508"/>
                  </a:lnTo>
                  <a:lnTo>
                    <a:pt x="1952" y="456"/>
                  </a:lnTo>
                  <a:lnTo>
                    <a:pt x="1952" y="446"/>
                  </a:lnTo>
                  <a:lnTo>
                    <a:pt x="1851" y="501"/>
                  </a:lnTo>
                  <a:lnTo>
                    <a:pt x="1658" y="1090"/>
                  </a:lnTo>
                  <a:lnTo>
                    <a:pt x="1694" y="1073"/>
                  </a:lnTo>
                  <a:lnTo>
                    <a:pt x="1781" y="1031"/>
                  </a:lnTo>
                  <a:lnTo>
                    <a:pt x="1851" y="809"/>
                  </a:lnTo>
                  <a:lnTo>
                    <a:pt x="1962" y="456"/>
                  </a:lnTo>
                  <a:lnTo>
                    <a:pt x="1968" y="438"/>
                  </a:lnTo>
                  <a:close/>
                  <a:moveTo>
                    <a:pt x="2049" y="5344"/>
                  </a:moveTo>
                  <a:lnTo>
                    <a:pt x="1882" y="5348"/>
                  </a:lnTo>
                  <a:lnTo>
                    <a:pt x="1609" y="5350"/>
                  </a:lnTo>
                  <a:lnTo>
                    <a:pt x="1338" y="5348"/>
                  </a:lnTo>
                  <a:lnTo>
                    <a:pt x="1144" y="5343"/>
                  </a:lnTo>
                  <a:lnTo>
                    <a:pt x="1600" y="5368"/>
                  </a:lnTo>
                  <a:lnTo>
                    <a:pt x="1931" y="5350"/>
                  </a:lnTo>
                  <a:lnTo>
                    <a:pt x="2049" y="5344"/>
                  </a:lnTo>
                  <a:close/>
                  <a:moveTo>
                    <a:pt x="2550" y="121"/>
                  </a:moveTo>
                  <a:lnTo>
                    <a:pt x="2535" y="129"/>
                  </a:lnTo>
                  <a:lnTo>
                    <a:pt x="2535" y="139"/>
                  </a:lnTo>
                  <a:lnTo>
                    <a:pt x="2352" y="748"/>
                  </a:lnTo>
                  <a:lnTo>
                    <a:pt x="2252" y="796"/>
                  </a:lnTo>
                  <a:lnTo>
                    <a:pt x="2441" y="191"/>
                  </a:lnTo>
                  <a:lnTo>
                    <a:pt x="2535" y="139"/>
                  </a:lnTo>
                  <a:lnTo>
                    <a:pt x="2535" y="129"/>
                  </a:lnTo>
                  <a:lnTo>
                    <a:pt x="2433" y="184"/>
                  </a:lnTo>
                  <a:lnTo>
                    <a:pt x="2237" y="813"/>
                  </a:lnTo>
                  <a:lnTo>
                    <a:pt x="2273" y="796"/>
                  </a:lnTo>
                  <a:lnTo>
                    <a:pt x="2360" y="754"/>
                  </a:lnTo>
                  <a:lnTo>
                    <a:pt x="2384" y="675"/>
                  </a:lnTo>
                  <a:lnTo>
                    <a:pt x="2545" y="139"/>
                  </a:lnTo>
                  <a:lnTo>
                    <a:pt x="2550" y="121"/>
                  </a:lnTo>
                  <a:close/>
                  <a:moveTo>
                    <a:pt x="2772" y="0"/>
                  </a:moveTo>
                  <a:lnTo>
                    <a:pt x="2757" y="8"/>
                  </a:lnTo>
                  <a:lnTo>
                    <a:pt x="2757" y="18"/>
                  </a:lnTo>
                  <a:lnTo>
                    <a:pt x="2567" y="645"/>
                  </a:lnTo>
                  <a:lnTo>
                    <a:pt x="2464" y="695"/>
                  </a:lnTo>
                  <a:lnTo>
                    <a:pt x="2646" y="79"/>
                  </a:lnTo>
                  <a:lnTo>
                    <a:pt x="2757" y="18"/>
                  </a:lnTo>
                  <a:lnTo>
                    <a:pt x="2757" y="8"/>
                  </a:lnTo>
                  <a:lnTo>
                    <a:pt x="2638" y="73"/>
                  </a:lnTo>
                  <a:lnTo>
                    <a:pt x="2614" y="153"/>
                  </a:lnTo>
                  <a:lnTo>
                    <a:pt x="2449" y="712"/>
                  </a:lnTo>
                  <a:lnTo>
                    <a:pt x="2485" y="695"/>
                  </a:lnTo>
                  <a:lnTo>
                    <a:pt x="2575" y="651"/>
                  </a:lnTo>
                  <a:lnTo>
                    <a:pt x="2766" y="18"/>
                  </a:lnTo>
                  <a:lnTo>
                    <a:pt x="2772" y="0"/>
                  </a:lnTo>
                  <a:close/>
                  <a:moveTo>
                    <a:pt x="2815" y="5313"/>
                  </a:moveTo>
                  <a:lnTo>
                    <a:pt x="2591" y="5319"/>
                  </a:lnTo>
                  <a:lnTo>
                    <a:pt x="2049" y="5344"/>
                  </a:lnTo>
                  <a:lnTo>
                    <a:pt x="2815" y="5313"/>
                  </a:lnTo>
                  <a:close/>
                  <a:moveTo>
                    <a:pt x="3283" y="5310"/>
                  </a:moveTo>
                  <a:lnTo>
                    <a:pt x="3263" y="5309"/>
                  </a:lnTo>
                  <a:lnTo>
                    <a:pt x="3063" y="5300"/>
                  </a:lnTo>
                  <a:lnTo>
                    <a:pt x="2855" y="5311"/>
                  </a:lnTo>
                  <a:lnTo>
                    <a:pt x="2815" y="5313"/>
                  </a:lnTo>
                  <a:lnTo>
                    <a:pt x="3030" y="5309"/>
                  </a:lnTo>
                  <a:lnTo>
                    <a:pt x="3137" y="5309"/>
                  </a:lnTo>
                  <a:lnTo>
                    <a:pt x="3283" y="5310"/>
                  </a:lnTo>
                  <a:close/>
                  <a:moveTo>
                    <a:pt x="3838" y="5327"/>
                  </a:moveTo>
                  <a:lnTo>
                    <a:pt x="3575" y="5316"/>
                  </a:lnTo>
                  <a:lnTo>
                    <a:pt x="3332" y="5311"/>
                  </a:lnTo>
                  <a:lnTo>
                    <a:pt x="3283" y="5310"/>
                  </a:lnTo>
                  <a:lnTo>
                    <a:pt x="3837" y="5336"/>
                  </a:lnTo>
                  <a:lnTo>
                    <a:pt x="3838" y="5327"/>
                  </a:lnTo>
                  <a:close/>
                  <a:moveTo>
                    <a:pt x="5696" y="3831"/>
                  </a:moveTo>
                  <a:lnTo>
                    <a:pt x="5695" y="3822"/>
                  </a:lnTo>
                  <a:lnTo>
                    <a:pt x="5358" y="3848"/>
                  </a:lnTo>
                  <a:lnTo>
                    <a:pt x="4417" y="3496"/>
                  </a:lnTo>
                  <a:lnTo>
                    <a:pt x="4414" y="3504"/>
                  </a:lnTo>
                  <a:lnTo>
                    <a:pt x="5353" y="3855"/>
                  </a:lnTo>
                  <a:lnTo>
                    <a:pt x="5216" y="5241"/>
                  </a:lnTo>
                  <a:lnTo>
                    <a:pt x="4125" y="5291"/>
                  </a:lnTo>
                  <a:lnTo>
                    <a:pt x="4125" y="5300"/>
                  </a:lnTo>
                  <a:lnTo>
                    <a:pt x="5225" y="5250"/>
                  </a:lnTo>
                  <a:lnTo>
                    <a:pt x="5362" y="3856"/>
                  </a:lnTo>
                  <a:lnTo>
                    <a:pt x="5696" y="3831"/>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3" name="AutoShape 5"/>
            <p:cNvSpPr>
              <a:spLocks/>
            </p:cNvSpPr>
            <p:nvPr/>
          </p:nvSpPr>
          <p:spPr bwMode="auto">
            <a:xfrm>
              <a:off x="2448" y="3182"/>
              <a:ext cx="11133" cy="6819"/>
            </a:xfrm>
            <a:custGeom>
              <a:avLst/>
              <a:gdLst/>
              <a:ahLst/>
              <a:cxnLst>
                <a:cxn ang="0">
                  <a:pos x="0" y="6816"/>
                </a:cxn>
                <a:cxn ang="0">
                  <a:pos x="731" y="5964"/>
                </a:cxn>
                <a:cxn ang="0">
                  <a:pos x="301" y="6795"/>
                </a:cxn>
                <a:cxn ang="0">
                  <a:pos x="594" y="5993"/>
                </a:cxn>
                <a:cxn ang="0">
                  <a:pos x="727" y="5976"/>
                </a:cxn>
                <a:cxn ang="0">
                  <a:pos x="1142" y="4680"/>
                </a:cxn>
                <a:cxn ang="0">
                  <a:pos x="1142" y="4680"/>
                </a:cxn>
                <a:cxn ang="0">
                  <a:pos x="740" y="5471"/>
                </a:cxn>
                <a:cxn ang="0">
                  <a:pos x="1157" y="4666"/>
                </a:cxn>
                <a:cxn ang="0">
                  <a:pos x="1135" y="5365"/>
                </a:cxn>
                <a:cxn ang="0">
                  <a:pos x="1383" y="4593"/>
                </a:cxn>
                <a:cxn ang="0">
                  <a:pos x="1142" y="5372"/>
                </a:cxn>
                <a:cxn ang="0">
                  <a:pos x="1468" y="5818"/>
                </a:cxn>
                <a:cxn ang="0">
                  <a:pos x="1308" y="5866"/>
                </a:cxn>
                <a:cxn ang="0">
                  <a:pos x="982" y="6805"/>
                </a:cxn>
                <a:cxn ang="0">
                  <a:pos x="1482" y="5814"/>
                </a:cxn>
                <a:cxn ang="0">
                  <a:pos x="1271" y="4216"/>
                </a:cxn>
                <a:cxn ang="0">
                  <a:pos x="1514" y="3517"/>
                </a:cxn>
                <a:cxn ang="0">
                  <a:pos x="1278" y="4223"/>
                </a:cxn>
                <a:cxn ang="0">
                  <a:pos x="1728" y="3417"/>
                </a:cxn>
                <a:cxn ang="0">
                  <a:pos x="1395" y="4163"/>
                </a:cxn>
                <a:cxn ang="0">
                  <a:pos x="1615" y="3469"/>
                </a:cxn>
                <a:cxn ang="0">
                  <a:pos x="1552" y="3969"/>
                </a:cxn>
                <a:cxn ang="0">
                  <a:pos x="1783" y="4464"/>
                </a:cxn>
                <a:cxn ang="0">
                  <a:pos x="1671" y="4509"/>
                </a:cxn>
                <a:cxn ang="0">
                  <a:pos x="1417" y="5305"/>
                </a:cxn>
                <a:cxn ang="0">
                  <a:pos x="1796" y="4459"/>
                </a:cxn>
                <a:cxn ang="0">
                  <a:pos x="1816" y="3983"/>
                </a:cxn>
                <a:cxn ang="0">
                  <a:pos x="2031" y="3275"/>
                </a:cxn>
                <a:cxn ang="0">
                  <a:pos x="1823" y="3989"/>
                </a:cxn>
                <a:cxn ang="0">
                  <a:pos x="2042" y="4380"/>
                </a:cxn>
                <a:cxn ang="0">
                  <a:pos x="1930" y="4426"/>
                </a:cxn>
                <a:cxn ang="0">
                  <a:pos x="1900" y="4493"/>
                </a:cxn>
                <a:cxn ang="0">
                  <a:pos x="2051" y="4389"/>
                </a:cxn>
                <a:cxn ang="0">
                  <a:pos x="2231" y="3192"/>
                </a:cxn>
                <a:cxn ang="0">
                  <a:pos x="2231" y="3192"/>
                </a:cxn>
                <a:cxn ang="0">
                  <a:pos x="1898" y="3957"/>
                </a:cxn>
                <a:cxn ang="0">
                  <a:pos x="2246" y="3175"/>
                </a:cxn>
                <a:cxn ang="0">
                  <a:pos x="7480" y="4599"/>
                </a:cxn>
                <a:cxn ang="0">
                  <a:pos x="7471" y="2945"/>
                </a:cxn>
                <a:cxn ang="0">
                  <a:pos x="7862" y="531"/>
                </a:cxn>
                <a:cxn ang="0">
                  <a:pos x="7936" y="2804"/>
                </a:cxn>
                <a:cxn ang="0">
                  <a:pos x="7936" y="2804"/>
                </a:cxn>
                <a:cxn ang="0">
                  <a:pos x="7961" y="1614"/>
                </a:cxn>
                <a:cxn ang="0">
                  <a:pos x="7972" y="1913"/>
                </a:cxn>
                <a:cxn ang="0">
                  <a:pos x="8332" y="300"/>
                </a:cxn>
                <a:cxn ang="0">
                  <a:pos x="8497" y="1407"/>
                </a:cxn>
                <a:cxn ang="0">
                  <a:pos x="8497" y="1407"/>
                </a:cxn>
                <a:cxn ang="0">
                  <a:pos x="8495" y="2635"/>
                </a:cxn>
                <a:cxn ang="0">
                  <a:pos x="8513" y="1710"/>
                </a:cxn>
                <a:cxn ang="0">
                  <a:pos x="8867" y="31"/>
                </a:cxn>
                <a:cxn ang="0">
                  <a:pos x="9072" y="1179"/>
                </a:cxn>
                <a:cxn ang="0">
                  <a:pos x="9072" y="1179"/>
                </a:cxn>
                <a:cxn ang="0">
                  <a:pos x="9130" y="2446"/>
                </a:cxn>
                <a:cxn ang="0">
                  <a:pos x="9100" y="1490"/>
                </a:cxn>
                <a:cxn ang="0">
                  <a:pos x="10455" y="1000"/>
                </a:cxn>
                <a:cxn ang="0">
                  <a:pos x="10862" y="2990"/>
                </a:cxn>
                <a:cxn ang="0">
                  <a:pos x="10862" y="2990"/>
                </a:cxn>
                <a:cxn ang="0">
                  <a:pos x="11124" y="4319"/>
                </a:cxn>
              </a:cxnLst>
              <a:rect l="0" t="0" r="r" b="b"/>
              <a:pathLst>
                <a:path w="11133" h="6819">
                  <a:moveTo>
                    <a:pt x="533" y="5974"/>
                  </a:moveTo>
                  <a:lnTo>
                    <a:pt x="532" y="5965"/>
                  </a:lnTo>
                  <a:lnTo>
                    <a:pt x="328" y="5992"/>
                  </a:lnTo>
                  <a:lnTo>
                    <a:pt x="0" y="6816"/>
                  </a:lnTo>
                  <a:lnTo>
                    <a:pt x="9" y="6819"/>
                  </a:lnTo>
                  <a:lnTo>
                    <a:pt x="335" y="6000"/>
                  </a:lnTo>
                  <a:lnTo>
                    <a:pt x="533" y="5974"/>
                  </a:lnTo>
                  <a:close/>
                  <a:moveTo>
                    <a:pt x="731" y="5964"/>
                  </a:moveTo>
                  <a:lnTo>
                    <a:pt x="717" y="5967"/>
                  </a:lnTo>
                  <a:lnTo>
                    <a:pt x="717" y="5976"/>
                  </a:lnTo>
                  <a:lnTo>
                    <a:pt x="430" y="6784"/>
                  </a:lnTo>
                  <a:lnTo>
                    <a:pt x="301" y="6795"/>
                  </a:lnTo>
                  <a:lnTo>
                    <a:pt x="601" y="6001"/>
                  </a:lnTo>
                  <a:lnTo>
                    <a:pt x="717" y="5976"/>
                  </a:lnTo>
                  <a:lnTo>
                    <a:pt x="717" y="5967"/>
                  </a:lnTo>
                  <a:lnTo>
                    <a:pt x="594" y="5993"/>
                  </a:lnTo>
                  <a:lnTo>
                    <a:pt x="287" y="6806"/>
                  </a:lnTo>
                  <a:lnTo>
                    <a:pt x="407" y="6795"/>
                  </a:lnTo>
                  <a:lnTo>
                    <a:pt x="436" y="6793"/>
                  </a:lnTo>
                  <a:lnTo>
                    <a:pt x="727" y="5976"/>
                  </a:lnTo>
                  <a:lnTo>
                    <a:pt x="731" y="5964"/>
                  </a:lnTo>
                  <a:close/>
                  <a:moveTo>
                    <a:pt x="1157" y="4666"/>
                  </a:moveTo>
                  <a:lnTo>
                    <a:pt x="1142" y="4671"/>
                  </a:lnTo>
                  <a:lnTo>
                    <a:pt x="1142" y="4680"/>
                  </a:lnTo>
                  <a:lnTo>
                    <a:pt x="883" y="5427"/>
                  </a:lnTo>
                  <a:lnTo>
                    <a:pt x="755" y="5458"/>
                  </a:lnTo>
                  <a:lnTo>
                    <a:pt x="1031" y="4716"/>
                  </a:lnTo>
                  <a:lnTo>
                    <a:pt x="1142" y="4680"/>
                  </a:lnTo>
                  <a:lnTo>
                    <a:pt x="1142" y="4671"/>
                  </a:lnTo>
                  <a:lnTo>
                    <a:pt x="1024" y="4709"/>
                  </a:lnTo>
                  <a:lnTo>
                    <a:pt x="995" y="4785"/>
                  </a:lnTo>
                  <a:lnTo>
                    <a:pt x="740" y="5471"/>
                  </a:lnTo>
                  <a:lnTo>
                    <a:pt x="793" y="5458"/>
                  </a:lnTo>
                  <a:lnTo>
                    <a:pt x="890" y="5434"/>
                  </a:lnTo>
                  <a:lnTo>
                    <a:pt x="1152" y="4680"/>
                  </a:lnTo>
                  <a:lnTo>
                    <a:pt x="1157" y="4666"/>
                  </a:lnTo>
                  <a:close/>
                  <a:moveTo>
                    <a:pt x="1397" y="4588"/>
                  </a:moveTo>
                  <a:lnTo>
                    <a:pt x="1383" y="4593"/>
                  </a:lnTo>
                  <a:lnTo>
                    <a:pt x="1383" y="4602"/>
                  </a:lnTo>
                  <a:lnTo>
                    <a:pt x="1135" y="5365"/>
                  </a:lnTo>
                  <a:lnTo>
                    <a:pt x="1006" y="5396"/>
                  </a:lnTo>
                  <a:lnTo>
                    <a:pt x="1271" y="4639"/>
                  </a:lnTo>
                  <a:lnTo>
                    <a:pt x="1383" y="4602"/>
                  </a:lnTo>
                  <a:lnTo>
                    <a:pt x="1383" y="4593"/>
                  </a:lnTo>
                  <a:lnTo>
                    <a:pt x="1264" y="4631"/>
                  </a:lnTo>
                  <a:lnTo>
                    <a:pt x="992" y="5409"/>
                  </a:lnTo>
                  <a:lnTo>
                    <a:pt x="1045" y="5396"/>
                  </a:lnTo>
                  <a:lnTo>
                    <a:pt x="1142" y="5372"/>
                  </a:lnTo>
                  <a:lnTo>
                    <a:pt x="1392" y="4602"/>
                  </a:lnTo>
                  <a:lnTo>
                    <a:pt x="1397" y="4588"/>
                  </a:lnTo>
                  <a:close/>
                  <a:moveTo>
                    <a:pt x="1482" y="5814"/>
                  </a:moveTo>
                  <a:lnTo>
                    <a:pt x="1468" y="5818"/>
                  </a:lnTo>
                  <a:lnTo>
                    <a:pt x="1468" y="5827"/>
                  </a:lnTo>
                  <a:lnTo>
                    <a:pt x="1157" y="6784"/>
                  </a:lnTo>
                  <a:lnTo>
                    <a:pt x="995" y="6795"/>
                  </a:lnTo>
                  <a:lnTo>
                    <a:pt x="1308" y="5866"/>
                  </a:lnTo>
                  <a:lnTo>
                    <a:pt x="1468" y="5827"/>
                  </a:lnTo>
                  <a:lnTo>
                    <a:pt x="1468" y="5818"/>
                  </a:lnTo>
                  <a:lnTo>
                    <a:pt x="1301" y="5859"/>
                  </a:lnTo>
                  <a:lnTo>
                    <a:pt x="982" y="6805"/>
                  </a:lnTo>
                  <a:lnTo>
                    <a:pt x="1126" y="6795"/>
                  </a:lnTo>
                  <a:lnTo>
                    <a:pt x="1164" y="6793"/>
                  </a:lnTo>
                  <a:lnTo>
                    <a:pt x="1478" y="5827"/>
                  </a:lnTo>
                  <a:lnTo>
                    <a:pt x="1482" y="5814"/>
                  </a:lnTo>
                  <a:close/>
                  <a:moveTo>
                    <a:pt x="1530" y="3509"/>
                  </a:moveTo>
                  <a:lnTo>
                    <a:pt x="1514" y="3517"/>
                  </a:lnTo>
                  <a:lnTo>
                    <a:pt x="1514" y="3527"/>
                  </a:lnTo>
                  <a:lnTo>
                    <a:pt x="1271" y="4216"/>
                  </a:lnTo>
                  <a:lnTo>
                    <a:pt x="1172" y="4259"/>
                  </a:lnTo>
                  <a:lnTo>
                    <a:pt x="1424" y="3569"/>
                  </a:lnTo>
                  <a:lnTo>
                    <a:pt x="1514" y="3527"/>
                  </a:lnTo>
                  <a:lnTo>
                    <a:pt x="1514" y="3517"/>
                  </a:lnTo>
                  <a:lnTo>
                    <a:pt x="1417" y="3562"/>
                  </a:lnTo>
                  <a:lnTo>
                    <a:pt x="1156" y="4275"/>
                  </a:lnTo>
                  <a:lnTo>
                    <a:pt x="1195" y="4259"/>
                  </a:lnTo>
                  <a:lnTo>
                    <a:pt x="1278" y="4223"/>
                  </a:lnTo>
                  <a:lnTo>
                    <a:pt x="1390" y="3906"/>
                  </a:lnTo>
                  <a:lnTo>
                    <a:pt x="1524" y="3527"/>
                  </a:lnTo>
                  <a:lnTo>
                    <a:pt x="1530" y="3509"/>
                  </a:lnTo>
                  <a:close/>
                  <a:moveTo>
                    <a:pt x="1728" y="3417"/>
                  </a:moveTo>
                  <a:lnTo>
                    <a:pt x="1713" y="3424"/>
                  </a:lnTo>
                  <a:lnTo>
                    <a:pt x="1713" y="3434"/>
                  </a:lnTo>
                  <a:lnTo>
                    <a:pt x="1494" y="4121"/>
                  </a:lnTo>
                  <a:lnTo>
                    <a:pt x="1395" y="4163"/>
                  </a:lnTo>
                  <a:lnTo>
                    <a:pt x="1623" y="3476"/>
                  </a:lnTo>
                  <a:lnTo>
                    <a:pt x="1713" y="3434"/>
                  </a:lnTo>
                  <a:lnTo>
                    <a:pt x="1713" y="3424"/>
                  </a:lnTo>
                  <a:lnTo>
                    <a:pt x="1615" y="3469"/>
                  </a:lnTo>
                  <a:lnTo>
                    <a:pt x="1380" y="4179"/>
                  </a:lnTo>
                  <a:lnTo>
                    <a:pt x="1418" y="4163"/>
                  </a:lnTo>
                  <a:lnTo>
                    <a:pt x="1501" y="4127"/>
                  </a:lnTo>
                  <a:lnTo>
                    <a:pt x="1552" y="3969"/>
                  </a:lnTo>
                  <a:lnTo>
                    <a:pt x="1722" y="3434"/>
                  </a:lnTo>
                  <a:lnTo>
                    <a:pt x="1728" y="3417"/>
                  </a:lnTo>
                  <a:close/>
                  <a:moveTo>
                    <a:pt x="1796" y="4459"/>
                  </a:moveTo>
                  <a:lnTo>
                    <a:pt x="1783" y="4464"/>
                  </a:lnTo>
                  <a:lnTo>
                    <a:pt x="1783" y="4473"/>
                  </a:lnTo>
                  <a:lnTo>
                    <a:pt x="1559" y="5260"/>
                  </a:lnTo>
                  <a:lnTo>
                    <a:pt x="1430" y="5292"/>
                  </a:lnTo>
                  <a:lnTo>
                    <a:pt x="1671" y="4509"/>
                  </a:lnTo>
                  <a:lnTo>
                    <a:pt x="1783" y="4473"/>
                  </a:lnTo>
                  <a:lnTo>
                    <a:pt x="1783" y="4464"/>
                  </a:lnTo>
                  <a:lnTo>
                    <a:pt x="1663" y="4502"/>
                  </a:lnTo>
                  <a:lnTo>
                    <a:pt x="1417" y="5305"/>
                  </a:lnTo>
                  <a:lnTo>
                    <a:pt x="1468" y="5292"/>
                  </a:lnTo>
                  <a:lnTo>
                    <a:pt x="1566" y="5268"/>
                  </a:lnTo>
                  <a:lnTo>
                    <a:pt x="1792" y="4473"/>
                  </a:lnTo>
                  <a:lnTo>
                    <a:pt x="1796" y="4459"/>
                  </a:lnTo>
                  <a:close/>
                  <a:moveTo>
                    <a:pt x="2045" y="3268"/>
                  </a:moveTo>
                  <a:lnTo>
                    <a:pt x="2031" y="3275"/>
                  </a:lnTo>
                  <a:lnTo>
                    <a:pt x="2031" y="3285"/>
                  </a:lnTo>
                  <a:lnTo>
                    <a:pt x="1816" y="3983"/>
                  </a:lnTo>
                  <a:lnTo>
                    <a:pt x="1712" y="4027"/>
                  </a:lnTo>
                  <a:lnTo>
                    <a:pt x="1944" y="3326"/>
                  </a:lnTo>
                  <a:lnTo>
                    <a:pt x="2031" y="3285"/>
                  </a:lnTo>
                  <a:lnTo>
                    <a:pt x="2031" y="3275"/>
                  </a:lnTo>
                  <a:lnTo>
                    <a:pt x="1936" y="3319"/>
                  </a:lnTo>
                  <a:lnTo>
                    <a:pt x="1697" y="4044"/>
                  </a:lnTo>
                  <a:lnTo>
                    <a:pt x="1735" y="4027"/>
                  </a:lnTo>
                  <a:lnTo>
                    <a:pt x="1823" y="3989"/>
                  </a:lnTo>
                  <a:lnTo>
                    <a:pt x="2040" y="3285"/>
                  </a:lnTo>
                  <a:lnTo>
                    <a:pt x="2045" y="3268"/>
                  </a:lnTo>
                  <a:close/>
                  <a:moveTo>
                    <a:pt x="2055" y="4375"/>
                  </a:moveTo>
                  <a:lnTo>
                    <a:pt x="2042" y="4380"/>
                  </a:lnTo>
                  <a:lnTo>
                    <a:pt x="2042" y="4389"/>
                  </a:lnTo>
                  <a:lnTo>
                    <a:pt x="1818" y="5196"/>
                  </a:lnTo>
                  <a:lnTo>
                    <a:pt x="1690" y="5228"/>
                  </a:lnTo>
                  <a:lnTo>
                    <a:pt x="1930" y="4426"/>
                  </a:lnTo>
                  <a:lnTo>
                    <a:pt x="2042" y="4389"/>
                  </a:lnTo>
                  <a:lnTo>
                    <a:pt x="2042" y="4380"/>
                  </a:lnTo>
                  <a:lnTo>
                    <a:pt x="1923" y="4418"/>
                  </a:lnTo>
                  <a:lnTo>
                    <a:pt x="1900" y="4493"/>
                  </a:lnTo>
                  <a:lnTo>
                    <a:pt x="1676" y="5241"/>
                  </a:lnTo>
                  <a:lnTo>
                    <a:pt x="1728" y="5228"/>
                  </a:lnTo>
                  <a:lnTo>
                    <a:pt x="1826" y="5204"/>
                  </a:lnTo>
                  <a:lnTo>
                    <a:pt x="2051" y="4389"/>
                  </a:lnTo>
                  <a:lnTo>
                    <a:pt x="2055" y="4375"/>
                  </a:lnTo>
                  <a:close/>
                  <a:moveTo>
                    <a:pt x="2246" y="3175"/>
                  </a:moveTo>
                  <a:lnTo>
                    <a:pt x="2231" y="3182"/>
                  </a:lnTo>
                  <a:lnTo>
                    <a:pt x="2231" y="3192"/>
                  </a:lnTo>
                  <a:lnTo>
                    <a:pt x="2020" y="3895"/>
                  </a:lnTo>
                  <a:lnTo>
                    <a:pt x="1912" y="3941"/>
                  </a:lnTo>
                  <a:lnTo>
                    <a:pt x="2119" y="3244"/>
                  </a:lnTo>
                  <a:lnTo>
                    <a:pt x="2231" y="3192"/>
                  </a:lnTo>
                  <a:lnTo>
                    <a:pt x="2231" y="3182"/>
                  </a:lnTo>
                  <a:lnTo>
                    <a:pt x="2112" y="3237"/>
                  </a:lnTo>
                  <a:lnTo>
                    <a:pt x="2064" y="3397"/>
                  </a:lnTo>
                  <a:lnTo>
                    <a:pt x="1898" y="3957"/>
                  </a:lnTo>
                  <a:lnTo>
                    <a:pt x="1935" y="3941"/>
                  </a:lnTo>
                  <a:lnTo>
                    <a:pt x="2028" y="3902"/>
                  </a:lnTo>
                  <a:lnTo>
                    <a:pt x="2241" y="3192"/>
                  </a:lnTo>
                  <a:lnTo>
                    <a:pt x="2246" y="3175"/>
                  </a:lnTo>
                  <a:close/>
                  <a:moveTo>
                    <a:pt x="7480" y="3627"/>
                  </a:moveTo>
                  <a:lnTo>
                    <a:pt x="7471" y="3627"/>
                  </a:lnTo>
                  <a:lnTo>
                    <a:pt x="7471" y="4599"/>
                  </a:lnTo>
                  <a:lnTo>
                    <a:pt x="7480" y="4599"/>
                  </a:lnTo>
                  <a:lnTo>
                    <a:pt x="7480" y="3627"/>
                  </a:lnTo>
                  <a:close/>
                  <a:moveTo>
                    <a:pt x="7480" y="2098"/>
                  </a:moveTo>
                  <a:lnTo>
                    <a:pt x="7471" y="2098"/>
                  </a:lnTo>
                  <a:lnTo>
                    <a:pt x="7471" y="2945"/>
                  </a:lnTo>
                  <a:lnTo>
                    <a:pt x="7480" y="2945"/>
                  </a:lnTo>
                  <a:lnTo>
                    <a:pt x="7480" y="2098"/>
                  </a:lnTo>
                  <a:close/>
                  <a:moveTo>
                    <a:pt x="7898" y="1643"/>
                  </a:moveTo>
                  <a:lnTo>
                    <a:pt x="7862" y="531"/>
                  </a:lnTo>
                  <a:lnTo>
                    <a:pt x="7853" y="532"/>
                  </a:lnTo>
                  <a:lnTo>
                    <a:pt x="7889" y="1643"/>
                  </a:lnTo>
                  <a:lnTo>
                    <a:pt x="7898" y="1643"/>
                  </a:lnTo>
                  <a:close/>
                  <a:moveTo>
                    <a:pt x="7936" y="2804"/>
                  </a:moveTo>
                  <a:lnTo>
                    <a:pt x="7908" y="1939"/>
                  </a:lnTo>
                  <a:lnTo>
                    <a:pt x="7899" y="1939"/>
                  </a:lnTo>
                  <a:lnTo>
                    <a:pt x="7927" y="2804"/>
                  </a:lnTo>
                  <a:lnTo>
                    <a:pt x="7936" y="2804"/>
                  </a:lnTo>
                  <a:close/>
                  <a:moveTo>
                    <a:pt x="7970" y="1614"/>
                  </a:moveTo>
                  <a:lnTo>
                    <a:pt x="7929" y="498"/>
                  </a:lnTo>
                  <a:lnTo>
                    <a:pt x="7920" y="499"/>
                  </a:lnTo>
                  <a:lnTo>
                    <a:pt x="7961" y="1614"/>
                  </a:lnTo>
                  <a:lnTo>
                    <a:pt x="7970" y="1614"/>
                  </a:lnTo>
                  <a:close/>
                  <a:moveTo>
                    <a:pt x="8013" y="2784"/>
                  </a:moveTo>
                  <a:lnTo>
                    <a:pt x="7981" y="1913"/>
                  </a:lnTo>
                  <a:lnTo>
                    <a:pt x="7972" y="1913"/>
                  </a:lnTo>
                  <a:lnTo>
                    <a:pt x="8003" y="2784"/>
                  </a:lnTo>
                  <a:lnTo>
                    <a:pt x="8013" y="2784"/>
                  </a:lnTo>
                  <a:close/>
                  <a:moveTo>
                    <a:pt x="8416" y="1438"/>
                  </a:moveTo>
                  <a:lnTo>
                    <a:pt x="8332" y="300"/>
                  </a:lnTo>
                  <a:lnTo>
                    <a:pt x="8323" y="301"/>
                  </a:lnTo>
                  <a:lnTo>
                    <a:pt x="8407" y="1438"/>
                  </a:lnTo>
                  <a:lnTo>
                    <a:pt x="8416" y="1438"/>
                  </a:lnTo>
                  <a:close/>
                  <a:moveTo>
                    <a:pt x="8497" y="1407"/>
                  </a:moveTo>
                  <a:lnTo>
                    <a:pt x="8404" y="261"/>
                  </a:lnTo>
                  <a:lnTo>
                    <a:pt x="8394" y="261"/>
                  </a:lnTo>
                  <a:lnTo>
                    <a:pt x="8488" y="1407"/>
                  </a:lnTo>
                  <a:lnTo>
                    <a:pt x="8497" y="1407"/>
                  </a:lnTo>
                  <a:close/>
                  <a:moveTo>
                    <a:pt x="8504" y="2635"/>
                  </a:moveTo>
                  <a:lnTo>
                    <a:pt x="8438" y="1740"/>
                  </a:lnTo>
                  <a:lnTo>
                    <a:pt x="8429" y="1740"/>
                  </a:lnTo>
                  <a:lnTo>
                    <a:pt x="8495" y="2635"/>
                  </a:lnTo>
                  <a:lnTo>
                    <a:pt x="8504" y="2635"/>
                  </a:lnTo>
                  <a:close/>
                  <a:moveTo>
                    <a:pt x="8595" y="2609"/>
                  </a:moveTo>
                  <a:lnTo>
                    <a:pt x="8522" y="1709"/>
                  </a:lnTo>
                  <a:lnTo>
                    <a:pt x="8513" y="1710"/>
                  </a:lnTo>
                  <a:lnTo>
                    <a:pt x="8586" y="2609"/>
                  </a:lnTo>
                  <a:lnTo>
                    <a:pt x="8595" y="2609"/>
                  </a:lnTo>
                  <a:close/>
                  <a:moveTo>
                    <a:pt x="9000" y="1208"/>
                  </a:moveTo>
                  <a:lnTo>
                    <a:pt x="8867" y="31"/>
                  </a:lnTo>
                  <a:lnTo>
                    <a:pt x="8858" y="32"/>
                  </a:lnTo>
                  <a:lnTo>
                    <a:pt x="8991" y="1209"/>
                  </a:lnTo>
                  <a:lnTo>
                    <a:pt x="9000" y="1208"/>
                  </a:lnTo>
                  <a:close/>
                  <a:moveTo>
                    <a:pt x="9072" y="1179"/>
                  </a:moveTo>
                  <a:lnTo>
                    <a:pt x="8930" y="0"/>
                  </a:lnTo>
                  <a:lnTo>
                    <a:pt x="8921" y="1"/>
                  </a:lnTo>
                  <a:lnTo>
                    <a:pt x="9063" y="1180"/>
                  </a:lnTo>
                  <a:lnTo>
                    <a:pt x="9072" y="1179"/>
                  </a:lnTo>
                  <a:close/>
                  <a:moveTo>
                    <a:pt x="9139" y="2445"/>
                  </a:moveTo>
                  <a:lnTo>
                    <a:pt x="9035" y="1518"/>
                  </a:lnTo>
                  <a:lnTo>
                    <a:pt x="9026" y="1519"/>
                  </a:lnTo>
                  <a:lnTo>
                    <a:pt x="9130" y="2446"/>
                  </a:lnTo>
                  <a:lnTo>
                    <a:pt x="9139" y="2445"/>
                  </a:lnTo>
                  <a:close/>
                  <a:moveTo>
                    <a:pt x="9221" y="2419"/>
                  </a:moveTo>
                  <a:lnTo>
                    <a:pt x="9109" y="1489"/>
                  </a:lnTo>
                  <a:lnTo>
                    <a:pt x="9100" y="1490"/>
                  </a:lnTo>
                  <a:lnTo>
                    <a:pt x="9212" y="2420"/>
                  </a:lnTo>
                  <a:lnTo>
                    <a:pt x="9221" y="2419"/>
                  </a:lnTo>
                  <a:close/>
                  <a:moveTo>
                    <a:pt x="10610" y="1760"/>
                  </a:moveTo>
                  <a:lnTo>
                    <a:pt x="10455" y="1000"/>
                  </a:lnTo>
                  <a:lnTo>
                    <a:pt x="10446" y="1002"/>
                  </a:lnTo>
                  <a:lnTo>
                    <a:pt x="10601" y="1762"/>
                  </a:lnTo>
                  <a:lnTo>
                    <a:pt x="10610" y="1760"/>
                  </a:lnTo>
                  <a:close/>
                  <a:moveTo>
                    <a:pt x="10862" y="2990"/>
                  </a:moveTo>
                  <a:lnTo>
                    <a:pt x="10702" y="2207"/>
                  </a:lnTo>
                  <a:lnTo>
                    <a:pt x="10693" y="2208"/>
                  </a:lnTo>
                  <a:lnTo>
                    <a:pt x="10853" y="2992"/>
                  </a:lnTo>
                  <a:lnTo>
                    <a:pt x="10862" y="2990"/>
                  </a:lnTo>
                  <a:close/>
                  <a:moveTo>
                    <a:pt x="11132" y="4318"/>
                  </a:moveTo>
                  <a:lnTo>
                    <a:pt x="11004" y="3690"/>
                  </a:lnTo>
                  <a:lnTo>
                    <a:pt x="10995" y="3691"/>
                  </a:lnTo>
                  <a:lnTo>
                    <a:pt x="11124" y="4319"/>
                  </a:lnTo>
                  <a:lnTo>
                    <a:pt x="11132" y="4318"/>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a:t>
            </a:r>
            <a:r>
              <a:rPr lang="en-US" sz="1100" b="1" dirty="0">
                <a:solidFill>
                  <a:srgbClr val="0070C0"/>
                </a:solidFill>
                <a:latin typeface="Georgia" pitchFamily="18" charset="0"/>
              </a:rPr>
              <a:t> </a:t>
            </a:r>
            <a:r>
              <a:rPr lang="ro-RO" sz="1100" b="1" dirty="0">
                <a:solidFill>
                  <a:srgbClr val="0070C0"/>
                </a:solidFill>
                <a:latin typeface="Georgia" pitchFamily="18" charset="0"/>
              </a:rPr>
              <a:t>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3" name="Subtitlu 2"/>
          <p:cNvSpPr>
            <a:spLocks noGrp="1"/>
          </p:cNvSpPr>
          <p:nvPr>
            <p:ph type="subTitle" idx="1"/>
          </p:nvPr>
        </p:nvSpPr>
        <p:spPr>
          <a:xfrm>
            <a:off x="773723" y="1172641"/>
            <a:ext cx="7737231" cy="3837509"/>
          </a:xfrm>
        </p:spPr>
        <p:txBody>
          <a:bodyPr>
            <a:noAutofit/>
          </a:bodyPr>
          <a:lstStyle/>
          <a:p>
            <a:pPr marL="342900" lvl="0" indent="-342900" algn="just" defTabSz="914400">
              <a:lnSpc>
                <a:spcPct val="80000"/>
              </a:lnSpc>
              <a:buBlip>
                <a:blip r:embed="rId5"/>
              </a:buBlip>
            </a:pPr>
            <a:r>
              <a:rPr lang="ro-RO" sz="1600" b="1" i="1" dirty="0">
                <a:solidFill>
                  <a:schemeClr val="tx2">
                    <a:lumMod val="60000"/>
                    <a:lumOff val="40000"/>
                  </a:schemeClr>
                </a:solidFill>
                <a:latin typeface="Times New Roman" pitchFamily="18" charset="0"/>
                <a:cs typeface="Times New Roman" pitchFamily="18" charset="0"/>
              </a:rPr>
              <a:t>Controlul legalității, al aplicării actelor normative și contencios administrativ</a:t>
            </a:r>
          </a:p>
          <a:p>
            <a:pPr lvl="0" algn="just" defTabSz="914400">
              <a:lnSpc>
                <a:spcPct val="80000"/>
              </a:lnSpc>
            </a:pPr>
            <a:endParaRPr lang="ro-RO" sz="800" b="1" i="1" dirty="0">
              <a:solidFill>
                <a:schemeClr val="tx2">
                  <a:lumMod val="60000"/>
                  <a:lumOff val="40000"/>
                </a:schemeClr>
              </a:solidFill>
              <a:latin typeface="Times New Roman" pitchFamily="18" charset="0"/>
              <a:cs typeface="Times New Roman" pitchFamily="18" charset="0"/>
            </a:endParaRPr>
          </a:p>
          <a:p>
            <a:pPr lvl="0" algn="just" defTabSz="914400">
              <a:spcBef>
                <a:spcPts val="0"/>
              </a:spcBef>
              <a:buFont typeface="Arial" pitchFamily="34" charset="0"/>
              <a:buChar char="•"/>
            </a:pPr>
            <a:r>
              <a:rPr lang="ro-RO" sz="1400" b="1" i="1" dirty="0" smtClean="0">
                <a:solidFill>
                  <a:schemeClr val="tx2">
                    <a:lumMod val="60000"/>
                    <a:lumOff val="40000"/>
                  </a:schemeClr>
                </a:solidFill>
                <a:latin typeface="Times New Roman" pitchFamily="18" charset="0"/>
                <a:ea typeface="Tahoma" pitchFamily="34" charset="0"/>
                <a:cs typeface="Times New Roman" pitchFamily="18" charset="0"/>
              </a:rPr>
              <a:t>      Activitatea </a:t>
            </a:r>
            <a:r>
              <a:rPr lang="ro-RO" sz="1400" b="1" i="1" dirty="0">
                <a:solidFill>
                  <a:schemeClr val="tx2">
                    <a:lumMod val="60000"/>
                    <a:lumOff val="40000"/>
                  </a:schemeClr>
                </a:solidFill>
                <a:latin typeface="Times New Roman" pitchFamily="18" charset="0"/>
                <a:ea typeface="Tahoma" pitchFamily="34" charset="0"/>
                <a:cs typeface="Times New Roman" pitchFamily="18" charset="0"/>
              </a:rPr>
              <a:t>de verificare a legalității actelor și a modului de aplicare a actelor normative în acțiuni planificate</a:t>
            </a:r>
          </a:p>
          <a:p>
            <a:pPr marL="342900" lvl="0" indent="-342900" algn="just" defTabSz="914400">
              <a:spcBef>
                <a:spcPts val="0"/>
              </a:spcBef>
              <a:buFont typeface="Arial" pitchFamily="34" charset="0"/>
              <a:buChar char="•"/>
            </a:pPr>
            <a:r>
              <a:rPr lang="ro-RO" sz="1200" dirty="0" smtClean="0">
                <a:solidFill>
                  <a:prstClr val="black"/>
                </a:solidFill>
                <a:latin typeface="Tahoma" pitchFamily="34" charset="0"/>
                <a:ea typeface="Tahoma" pitchFamily="34" charset="0"/>
                <a:cs typeface="Tahoma" pitchFamily="34" charset="0"/>
              </a:rPr>
              <a:t>În </a:t>
            </a:r>
            <a:r>
              <a:rPr lang="ro-RO" sz="1200" dirty="0">
                <a:solidFill>
                  <a:prstClr val="black"/>
                </a:solidFill>
                <a:latin typeface="Tahoma" pitchFamily="34" charset="0"/>
                <a:ea typeface="Tahoma" pitchFamily="34" charset="0"/>
                <a:cs typeface="Tahoma" pitchFamily="34" charset="0"/>
              </a:rPr>
              <a:t>cursul anului </a:t>
            </a:r>
            <a:r>
              <a:rPr lang="ro-RO" sz="1200" dirty="0" smtClean="0">
                <a:solidFill>
                  <a:prstClr val="black"/>
                </a:solidFill>
                <a:latin typeface="Tahoma" pitchFamily="34" charset="0"/>
                <a:ea typeface="Tahoma" pitchFamily="34" charset="0"/>
                <a:cs typeface="Tahoma" pitchFamily="34" charset="0"/>
              </a:rPr>
              <a:t>202</a:t>
            </a:r>
            <a:r>
              <a:rPr lang="en-US" sz="1200" dirty="0" smtClean="0">
                <a:solidFill>
                  <a:prstClr val="black"/>
                </a:solidFill>
                <a:latin typeface="Tahoma" pitchFamily="34" charset="0"/>
                <a:ea typeface="Tahoma" pitchFamily="34" charset="0"/>
                <a:cs typeface="Tahoma" pitchFamily="34" charset="0"/>
              </a:rPr>
              <a:t>3</a:t>
            </a:r>
            <a:r>
              <a:rPr lang="ro-RO" sz="1200" dirty="0" smtClean="0">
                <a:solidFill>
                  <a:prstClr val="black"/>
                </a:solidFill>
                <a:latin typeface="Tahoma" pitchFamily="34" charset="0"/>
                <a:ea typeface="Tahoma" pitchFamily="34" charset="0"/>
                <a:cs typeface="Tahoma" pitchFamily="34" charset="0"/>
              </a:rPr>
              <a:t> </a:t>
            </a:r>
            <a:r>
              <a:rPr lang="ro-RO" sz="1200" dirty="0">
                <a:solidFill>
                  <a:prstClr val="black"/>
                </a:solidFill>
                <a:latin typeface="Tahoma" pitchFamily="34" charset="0"/>
                <a:ea typeface="Tahoma" pitchFamily="34" charset="0"/>
                <a:cs typeface="Tahoma" pitchFamily="34" charset="0"/>
              </a:rPr>
              <a:t>autorităţile administraţiei publice locale și județene, primari, consilii locale, președintele consiliului județean și consiliul județean au emis și adoptat un număr de </a:t>
            </a:r>
            <a:r>
              <a:rPr lang="ro-RO" sz="1200" dirty="0" smtClean="0">
                <a:solidFill>
                  <a:prstClr val="black"/>
                </a:solidFill>
                <a:latin typeface="Tahoma" pitchFamily="34" charset="0"/>
                <a:ea typeface="Tahoma" pitchFamily="34" charset="0"/>
                <a:cs typeface="Tahoma" pitchFamily="34" charset="0"/>
              </a:rPr>
              <a:t>28.831 </a:t>
            </a:r>
            <a:r>
              <a:rPr lang="ro-RO" sz="1200" dirty="0">
                <a:solidFill>
                  <a:prstClr val="black"/>
                </a:solidFill>
                <a:latin typeface="Tahoma" pitchFamily="34" charset="0"/>
                <a:ea typeface="Tahoma" pitchFamily="34" charset="0"/>
                <a:cs typeface="Tahoma" pitchFamily="34" charset="0"/>
              </a:rPr>
              <a:t>dispoziţii şi hotărâri, din care </a:t>
            </a:r>
            <a:r>
              <a:rPr lang="ro-RO" sz="1200" dirty="0" smtClean="0">
                <a:solidFill>
                  <a:prstClr val="black"/>
                </a:solidFill>
                <a:latin typeface="Tahoma" pitchFamily="34" charset="0"/>
                <a:ea typeface="Tahoma" pitchFamily="34" charset="0"/>
                <a:cs typeface="Tahoma" pitchFamily="34" charset="0"/>
              </a:rPr>
              <a:t>23.807  </a:t>
            </a:r>
            <a:r>
              <a:rPr lang="ro-RO" sz="1200" dirty="0">
                <a:solidFill>
                  <a:prstClr val="black"/>
                </a:solidFill>
                <a:latin typeface="Tahoma" pitchFamily="34" charset="0"/>
                <a:ea typeface="Tahoma" pitchFamily="34" charset="0"/>
                <a:cs typeface="Tahoma" pitchFamily="34" charset="0"/>
              </a:rPr>
              <a:t>au fost supuse verificării legalității</a:t>
            </a:r>
            <a:r>
              <a:rPr lang="ro-RO" sz="1200" dirty="0" smtClean="0">
                <a:solidFill>
                  <a:prstClr val="black"/>
                </a:solidFill>
                <a:latin typeface="Tahoma" pitchFamily="34" charset="0"/>
                <a:ea typeface="Tahoma" pitchFamily="34" charset="0"/>
                <a:cs typeface="Tahoma" pitchFamily="34" charset="0"/>
              </a:rPr>
              <a:t>.</a:t>
            </a:r>
          </a:p>
          <a:p>
            <a:pPr marL="342900" lvl="0" indent="-342900" algn="just" defTabSz="914400">
              <a:spcBef>
                <a:spcPts val="0"/>
              </a:spcBef>
              <a:buFont typeface="Arial" pitchFamily="34" charset="0"/>
              <a:buChar char="•"/>
            </a:pPr>
            <a:endParaRPr lang="ro-RO" sz="1200" dirty="0">
              <a:solidFill>
                <a:prstClr val="black"/>
              </a:solidFill>
              <a:latin typeface="Tahoma" pitchFamily="34" charset="0"/>
              <a:ea typeface="Tahoma" pitchFamily="34" charset="0"/>
              <a:cs typeface="Tahoma" pitchFamily="34" charset="0"/>
            </a:endParaRPr>
          </a:p>
          <a:p>
            <a:pPr marL="342900" lvl="0" indent="-342900" algn="just" defTabSz="914400">
              <a:spcBef>
                <a:spcPts val="0"/>
              </a:spcBef>
              <a:buFont typeface="Arial" pitchFamily="34" charset="0"/>
              <a:buChar char="•"/>
            </a:pPr>
            <a:r>
              <a:rPr lang="en-US" sz="1200" dirty="0" smtClean="0">
                <a:solidFill>
                  <a:prstClr val="black"/>
                </a:solidFill>
                <a:latin typeface="Tahoma" pitchFamily="34" charset="0"/>
                <a:ea typeface="Tahoma" pitchFamily="34" charset="0"/>
                <a:cs typeface="Tahoma" pitchFamily="34" charset="0"/>
              </a:rPr>
              <a:t>P</a:t>
            </a:r>
            <a:r>
              <a:rPr lang="ro-RO" sz="1200" dirty="0" err="1">
                <a:solidFill>
                  <a:prstClr val="black"/>
                </a:solidFill>
                <a:latin typeface="Tahoma" pitchFamily="34" charset="0"/>
                <a:ea typeface="Tahoma" pitchFamily="34" charset="0"/>
                <a:cs typeface="Tahoma" pitchFamily="34" charset="0"/>
              </a:rPr>
              <a:t>entru</a:t>
            </a:r>
            <a:r>
              <a:rPr lang="ro-RO" sz="1200" dirty="0">
                <a:solidFill>
                  <a:prstClr val="black"/>
                </a:solidFill>
                <a:latin typeface="Tahoma" pitchFamily="34" charset="0"/>
                <a:ea typeface="Tahoma" pitchFamily="34" charset="0"/>
                <a:cs typeface="Tahoma" pitchFamily="34" charset="0"/>
              </a:rPr>
              <a:t> un număr de </a:t>
            </a:r>
            <a:r>
              <a:rPr lang="en-US" sz="1200" dirty="0" smtClean="0">
                <a:solidFill>
                  <a:schemeClr val="tx1"/>
                </a:solidFill>
                <a:latin typeface="Tahoma" pitchFamily="34" charset="0"/>
                <a:ea typeface="Tahoma" pitchFamily="34" charset="0"/>
                <a:cs typeface="Tahoma" pitchFamily="34" charset="0"/>
              </a:rPr>
              <a:t>167</a:t>
            </a:r>
            <a:r>
              <a:rPr lang="ro-RO" sz="1200" dirty="0" smtClean="0">
                <a:solidFill>
                  <a:prstClr val="black"/>
                </a:solidFill>
                <a:latin typeface="Tahoma" pitchFamily="34" charset="0"/>
                <a:ea typeface="Tahoma" pitchFamily="34" charset="0"/>
                <a:cs typeface="Tahoma" pitchFamily="34" charset="0"/>
              </a:rPr>
              <a:t> </a:t>
            </a:r>
            <a:r>
              <a:rPr lang="ro-RO" sz="1200" dirty="0">
                <a:solidFill>
                  <a:prstClr val="black"/>
                </a:solidFill>
                <a:latin typeface="Tahoma" pitchFamily="34" charset="0"/>
                <a:ea typeface="Tahoma" pitchFamily="34" charset="0"/>
                <a:cs typeface="Tahoma" pitchFamily="34" charset="0"/>
              </a:rPr>
              <a:t>acte s-a întocmit procedura prealabilă</a:t>
            </a:r>
            <a:r>
              <a:rPr lang="en-US" sz="1200" dirty="0">
                <a:solidFill>
                  <a:prstClr val="black"/>
                </a:solidFill>
                <a:latin typeface="Tahoma" pitchFamily="34" charset="0"/>
                <a:ea typeface="Tahoma" pitchFamily="34" charset="0"/>
                <a:cs typeface="Tahoma" pitchFamily="34" charset="0"/>
              </a:rPr>
              <a:t>,</a:t>
            </a:r>
            <a:r>
              <a:rPr lang="ro-RO" sz="1200" dirty="0">
                <a:solidFill>
                  <a:prstClr val="black"/>
                </a:solidFill>
                <a:latin typeface="Tahoma" pitchFamily="34" charset="0"/>
                <a:ea typeface="Tahoma" pitchFamily="34" charset="0"/>
                <a:cs typeface="Tahoma" pitchFamily="34" charset="0"/>
              </a:rPr>
              <a:t> respectiv</a:t>
            </a:r>
            <a:r>
              <a:rPr lang="en-US" sz="1200" dirty="0">
                <a:solidFill>
                  <a:prstClr val="black"/>
                </a:solidFill>
                <a:latin typeface="Tahoma" pitchFamily="34" charset="0"/>
                <a:ea typeface="Tahoma" pitchFamily="34" charset="0"/>
                <a:cs typeface="Tahoma" pitchFamily="34" charset="0"/>
              </a:rPr>
              <a:t> </a:t>
            </a:r>
            <a:r>
              <a:rPr lang="ro-RO" sz="1200" dirty="0">
                <a:solidFill>
                  <a:prstClr val="black"/>
                </a:solidFill>
                <a:latin typeface="Tahoma" pitchFamily="34" charset="0"/>
                <a:ea typeface="Tahoma" pitchFamily="34" charset="0"/>
                <a:cs typeface="Tahoma" pitchFamily="34" charset="0"/>
              </a:rPr>
              <a:t> un număr </a:t>
            </a:r>
            <a:r>
              <a:rPr lang="en-US" sz="1200" dirty="0" smtClean="0">
                <a:solidFill>
                  <a:prstClr val="black"/>
                </a:solidFill>
                <a:latin typeface="Tahoma" pitchFamily="34" charset="0"/>
                <a:ea typeface="Tahoma" pitchFamily="34" charset="0"/>
                <a:cs typeface="Tahoma" pitchFamily="34" charset="0"/>
              </a:rPr>
              <a:t>51 de</a:t>
            </a:r>
            <a:r>
              <a:rPr lang="ro-RO" sz="1200" dirty="0" smtClean="0">
                <a:solidFill>
                  <a:prstClr val="black"/>
                </a:solidFill>
                <a:latin typeface="Tahoma" pitchFamily="34" charset="0"/>
                <a:ea typeface="Tahoma" pitchFamily="34" charset="0"/>
                <a:cs typeface="Tahoma" pitchFamily="34" charset="0"/>
              </a:rPr>
              <a:t> act</a:t>
            </a:r>
            <a:r>
              <a:rPr lang="en-US" sz="1200" dirty="0" smtClean="0">
                <a:solidFill>
                  <a:prstClr val="black"/>
                </a:solidFill>
                <a:latin typeface="Tahoma" pitchFamily="34" charset="0"/>
                <a:ea typeface="Tahoma" pitchFamily="34" charset="0"/>
                <a:cs typeface="Tahoma" pitchFamily="34" charset="0"/>
              </a:rPr>
              <a:t>e</a:t>
            </a:r>
            <a:r>
              <a:rPr lang="ro-RO" sz="1200" dirty="0" smtClean="0">
                <a:solidFill>
                  <a:prstClr val="black"/>
                </a:solidFill>
                <a:latin typeface="Tahoma" pitchFamily="34" charset="0"/>
                <a:ea typeface="Tahoma" pitchFamily="34" charset="0"/>
                <a:cs typeface="Tahoma" pitchFamily="34" charset="0"/>
              </a:rPr>
              <a:t> a</a:t>
            </a:r>
            <a:r>
              <a:rPr lang="en-US" sz="1200" dirty="0" smtClean="0">
                <a:solidFill>
                  <a:prstClr val="black"/>
                </a:solidFill>
                <a:latin typeface="Tahoma" pitchFamily="34" charset="0"/>
                <a:ea typeface="Tahoma" pitchFamily="34" charset="0"/>
                <a:cs typeface="Tahoma" pitchFamily="34" charset="0"/>
              </a:rPr>
              <a:t>u</a:t>
            </a:r>
            <a:r>
              <a:rPr lang="ro-RO" sz="1200" dirty="0" smtClean="0">
                <a:solidFill>
                  <a:prstClr val="black"/>
                </a:solidFill>
                <a:latin typeface="Tahoma" pitchFamily="34" charset="0"/>
                <a:ea typeface="Tahoma" pitchFamily="34" charset="0"/>
                <a:cs typeface="Tahoma" pitchFamily="34" charset="0"/>
              </a:rPr>
              <a:t> </a:t>
            </a:r>
            <a:r>
              <a:rPr lang="ro-RO" sz="1200" dirty="0">
                <a:solidFill>
                  <a:prstClr val="black"/>
                </a:solidFill>
                <a:latin typeface="Tahoma" pitchFamily="34" charset="0"/>
                <a:ea typeface="Tahoma" pitchFamily="34" charset="0"/>
                <a:cs typeface="Tahoma" pitchFamily="34" charset="0"/>
              </a:rPr>
              <a:t>fost </a:t>
            </a:r>
            <a:r>
              <a:rPr lang="ro-RO" sz="1200" dirty="0" smtClean="0">
                <a:solidFill>
                  <a:prstClr val="black"/>
                </a:solidFill>
                <a:latin typeface="Tahoma" pitchFamily="34" charset="0"/>
                <a:ea typeface="Tahoma" pitchFamily="34" charset="0"/>
                <a:cs typeface="Tahoma" pitchFamily="34" charset="0"/>
              </a:rPr>
              <a:t>atacat</a:t>
            </a:r>
            <a:r>
              <a:rPr lang="en-US" sz="1200" dirty="0" smtClean="0">
                <a:solidFill>
                  <a:prstClr val="black"/>
                </a:solidFill>
                <a:latin typeface="Tahoma" pitchFamily="34" charset="0"/>
                <a:ea typeface="Tahoma" pitchFamily="34" charset="0"/>
                <a:cs typeface="Tahoma" pitchFamily="34" charset="0"/>
              </a:rPr>
              <a:t>e</a:t>
            </a:r>
            <a:r>
              <a:rPr lang="ro-RO" sz="1200" dirty="0" smtClean="0">
                <a:solidFill>
                  <a:prstClr val="black"/>
                </a:solidFill>
                <a:latin typeface="Tahoma" pitchFamily="34" charset="0"/>
                <a:ea typeface="Tahoma" pitchFamily="34" charset="0"/>
                <a:cs typeface="Tahoma" pitchFamily="34" charset="0"/>
              </a:rPr>
              <a:t> </a:t>
            </a:r>
            <a:r>
              <a:rPr lang="ro-RO" sz="1200" dirty="0">
                <a:solidFill>
                  <a:prstClr val="black"/>
                </a:solidFill>
                <a:latin typeface="Tahoma" pitchFamily="34" charset="0"/>
                <a:ea typeface="Tahoma" pitchFamily="34" charset="0"/>
                <a:cs typeface="Tahoma" pitchFamily="34" charset="0"/>
              </a:rPr>
              <a:t>în </a:t>
            </a:r>
            <a:r>
              <a:rPr lang="ro-RO" sz="1200" dirty="0" smtClean="0">
                <a:solidFill>
                  <a:prstClr val="black"/>
                </a:solidFill>
                <a:latin typeface="Tahoma" pitchFamily="34" charset="0"/>
                <a:ea typeface="Tahoma" pitchFamily="34" charset="0"/>
                <a:cs typeface="Tahoma" pitchFamily="34" charset="0"/>
              </a:rPr>
              <a:t>Contencios </a:t>
            </a:r>
            <a:r>
              <a:rPr lang="ro-RO" sz="1200" dirty="0">
                <a:solidFill>
                  <a:prstClr val="black"/>
                </a:solidFill>
                <a:latin typeface="Tahoma" pitchFamily="34" charset="0"/>
                <a:ea typeface="Tahoma" pitchFamily="34" charset="0"/>
                <a:cs typeface="Tahoma" pitchFamily="34" charset="0"/>
              </a:rPr>
              <a:t>administrativ. </a:t>
            </a:r>
            <a:r>
              <a:rPr lang="ro-RO" sz="1200" dirty="0" smtClean="0">
                <a:solidFill>
                  <a:prstClr val="black"/>
                </a:solidFill>
                <a:latin typeface="Tahoma" pitchFamily="34" charset="0"/>
                <a:ea typeface="Tahoma" pitchFamily="34" charset="0"/>
                <a:cs typeface="Tahoma" pitchFamily="34" charset="0"/>
              </a:rPr>
              <a:t>P</a:t>
            </a:r>
            <a:r>
              <a:rPr lang="ro-RO" sz="1200" dirty="0" smtClean="0">
                <a:solidFill>
                  <a:schemeClr val="tx1"/>
                </a:solidFill>
                <a:latin typeface="Tahoma" pitchFamily="34" charset="0"/>
                <a:ea typeface="Tahoma" pitchFamily="34" charset="0"/>
                <a:cs typeface="Tahoma" pitchFamily="34" charset="0"/>
              </a:rPr>
              <a:t>rin </a:t>
            </a:r>
            <a:r>
              <a:rPr lang="ro-RO" sz="1200" dirty="0">
                <a:solidFill>
                  <a:schemeClr val="tx1"/>
                </a:solidFill>
                <a:latin typeface="Tahoma" pitchFamily="34" charset="0"/>
                <a:ea typeface="Tahoma" pitchFamily="34" charset="0"/>
                <a:cs typeface="Tahoma" pitchFamily="34" charset="0"/>
              </a:rPr>
              <a:t>procedurile prealabile întocmite pentru actele administrative adoptate sau emise, considerate nelegale, s-a recomandat revocarea, modificarea sau completarea acestora. În situațiile în </a:t>
            </a:r>
            <a:r>
              <a:rPr lang="ro-RO" sz="1200" dirty="0" smtClean="0">
                <a:solidFill>
                  <a:schemeClr val="tx1"/>
                </a:solidFill>
                <a:latin typeface="Tahoma" pitchFamily="34" charset="0"/>
                <a:ea typeface="Tahoma" pitchFamily="34" charset="0"/>
                <a:cs typeface="Tahoma" pitchFamily="34" charset="0"/>
              </a:rPr>
              <a:t>care </a:t>
            </a:r>
            <a:r>
              <a:rPr lang="ro-RO" sz="1200" dirty="0">
                <a:solidFill>
                  <a:schemeClr val="tx1"/>
                </a:solidFill>
                <a:latin typeface="Tahoma" pitchFamily="34" charset="0"/>
                <a:ea typeface="Tahoma" pitchFamily="34" charset="0"/>
                <a:cs typeface="Tahoma" pitchFamily="34" charset="0"/>
              </a:rPr>
              <a:t>nu s-a dat curs procedurilor prealabile, au fost formulate acţiuni în contencios administrativ.</a:t>
            </a:r>
          </a:p>
          <a:p>
            <a:pPr marL="342900" lvl="0" indent="-342900" algn="just" defTabSz="914400">
              <a:spcBef>
                <a:spcPts val="0"/>
              </a:spcBef>
              <a:buFont typeface="Arial" pitchFamily="34" charset="0"/>
              <a:buChar char="•"/>
            </a:pPr>
            <a:endParaRPr lang="ro-RO" sz="1200" dirty="0" smtClean="0">
              <a:solidFill>
                <a:prstClr val="black"/>
              </a:solidFill>
              <a:latin typeface="Tahoma" pitchFamily="34" charset="0"/>
              <a:ea typeface="Tahoma" pitchFamily="34" charset="0"/>
              <a:cs typeface="Tahoma" pitchFamily="34" charset="0"/>
            </a:endParaRPr>
          </a:p>
          <a:p>
            <a:pPr marL="342900" lvl="0" indent="-342900" algn="just" defTabSz="914400">
              <a:spcBef>
                <a:spcPts val="0"/>
              </a:spcBef>
              <a:buFont typeface="Arial" pitchFamily="34" charset="0"/>
              <a:buChar char="•"/>
            </a:pPr>
            <a:r>
              <a:rPr lang="ro-RO" sz="1200" dirty="0" smtClean="0">
                <a:solidFill>
                  <a:prstClr val="black"/>
                </a:solidFill>
                <a:latin typeface="Tahoma" pitchFamily="34" charset="0"/>
                <a:ea typeface="Tahoma" pitchFamily="34" charset="0"/>
                <a:cs typeface="Tahoma" pitchFamily="34" charset="0"/>
              </a:rPr>
              <a:t>Au </a:t>
            </a:r>
            <a:r>
              <a:rPr lang="ro-RO" sz="1200" dirty="0">
                <a:solidFill>
                  <a:prstClr val="black"/>
                </a:solidFill>
                <a:latin typeface="Tahoma" pitchFamily="34" charset="0"/>
                <a:ea typeface="Tahoma" pitchFamily="34" charset="0"/>
                <a:cs typeface="Tahoma" pitchFamily="34" charset="0"/>
              </a:rPr>
              <a:t>fost verificate în anul </a:t>
            </a:r>
            <a:r>
              <a:rPr lang="ro-RO" sz="1200" dirty="0" smtClean="0">
                <a:solidFill>
                  <a:prstClr val="black"/>
                </a:solidFill>
                <a:latin typeface="Tahoma" pitchFamily="34" charset="0"/>
                <a:ea typeface="Tahoma" pitchFamily="34" charset="0"/>
                <a:cs typeface="Tahoma" pitchFamily="34" charset="0"/>
              </a:rPr>
              <a:t>202</a:t>
            </a:r>
            <a:r>
              <a:rPr lang="en-US" sz="1200" dirty="0" smtClean="0">
                <a:solidFill>
                  <a:prstClr val="black"/>
                </a:solidFill>
                <a:latin typeface="Tahoma" pitchFamily="34" charset="0"/>
                <a:ea typeface="Tahoma" pitchFamily="34" charset="0"/>
                <a:cs typeface="Tahoma" pitchFamily="34" charset="0"/>
              </a:rPr>
              <a:t>3</a:t>
            </a:r>
            <a:r>
              <a:rPr lang="ro-RO" sz="1200" dirty="0" smtClean="0">
                <a:solidFill>
                  <a:prstClr val="black"/>
                </a:solidFill>
                <a:latin typeface="Tahoma" pitchFamily="34" charset="0"/>
                <a:ea typeface="Tahoma" pitchFamily="34" charset="0"/>
                <a:cs typeface="Tahoma" pitchFamily="34" charset="0"/>
              </a:rPr>
              <a:t> </a:t>
            </a:r>
            <a:r>
              <a:rPr lang="ro-RO" sz="1200" dirty="0">
                <a:solidFill>
                  <a:prstClr val="black"/>
                </a:solidFill>
                <a:latin typeface="Tahoma" pitchFamily="34" charset="0"/>
                <a:ea typeface="Tahoma" pitchFamily="34" charset="0"/>
                <a:cs typeface="Tahoma" pitchFamily="34" charset="0"/>
              </a:rPr>
              <a:t>un număr de:</a:t>
            </a:r>
          </a:p>
          <a:p>
            <a:pPr marL="342900" lvl="0" indent="-342900" algn="just" defTabSz="914400">
              <a:spcBef>
                <a:spcPts val="0"/>
              </a:spcBef>
              <a:buFont typeface="Arial" pitchFamily="34" charset="0"/>
              <a:buChar char="•"/>
            </a:pPr>
            <a:r>
              <a:rPr lang="ro-RO" sz="1200" dirty="0">
                <a:solidFill>
                  <a:prstClr val="black"/>
                </a:solidFill>
                <a:latin typeface="Tahoma" pitchFamily="34" charset="0"/>
                <a:ea typeface="Tahoma" pitchFamily="34" charset="0"/>
                <a:cs typeface="Tahoma" pitchFamily="34" charset="0"/>
              </a:rPr>
              <a:t>Hotărâri ale consiliilor locale </a:t>
            </a:r>
            <a:r>
              <a:rPr lang="ro-RO" sz="1200" dirty="0">
                <a:solidFill>
                  <a:schemeClr val="tx1"/>
                </a:solidFill>
                <a:latin typeface="Tahoma" pitchFamily="34" charset="0"/>
                <a:ea typeface="Tahoma" pitchFamily="34" charset="0"/>
                <a:cs typeface="Tahoma" pitchFamily="34" charset="0"/>
              </a:rPr>
              <a:t>(HCL) – </a:t>
            </a:r>
            <a:r>
              <a:rPr lang="en-US" sz="1200" dirty="0" smtClean="0">
                <a:solidFill>
                  <a:schemeClr val="tx1"/>
                </a:solidFill>
                <a:latin typeface="Tahoma" pitchFamily="34" charset="0"/>
                <a:ea typeface="Tahoma" pitchFamily="34" charset="0"/>
                <a:cs typeface="Tahoma" pitchFamily="34" charset="0"/>
              </a:rPr>
              <a:t>4.373</a:t>
            </a:r>
            <a:r>
              <a:rPr lang="ro-RO" sz="1200" dirty="0" smtClean="0">
                <a:solidFill>
                  <a:schemeClr val="tx1"/>
                </a:solidFill>
                <a:latin typeface="Tahoma" pitchFamily="34" charset="0"/>
                <a:ea typeface="Tahoma" pitchFamily="34" charset="0"/>
                <a:cs typeface="Tahoma" pitchFamily="34" charset="0"/>
              </a:rPr>
              <a:t> </a:t>
            </a:r>
            <a:r>
              <a:rPr lang="ro-RO" sz="1200" dirty="0">
                <a:solidFill>
                  <a:schemeClr val="tx1"/>
                </a:solidFill>
                <a:latin typeface="Tahoma" pitchFamily="34" charset="0"/>
                <a:ea typeface="Tahoma" pitchFamily="34" charset="0"/>
                <a:cs typeface="Tahoma" pitchFamily="34" charset="0"/>
              </a:rPr>
              <a:t>şi ale Consiliului Județean (HCJ) – </a:t>
            </a:r>
            <a:r>
              <a:rPr lang="en-US" sz="1200" dirty="0" smtClean="0">
                <a:solidFill>
                  <a:schemeClr val="tx1"/>
                </a:solidFill>
                <a:latin typeface="Tahoma" pitchFamily="34" charset="0"/>
                <a:ea typeface="Tahoma" pitchFamily="34" charset="0"/>
                <a:cs typeface="Tahoma" pitchFamily="34" charset="0"/>
              </a:rPr>
              <a:t>155</a:t>
            </a:r>
            <a:r>
              <a:rPr lang="ro-RO" sz="1200" dirty="0" smtClean="0">
                <a:solidFill>
                  <a:schemeClr val="tx1"/>
                </a:solidFill>
                <a:latin typeface="Tahoma" pitchFamily="34" charset="0"/>
                <a:ea typeface="Tahoma" pitchFamily="34" charset="0"/>
                <a:cs typeface="Tahoma" pitchFamily="34" charset="0"/>
              </a:rPr>
              <a:t>;</a:t>
            </a:r>
            <a:endParaRPr lang="ro-RO" sz="1200" dirty="0">
              <a:solidFill>
                <a:schemeClr val="tx1"/>
              </a:solidFill>
              <a:latin typeface="Tahoma" pitchFamily="34" charset="0"/>
              <a:ea typeface="Tahoma" pitchFamily="34" charset="0"/>
              <a:cs typeface="Tahoma" pitchFamily="34" charset="0"/>
            </a:endParaRPr>
          </a:p>
          <a:p>
            <a:pPr marL="342900" lvl="0" indent="-342900" algn="just" defTabSz="914400">
              <a:spcBef>
                <a:spcPts val="0"/>
              </a:spcBef>
              <a:buFont typeface="Arial" pitchFamily="34" charset="0"/>
              <a:buChar char="•"/>
            </a:pPr>
            <a:r>
              <a:rPr lang="ro-RO" sz="1200" dirty="0">
                <a:solidFill>
                  <a:schemeClr val="tx1"/>
                </a:solidFill>
                <a:latin typeface="Tahoma" pitchFamily="34" charset="0"/>
                <a:ea typeface="Tahoma" pitchFamily="34" charset="0"/>
                <a:cs typeface="Tahoma" pitchFamily="34" charset="0"/>
              </a:rPr>
              <a:t>Dispoziții ale primarilor  de municipii, orașe, comune – </a:t>
            </a:r>
            <a:r>
              <a:rPr lang="ro-RO" sz="1200" dirty="0" smtClean="0">
                <a:solidFill>
                  <a:schemeClr val="tx1"/>
                </a:solidFill>
                <a:latin typeface="Tahoma" pitchFamily="34" charset="0"/>
                <a:ea typeface="Tahoma" pitchFamily="34" charset="0"/>
                <a:cs typeface="Tahoma" pitchFamily="34" charset="0"/>
              </a:rPr>
              <a:t>18.</a:t>
            </a:r>
            <a:r>
              <a:rPr lang="en-US" sz="1200" dirty="0" smtClean="0">
                <a:solidFill>
                  <a:schemeClr val="tx1"/>
                </a:solidFill>
                <a:latin typeface="Tahoma" pitchFamily="34" charset="0"/>
                <a:ea typeface="Tahoma" pitchFamily="34" charset="0"/>
                <a:cs typeface="Tahoma" pitchFamily="34" charset="0"/>
              </a:rPr>
              <a:t>833</a:t>
            </a:r>
            <a:r>
              <a:rPr lang="ro-RO" sz="1200" dirty="0" smtClean="0">
                <a:solidFill>
                  <a:schemeClr val="tx1"/>
                </a:solidFill>
                <a:latin typeface="Tahoma" pitchFamily="34" charset="0"/>
                <a:ea typeface="Tahoma" pitchFamily="34" charset="0"/>
                <a:cs typeface="Tahoma" pitchFamily="34" charset="0"/>
              </a:rPr>
              <a:t>;</a:t>
            </a:r>
            <a:endParaRPr lang="ro-RO" sz="1200" dirty="0">
              <a:solidFill>
                <a:schemeClr val="tx1"/>
              </a:solidFill>
              <a:latin typeface="Tahoma" pitchFamily="34" charset="0"/>
              <a:ea typeface="Tahoma" pitchFamily="34" charset="0"/>
              <a:cs typeface="Tahoma" pitchFamily="34" charset="0"/>
            </a:endParaRPr>
          </a:p>
          <a:p>
            <a:pPr marL="342900" lvl="0" indent="-342900" algn="just" defTabSz="914400">
              <a:spcBef>
                <a:spcPts val="0"/>
              </a:spcBef>
              <a:buFont typeface="Arial" pitchFamily="34" charset="0"/>
              <a:buChar char="•"/>
            </a:pPr>
            <a:r>
              <a:rPr lang="ro-RO" sz="1200" dirty="0">
                <a:solidFill>
                  <a:schemeClr val="tx1"/>
                </a:solidFill>
                <a:latin typeface="Tahoma" pitchFamily="34" charset="0"/>
                <a:ea typeface="Tahoma" pitchFamily="34" charset="0"/>
                <a:cs typeface="Tahoma" pitchFamily="34" charset="0"/>
              </a:rPr>
              <a:t>Dispoziții ale președintelui Consiliului județean  -  </a:t>
            </a:r>
            <a:r>
              <a:rPr lang="ro-RO" sz="1200" dirty="0" smtClean="0">
                <a:solidFill>
                  <a:schemeClr val="tx1"/>
                </a:solidFill>
                <a:latin typeface="Tahoma" pitchFamily="34" charset="0"/>
                <a:ea typeface="Tahoma" pitchFamily="34" charset="0"/>
                <a:cs typeface="Tahoma" pitchFamily="34" charset="0"/>
              </a:rPr>
              <a:t>4</a:t>
            </a:r>
            <a:r>
              <a:rPr lang="en-US" sz="1200" dirty="0" smtClean="0">
                <a:solidFill>
                  <a:schemeClr val="tx1"/>
                </a:solidFill>
                <a:latin typeface="Tahoma" pitchFamily="34" charset="0"/>
                <a:ea typeface="Tahoma" pitchFamily="34" charset="0"/>
                <a:cs typeface="Tahoma" pitchFamily="34" charset="0"/>
              </a:rPr>
              <a:t>46</a:t>
            </a:r>
            <a:r>
              <a:rPr lang="ro-RO" sz="1200" dirty="0" smtClean="0">
                <a:solidFill>
                  <a:schemeClr val="tx1"/>
                </a:solidFill>
                <a:latin typeface="Tahoma" pitchFamily="34" charset="0"/>
                <a:ea typeface="Tahoma" pitchFamily="34" charset="0"/>
                <a:cs typeface="Tahoma" pitchFamily="34" charset="0"/>
              </a:rPr>
              <a:t>.</a:t>
            </a:r>
            <a:endParaRPr lang="ro-RO" sz="1200" dirty="0">
              <a:solidFill>
                <a:schemeClr val="tx1"/>
              </a:solidFill>
              <a:latin typeface="Tahoma" pitchFamily="34" charset="0"/>
              <a:ea typeface="Tahoma" pitchFamily="34" charset="0"/>
              <a:cs typeface="Tahoma" pitchFamily="34" charset="0"/>
            </a:endParaRPr>
          </a:p>
          <a:p>
            <a:pPr algn="just"/>
            <a:endParaRPr lang="vi-VN" sz="1700" i="1" dirty="0">
              <a:solidFill>
                <a:schemeClr val="tx1"/>
              </a:solidFill>
              <a:latin typeface="Times New Roman" pitchFamily="18" charset="0"/>
              <a:cs typeface="Times New Roman" pitchFamily="18" charset="0"/>
            </a:endParaRPr>
          </a:p>
        </p:txBody>
      </p:sp>
      <p:sp>
        <p:nvSpPr>
          <p:cNvPr id="2059" name="Rectangle 11"/>
          <p:cNvSpPr>
            <a:spLocks noChangeArrowheads="1"/>
          </p:cNvSpPr>
          <p:nvPr/>
        </p:nvSpPr>
        <p:spPr bwMode="auto">
          <a:xfrm>
            <a:off x="321982" y="-85597"/>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Tree>
    <p:extLst>
      <p:ext uri="{BB962C8B-B14F-4D97-AF65-F5344CB8AC3E}">
        <p14:creationId xmlns:p14="http://schemas.microsoft.com/office/powerpoint/2010/main" xmlns="" val="16794235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0" y="-228600"/>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77"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p:cNvSpPr>
            <p:nvPr/>
          </p:nvSpPr>
          <p:spPr bwMode="auto">
            <a:xfrm>
              <a:off x="2340" y="5273"/>
              <a:ext cx="5697" cy="5369"/>
            </a:xfrm>
            <a:custGeom>
              <a:avLst/>
              <a:gdLst/>
              <a:ahLst/>
              <a:cxnLst>
                <a:cxn ang="0">
                  <a:pos x="81" y="5295"/>
                </a:cxn>
                <a:cxn ang="0">
                  <a:pos x="1582" y="648"/>
                </a:cxn>
                <a:cxn ang="0">
                  <a:pos x="1420" y="1131"/>
                </a:cxn>
                <a:cxn ang="0">
                  <a:pos x="1472" y="718"/>
                </a:cxn>
                <a:cxn ang="0">
                  <a:pos x="1465" y="711"/>
                </a:cxn>
                <a:cxn ang="0">
                  <a:pos x="341" y="746"/>
                </a:cxn>
                <a:cxn ang="0">
                  <a:pos x="1397" y="1544"/>
                </a:cxn>
                <a:cxn ang="0">
                  <a:pos x="1047" y="2449"/>
                </a:cxn>
                <a:cxn ang="0">
                  <a:pos x="1397" y="1554"/>
                </a:cxn>
                <a:cxn ang="0">
                  <a:pos x="910" y="1381"/>
                </a:cxn>
                <a:cxn ang="0">
                  <a:pos x="958" y="2675"/>
                </a:cxn>
                <a:cxn ang="0">
                  <a:pos x="737" y="3242"/>
                </a:cxn>
                <a:cxn ang="0">
                  <a:pos x="442" y="2562"/>
                </a:cxn>
                <a:cxn ang="0">
                  <a:pos x="482" y="2562"/>
                </a:cxn>
                <a:cxn ang="0">
                  <a:pos x="2" y="3525"/>
                </a:cxn>
                <a:cxn ang="0">
                  <a:pos x="638" y="3873"/>
                </a:cxn>
                <a:cxn ang="0">
                  <a:pos x="644" y="3883"/>
                </a:cxn>
                <a:cxn ang="0">
                  <a:pos x="738" y="3658"/>
                </a:cxn>
                <a:cxn ang="0">
                  <a:pos x="595" y="3631"/>
                </a:cxn>
                <a:cxn ang="0">
                  <a:pos x="1052" y="2460"/>
                </a:cxn>
                <a:cxn ang="0">
                  <a:pos x="1057" y="2449"/>
                </a:cxn>
                <a:cxn ang="0">
                  <a:pos x="1409" y="1548"/>
                </a:cxn>
                <a:cxn ang="0">
                  <a:pos x="1548" y="1178"/>
                </a:cxn>
                <a:cxn ang="0">
                  <a:pos x="1576" y="666"/>
                </a:cxn>
                <a:cxn ang="0">
                  <a:pos x="1952" y="446"/>
                </a:cxn>
                <a:cxn ang="0">
                  <a:pos x="1673" y="1073"/>
                </a:cxn>
                <a:cxn ang="0">
                  <a:pos x="1952" y="446"/>
                </a:cxn>
                <a:cxn ang="0">
                  <a:pos x="1694" y="1073"/>
                </a:cxn>
                <a:cxn ang="0">
                  <a:pos x="1962" y="456"/>
                </a:cxn>
                <a:cxn ang="0">
                  <a:pos x="1882" y="5348"/>
                </a:cxn>
                <a:cxn ang="0">
                  <a:pos x="1144" y="5343"/>
                </a:cxn>
                <a:cxn ang="0">
                  <a:pos x="2049" y="5344"/>
                </a:cxn>
                <a:cxn ang="0">
                  <a:pos x="2535" y="139"/>
                </a:cxn>
                <a:cxn ang="0">
                  <a:pos x="2441" y="191"/>
                </a:cxn>
                <a:cxn ang="0">
                  <a:pos x="2433" y="184"/>
                </a:cxn>
                <a:cxn ang="0">
                  <a:pos x="2360" y="754"/>
                </a:cxn>
                <a:cxn ang="0">
                  <a:pos x="2550" y="121"/>
                </a:cxn>
                <a:cxn ang="0">
                  <a:pos x="2757" y="18"/>
                </a:cxn>
                <a:cxn ang="0">
                  <a:pos x="2646" y="79"/>
                </a:cxn>
                <a:cxn ang="0">
                  <a:pos x="2638" y="73"/>
                </a:cxn>
                <a:cxn ang="0">
                  <a:pos x="2485" y="695"/>
                </a:cxn>
                <a:cxn ang="0">
                  <a:pos x="2772" y="0"/>
                </a:cxn>
                <a:cxn ang="0">
                  <a:pos x="2049" y="5344"/>
                </a:cxn>
                <a:cxn ang="0">
                  <a:pos x="3263" y="5309"/>
                </a:cxn>
                <a:cxn ang="0">
                  <a:pos x="2815" y="5313"/>
                </a:cxn>
                <a:cxn ang="0">
                  <a:pos x="3283" y="5310"/>
                </a:cxn>
                <a:cxn ang="0">
                  <a:pos x="3332" y="5311"/>
                </a:cxn>
                <a:cxn ang="0">
                  <a:pos x="3838" y="5327"/>
                </a:cxn>
                <a:cxn ang="0">
                  <a:pos x="5358" y="3848"/>
                </a:cxn>
                <a:cxn ang="0">
                  <a:pos x="5353" y="3855"/>
                </a:cxn>
                <a:cxn ang="0">
                  <a:pos x="4125" y="5300"/>
                </a:cxn>
                <a:cxn ang="0">
                  <a:pos x="5696" y="3831"/>
                </a:cxn>
              </a:cxnLst>
              <a:rect l="0" t="0" r="r" b="b"/>
              <a:pathLst>
                <a:path w="5697" h="5369">
                  <a:moveTo>
                    <a:pt x="1144" y="5343"/>
                  </a:moveTo>
                  <a:lnTo>
                    <a:pt x="81" y="5285"/>
                  </a:lnTo>
                  <a:lnTo>
                    <a:pt x="81" y="5295"/>
                  </a:lnTo>
                  <a:lnTo>
                    <a:pt x="385" y="5311"/>
                  </a:lnTo>
                  <a:lnTo>
                    <a:pt x="1144" y="5343"/>
                  </a:lnTo>
                  <a:close/>
                  <a:moveTo>
                    <a:pt x="1582" y="648"/>
                  </a:moveTo>
                  <a:lnTo>
                    <a:pt x="1566" y="656"/>
                  </a:lnTo>
                  <a:lnTo>
                    <a:pt x="1566" y="666"/>
                  </a:lnTo>
                  <a:lnTo>
                    <a:pt x="1420" y="1131"/>
                  </a:lnTo>
                  <a:lnTo>
                    <a:pt x="1359" y="1109"/>
                  </a:lnTo>
                  <a:lnTo>
                    <a:pt x="1346" y="1104"/>
                  </a:lnTo>
                  <a:lnTo>
                    <a:pt x="1472" y="718"/>
                  </a:lnTo>
                  <a:lnTo>
                    <a:pt x="1566" y="666"/>
                  </a:lnTo>
                  <a:lnTo>
                    <a:pt x="1566" y="656"/>
                  </a:lnTo>
                  <a:lnTo>
                    <a:pt x="1465" y="711"/>
                  </a:lnTo>
                  <a:lnTo>
                    <a:pt x="1337" y="1101"/>
                  </a:lnTo>
                  <a:lnTo>
                    <a:pt x="345" y="738"/>
                  </a:lnTo>
                  <a:lnTo>
                    <a:pt x="341" y="746"/>
                  </a:lnTo>
                  <a:lnTo>
                    <a:pt x="1541" y="1185"/>
                  </a:lnTo>
                  <a:lnTo>
                    <a:pt x="1400" y="1545"/>
                  </a:lnTo>
                  <a:lnTo>
                    <a:pt x="1397" y="1544"/>
                  </a:lnTo>
                  <a:lnTo>
                    <a:pt x="1397" y="1554"/>
                  </a:lnTo>
                  <a:lnTo>
                    <a:pt x="1047" y="2449"/>
                  </a:lnTo>
                  <a:lnTo>
                    <a:pt x="540" y="2308"/>
                  </a:lnTo>
                  <a:lnTo>
                    <a:pt x="915" y="1393"/>
                  </a:lnTo>
                  <a:lnTo>
                    <a:pt x="1397" y="1554"/>
                  </a:lnTo>
                  <a:lnTo>
                    <a:pt x="1397" y="1544"/>
                  </a:lnTo>
                  <a:lnTo>
                    <a:pt x="944" y="1393"/>
                  </a:lnTo>
                  <a:lnTo>
                    <a:pt x="910" y="1381"/>
                  </a:lnTo>
                  <a:lnTo>
                    <a:pt x="528" y="2314"/>
                  </a:lnTo>
                  <a:lnTo>
                    <a:pt x="1043" y="2458"/>
                  </a:lnTo>
                  <a:lnTo>
                    <a:pt x="958" y="2675"/>
                  </a:lnTo>
                  <a:lnTo>
                    <a:pt x="955" y="2674"/>
                  </a:lnTo>
                  <a:lnTo>
                    <a:pt x="955" y="2684"/>
                  </a:lnTo>
                  <a:lnTo>
                    <a:pt x="737" y="3242"/>
                  </a:lnTo>
                  <a:lnTo>
                    <a:pt x="585" y="3631"/>
                  </a:lnTo>
                  <a:lnTo>
                    <a:pt x="61" y="3536"/>
                  </a:lnTo>
                  <a:lnTo>
                    <a:pt x="442" y="2562"/>
                  </a:lnTo>
                  <a:lnTo>
                    <a:pt x="955" y="2684"/>
                  </a:lnTo>
                  <a:lnTo>
                    <a:pt x="955" y="2674"/>
                  </a:lnTo>
                  <a:lnTo>
                    <a:pt x="482" y="2562"/>
                  </a:lnTo>
                  <a:lnTo>
                    <a:pt x="437" y="2551"/>
                  </a:lnTo>
                  <a:lnTo>
                    <a:pt x="52" y="3534"/>
                  </a:lnTo>
                  <a:lnTo>
                    <a:pt x="2" y="3525"/>
                  </a:lnTo>
                  <a:lnTo>
                    <a:pt x="0" y="3534"/>
                  </a:lnTo>
                  <a:lnTo>
                    <a:pt x="731" y="3666"/>
                  </a:lnTo>
                  <a:lnTo>
                    <a:pt x="638" y="3873"/>
                  </a:lnTo>
                  <a:lnTo>
                    <a:pt x="1" y="3801"/>
                  </a:lnTo>
                  <a:lnTo>
                    <a:pt x="0" y="3810"/>
                  </a:lnTo>
                  <a:lnTo>
                    <a:pt x="644" y="3883"/>
                  </a:lnTo>
                  <a:lnTo>
                    <a:pt x="742" y="3665"/>
                  </a:lnTo>
                  <a:lnTo>
                    <a:pt x="737" y="3663"/>
                  </a:lnTo>
                  <a:lnTo>
                    <a:pt x="738" y="3658"/>
                  </a:lnTo>
                  <a:lnTo>
                    <a:pt x="594" y="3632"/>
                  </a:lnTo>
                  <a:lnTo>
                    <a:pt x="595" y="3631"/>
                  </a:lnTo>
                  <a:lnTo>
                    <a:pt x="967" y="2677"/>
                  </a:lnTo>
                  <a:lnTo>
                    <a:pt x="1052" y="2460"/>
                  </a:lnTo>
                  <a:lnTo>
                    <a:pt x="1054" y="2455"/>
                  </a:lnTo>
                  <a:lnTo>
                    <a:pt x="1057" y="2449"/>
                  </a:lnTo>
                  <a:lnTo>
                    <a:pt x="1111" y="2311"/>
                  </a:lnTo>
                  <a:lnTo>
                    <a:pt x="1409" y="1548"/>
                  </a:lnTo>
                  <a:lnTo>
                    <a:pt x="1551" y="1184"/>
                  </a:lnTo>
                  <a:lnTo>
                    <a:pt x="1547" y="1183"/>
                  </a:lnTo>
                  <a:lnTo>
                    <a:pt x="1548" y="1178"/>
                  </a:lnTo>
                  <a:lnTo>
                    <a:pt x="1429" y="1134"/>
                  </a:lnTo>
                  <a:lnTo>
                    <a:pt x="1430" y="1131"/>
                  </a:lnTo>
                  <a:lnTo>
                    <a:pt x="1576" y="666"/>
                  </a:lnTo>
                  <a:lnTo>
                    <a:pt x="1582" y="648"/>
                  </a:lnTo>
                  <a:close/>
                  <a:moveTo>
                    <a:pt x="1968" y="438"/>
                  </a:moveTo>
                  <a:lnTo>
                    <a:pt x="1952" y="446"/>
                  </a:lnTo>
                  <a:lnTo>
                    <a:pt x="1952" y="456"/>
                  </a:lnTo>
                  <a:lnTo>
                    <a:pt x="1773" y="1025"/>
                  </a:lnTo>
                  <a:lnTo>
                    <a:pt x="1673" y="1073"/>
                  </a:lnTo>
                  <a:lnTo>
                    <a:pt x="1858" y="508"/>
                  </a:lnTo>
                  <a:lnTo>
                    <a:pt x="1952" y="456"/>
                  </a:lnTo>
                  <a:lnTo>
                    <a:pt x="1952" y="446"/>
                  </a:lnTo>
                  <a:lnTo>
                    <a:pt x="1851" y="501"/>
                  </a:lnTo>
                  <a:lnTo>
                    <a:pt x="1658" y="1090"/>
                  </a:lnTo>
                  <a:lnTo>
                    <a:pt x="1694" y="1073"/>
                  </a:lnTo>
                  <a:lnTo>
                    <a:pt x="1781" y="1031"/>
                  </a:lnTo>
                  <a:lnTo>
                    <a:pt x="1851" y="809"/>
                  </a:lnTo>
                  <a:lnTo>
                    <a:pt x="1962" y="456"/>
                  </a:lnTo>
                  <a:lnTo>
                    <a:pt x="1968" y="438"/>
                  </a:lnTo>
                  <a:close/>
                  <a:moveTo>
                    <a:pt x="2049" y="5344"/>
                  </a:moveTo>
                  <a:lnTo>
                    <a:pt x="1882" y="5348"/>
                  </a:lnTo>
                  <a:lnTo>
                    <a:pt x="1609" y="5350"/>
                  </a:lnTo>
                  <a:lnTo>
                    <a:pt x="1338" y="5348"/>
                  </a:lnTo>
                  <a:lnTo>
                    <a:pt x="1144" y="5343"/>
                  </a:lnTo>
                  <a:lnTo>
                    <a:pt x="1600" y="5368"/>
                  </a:lnTo>
                  <a:lnTo>
                    <a:pt x="1931" y="5350"/>
                  </a:lnTo>
                  <a:lnTo>
                    <a:pt x="2049" y="5344"/>
                  </a:lnTo>
                  <a:close/>
                  <a:moveTo>
                    <a:pt x="2550" y="121"/>
                  </a:moveTo>
                  <a:lnTo>
                    <a:pt x="2535" y="129"/>
                  </a:lnTo>
                  <a:lnTo>
                    <a:pt x="2535" y="139"/>
                  </a:lnTo>
                  <a:lnTo>
                    <a:pt x="2352" y="748"/>
                  </a:lnTo>
                  <a:lnTo>
                    <a:pt x="2252" y="796"/>
                  </a:lnTo>
                  <a:lnTo>
                    <a:pt x="2441" y="191"/>
                  </a:lnTo>
                  <a:lnTo>
                    <a:pt x="2535" y="139"/>
                  </a:lnTo>
                  <a:lnTo>
                    <a:pt x="2535" y="129"/>
                  </a:lnTo>
                  <a:lnTo>
                    <a:pt x="2433" y="184"/>
                  </a:lnTo>
                  <a:lnTo>
                    <a:pt x="2237" y="813"/>
                  </a:lnTo>
                  <a:lnTo>
                    <a:pt x="2273" y="796"/>
                  </a:lnTo>
                  <a:lnTo>
                    <a:pt x="2360" y="754"/>
                  </a:lnTo>
                  <a:lnTo>
                    <a:pt x="2384" y="675"/>
                  </a:lnTo>
                  <a:lnTo>
                    <a:pt x="2545" y="139"/>
                  </a:lnTo>
                  <a:lnTo>
                    <a:pt x="2550" y="121"/>
                  </a:lnTo>
                  <a:close/>
                  <a:moveTo>
                    <a:pt x="2772" y="0"/>
                  </a:moveTo>
                  <a:lnTo>
                    <a:pt x="2757" y="8"/>
                  </a:lnTo>
                  <a:lnTo>
                    <a:pt x="2757" y="18"/>
                  </a:lnTo>
                  <a:lnTo>
                    <a:pt x="2567" y="645"/>
                  </a:lnTo>
                  <a:lnTo>
                    <a:pt x="2464" y="695"/>
                  </a:lnTo>
                  <a:lnTo>
                    <a:pt x="2646" y="79"/>
                  </a:lnTo>
                  <a:lnTo>
                    <a:pt x="2757" y="18"/>
                  </a:lnTo>
                  <a:lnTo>
                    <a:pt x="2757" y="8"/>
                  </a:lnTo>
                  <a:lnTo>
                    <a:pt x="2638" y="73"/>
                  </a:lnTo>
                  <a:lnTo>
                    <a:pt x="2614" y="153"/>
                  </a:lnTo>
                  <a:lnTo>
                    <a:pt x="2449" y="712"/>
                  </a:lnTo>
                  <a:lnTo>
                    <a:pt x="2485" y="695"/>
                  </a:lnTo>
                  <a:lnTo>
                    <a:pt x="2575" y="651"/>
                  </a:lnTo>
                  <a:lnTo>
                    <a:pt x="2766" y="18"/>
                  </a:lnTo>
                  <a:lnTo>
                    <a:pt x="2772" y="0"/>
                  </a:lnTo>
                  <a:close/>
                  <a:moveTo>
                    <a:pt x="2815" y="5313"/>
                  </a:moveTo>
                  <a:lnTo>
                    <a:pt x="2591" y="5319"/>
                  </a:lnTo>
                  <a:lnTo>
                    <a:pt x="2049" y="5344"/>
                  </a:lnTo>
                  <a:lnTo>
                    <a:pt x="2815" y="5313"/>
                  </a:lnTo>
                  <a:close/>
                  <a:moveTo>
                    <a:pt x="3283" y="5310"/>
                  </a:moveTo>
                  <a:lnTo>
                    <a:pt x="3263" y="5309"/>
                  </a:lnTo>
                  <a:lnTo>
                    <a:pt x="3063" y="5300"/>
                  </a:lnTo>
                  <a:lnTo>
                    <a:pt x="2855" y="5311"/>
                  </a:lnTo>
                  <a:lnTo>
                    <a:pt x="2815" y="5313"/>
                  </a:lnTo>
                  <a:lnTo>
                    <a:pt x="3030" y="5309"/>
                  </a:lnTo>
                  <a:lnTo>
                    <a:pt x="3137" y="5309"/>
                  </a:lnTo>
                  <a:lnTo>
                    <a:pt x="3283" y="5310"/>
                  </a:lnTo>
                  <a:close/>
                  <a:moveTo>
                    <a:pt x="3838" y="5327"/>
                  </a:moveTo>
                  <a:lnTo>
                    <a:pt x="3575" y="5316"/>
                  </a:lnTo>
                  <a:lnTo>
                    <a:pt x="3332" y="5311"/>
                  </a:lnTo>
                  <a:lnTo>
                    <a:pt x="3283" y="5310"/>
                  </a:lnTo>
                  <a:lnTo>
                    <a:pt x="3837" y="5336"/>
                  </a:lnTo>
                  <a:lnTo>
                    <a:pt x="3838" y="5327"/>
                  </a:lnTo>
                  <a:close/>
                  <a:moveTo>
                    <a:pt x="5696" y="3831"/>
                  </a:moveTo>
                  <a:lnTo>
                    <a:pt x="5695" y="3822"/>
                  </a:lnTo>
                  <a:lnTo>
                    <a:pt x="5358" y="3848"/>
                  </a:lnTo>
                  <a:lnTo>
                    <a:pt x="4417" y="3496"/>
                  </a:lnTo>
                  <a:lnTo>
                    <a:pt x="4414" y="3504"/>
                  </a:lnTo>
                  <a:lnTo>
                    <a:pt x="5353" y="3855"/>
                  </a:lnTo>
                  <a:lnTo>
                    <a:pt x="5216" y="5241"/>
                  </a:lnTo>
                  <a:lnTo>
                    <a:pt x="4125" y="5291"/>
                  </a:lnTo>
                  <a:lnTo>
                    <a:pt x="4125" y="5300"/>
                  </a:lnTo>
                  <a:lnTo>
                    <a:pt x="5225" y="5250"/>
                  </a:lnTo>
                  <a:lnTo>
                    <a:pt x="5362" y="3856"/>
                  </a:lnTo>
                  <a:lnTo>
                    <a:pt x="5696" y="3831"/>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3" name="AutoShape 5"/>
            <p:cNvSpPr>
              <a:spLocks/>
            </p:cNvSpPr>
            <p:nvPr/>
          </p:nvSpPr>
          <p:spPr bwMode="auto">
            <a:xfrm>
              <a:off x="2448" y="3182"/>
              <a:ext cx="11133" cy="6819"/>
            </a:xfrm>
            <a:custGeom>
              <a:avLst/>
              <a:gdLst/>
              <a:ahLst/>
              <a:cxnLst>
                <a:cxn ang="0">
                  <a:pos x="0" y="6816"/>
                </a:cxn>
                <a:cxn ang="0">
                  <a:pos x="731" y="5964"/>
                </a:cxn>
                <a:cxn ang="0">
                  <a:pos x="301" y="6795"/>
                </a:cxn>
                <a:cxn ang="0">
                  <a:pos x="594" y="5993"/>
                </a:cxn>
                <a:cxn ang="0">
                  <a:pos x="727" y="5976"/>
                </a:cxn>
                <a:cxn ang="0">
                  <a:pos x="1142" y="4680"/>
                </a:cxn>
                <a:cxn ang="0">
                  <a:pos x="1142" y="4680"/>
                </a:cxn>
                <a:cxn ang="0">
                  <a:pos x="740" y="5471"/>
                </a:cxn>
                <a:cxn ang="0">
                  <a:pos x="1157" y="4666"/>
                </a:cxn>
                <a:cxn ang="0">
                  <a:pos x="1135" y="5365"/>
                </a:cxn>
                <a:cxn ang="0">
                  <a:pos x="1383" y="4593"/>
                </a:cxn>
                <a:cxn ang="0">
                  <a:pos x="1142" y="5372"/>
                </a:cxn>
                <a:cxn ang="0">
                  <a:pos x="1468" y="5818"/>
                </a:cxn>
                <a:cxn ang="0">
                  <a:pos x="1308" y="5866"/>
                </a:cxn>
                <a:cxn ang="0">
                  <a:pos x="982" y="6805"/>
                </a:cxn>
                <a:cxn ang="0">
                  <a:pos x="1482" y="5814"/>
                </a:cxn>
                <a:cxn ang="0">
                  <a:pos x="1271" y="4216"/>
                </a:cxn>
                <a:cxn ang="0">
                  <a:pos x="1514" y="3517"/>
                </a:cxn>
                <a:cxn ang="0">
                  <a:pos x="1278" y="4223"/>
                </a:cxn>
                <a:cxn ang="0">
                  <a:pos x="1728" y="3417"/>
                </a:cxn>
                <a:cxn ang="0">
                  <a:pos x="1395" y="4163"/>
                </a:cxn>
                <a:cxn ang="0">
                  <a:pos x="1615" y="3469"/>
                </a:cxn>
                <a:cxn ang="0">
                  <a:pos x="1552" y="3969"/>
                </a:cxn>
                <a:cxn ang="0">
                  <a:pos x="1783" y="4464"/>
                </a:cxn>
                <a:cxn ang="0">
                  <a:pos x="1671" y="4509"/>
                </a:cxn>
                <a:cxn ang="0">
                  <a:pos x="1417" y="5305"/>
                </a:cxn>
                <a:cxn ang="0">
                  <a:pos x="1796" y="4459"/>
                </a:cxn>
                <a:cxn ang="0">
                  <a:pos x="1816" y="3983"/>
                </a:cxn>
                <a:cxn ang="0">
                  <a:pos x="2031" y="3275"/>
                </a:cxn>
                <a:cxn ang="0">
                  <a:pos x="1823" y="3989"/>
                </a:cxn>
                <a:cxn ang="0">
                  <a:pos x="2042" y="4380"/>
                </a:cxn>
                <a:cxn ang="0">
                  <a:pos x="1930" y="4426"/>
                </a:cxn>
                <a:cxn ang="0">
                  <a:pos x="1900" y="4493"/>
                </a:cxn>
                <a:cxn ang="0">
                  <a:pos x="2051" y="4389"/>
                </a:cxn>
                <a:cxn ang="0">
                  <a:pos x="2231" y="3192"/>
                </a:cxn>
                <a:cxn ang="0">
                  <a:pos x="2231" y="3192"/>
                </a:cxn>
                <a:cxn ang="0">
                  <a:pos x="1898" y="3957"/>
                </a:cxn>
                <a:cxn ang="0">
                  <a:pos x="2246" y="3175"/>
                </a:cxn>
                <a:cxn ang="0">
                  <a:pos x="7480" y="4599"/>
                </a:cxn>
                <a:cxn ang="0">
                  <a:pos x="7471" y="2945"/>
                </a:cxn>
                <a:cxn ang="0">
                  <a:pos x="7862" y="531"/>
                </a:cxn>
                <a:cxn ang="0">
                  <a:pos x="7936" y="2804"/>
                </a:cxn>
                <a:cxn ang="0">
                  <a:pos x="7936" y="2804"/>
                </a:cxn>
                <a:cxn ang="0">
                  <a:pos x="7961" y="1614"/>
                </a:cxn>
                <a:cxn ang="0">
                  <a:pos x="7972" y="1913"/>
                </a:cxn>
                <a:cxn ang="0">
                  <a:pos x="8332" y="300"/>
                </a:cxn>
                <a:cxn ang="0">
                  <a:pos x="8497" y="1407"/>
                </a:cxn>
                <a:cxn ang="0">
                  <a:pos x="8497" y="1407"/>
                </a:cxn>
                <a:cxn ang="0">
                  <a:pos x="8495" y="2635"/>
                </a:cxn>
                <a:cxn ang="0">
                  <a:pos x="8513" y="1710"/>
                </a:cxn>
                <a:cxn ang="0">
                  <a:pos x="8867" y="31"/>
                </a:cxn>
                <a:cxn ang="0">
                  <a:pos x="9072" y="1179"/>
                </a:cxn>
                <a:cxn ang="0">
                  <a:pos x="9072" y="1179"/>
                </a:cxn>
                <a:cxn ang="0">
                  <a:pos x="9130" y="2446"/>
                </a:cxn>
                <a:cxn ang="0">
                  <a:pos x="9100" y="1490"/>
                </a:cxn>
                <a:cxn ang="0">
                  <a:pos x="10455" y="1000"/>
                </a:cxn>
                <a:cxn ang="0">
                  <a:pos x="10862" y="2990"/>
                </a:cxn>
                <a:cxn ang="0">
                  <a:pos x="10862" y="2990"/>
                </a:cxn>
                <a:cxn ang="0">
                  <a:pos x="11124" y="4319"/>
                </a:cxn>
              </a:cxnLst>
              <a:rect l="0" t="0" r="r" b="b"/>
              <a:pathLst>
                <a:path w="11133" h="6819">
                  <a:moveTo>
                    <a:pt x="533" y="5974"/>
                  </a:moveTo>
                  <a:lnTo>
                    <a:pt x="532" y="5965"/>
                  </a:lnTo>
                  <a:lnTo>
                    <a:pt x="328" y="5992"/>
                  </a:lnTo>
                  <a:lnTo>
                    <a:pt x="0" y="6816"/>
                  </a:lnTo>
                  <a:lnTo>
                    <a:pt x="9" y="6819"/>
                  </a:lnTo>
                  <a:lnTo>
                    <a:pt x="335" y="6000"/>
                  </a:lnTo>
                  <a:lnTo>
                    <a:pt x="533" y="5974"/>
                  </a:lnTo>
                  <a:close/>
                  <a:moveTo>
                    <a:pt x="731" y="5964"/>
                  </a:moveTo>
                  <a:lnTo>
                    <a:pt x="717" y="5967"/>
                  </a:lnTo>
                  <a:lnTo>
                    <a:pt x="717" y="5976"/>
                  </a:lnTo>
                  <a:lnTo>
                    <a:pt x="430" y="6784"/>
                  </a:lnTo>
                  <a:lnTo>
                    <a:pt x="301" y="6795"/>
                  </a:lnTo>
                  <a:lnTo>
                    <a:pt x="601" y="6001"/>
                  </a:lnTo>
                  <a:lnTo>
                    <a:pt x="717" y="5976"/>
                  </a:lnTo>
                  <a:lnTo>
                    <a:pt x="717" y="5967"/>
                  </a:lnTo>
                  <a:lnTo>
                    <a:pt x="594" y="5993"/>
                  </a:lnTo>
                  <a:lnTo>
                    <a:pt x="287" y="6806"/>
                  </a:lnTo>
                  <a:lnTo>
                    <a:pt x="407" y="6795"/>
                  </a:lnTo>
                  <a:lnTo>
                    <a:pt x="436" y="6793"/>
                  </a:lnTo>
                  <a:lnTo>
                    <a:pt x="727" y="5976"/>
                  </a:lnTo>
                  <a:lnTo>
                    <a:pt x="731" y="5964"/>
                  </a:lnTo>
                  <a:close/>
                  <a:moveTo>
                    <a:pt x="1157" y="4666"/>
                  </a:moveTo>
                  <a:lnTo>
                    <a:pt x="1142" y="4671"/>
                  </a:lnTo>
                  <a:lnTo>
                    <a:pt x="1142" y="4680"/>
                  </a:lnTo>
                  <a:lnTo>
                    <a:pt x="883" y="5427"/>
                  </a:lnTo>
                  <a:lnTo>
                    <a:pt x="755" y="5458"/>
                  </a:lnTo>
                  <a:lnTo>
                    <a:pt x="1031" y="4716"/>
                  </a:lnTo>
                  <a:lnTo>
                    <a:pt x="1142" y="4680"/>
                  </a:lnTo>
                  <a:lnTo>
                    <a:pt x="1142" y="4671"/>
                  </a:lnTo>
                  <a:lnTo>
                    <a:pt x="1024" y="4709"/>
                  </a:lnTo>
                  <a:lnTo>
                    <a:pt x="995" y="4785"/>
                  </a:lnTo>
                  <a:lnTo>
                    <a:pt x="740" y="5471"/>
                  </a:lnTo>
                  <a:lnTo>
                    <a:pt x="793" y="5458"/>
                  </a:lnTo>
                  <a:lnTo>
                    <a:pt x="890" y="5434"/>
                  </a:lnTo>
                  <a:lnTo>
                    <a:pt x="1152" y="4680"/>
                  </a:lnTo>
                  <a:lnTo>
                    <a:pt x="1157" y="4666"/>
                  </a:lnTo>
                  <a:close/>
                  <a:moveTo>
                    <a:pt x="1397" y="4588"/>
                  </a:moveTo>
                  <a:lnTo>
                    <a:pt x="1383" y="4593"/>
                  </a:lnTo>
                  <a:lnTo>
                    <a:pt x="1383" y="4602"/>
                  </a:lnTo>
                  <a:lnTo>
                    <a:pt x="1135" y="5365"/>
                  </a:lnTo>
                  <a:lnTo>
                    <a:pt x="1006" y="5396"/>
                  </a:lnTo>
                  <a:lnTo>
                    <a:pt x="1271" y="4639"/>
                  </a:lnTo>
                  <a:lnTo>
                    <a:pt x="1383" y="4602"/>
                  </a:lnTo>
                  <a:lnTo>
                    <a:pt x="1383" y="4593"/>
                  </a:lnTo>
                  <a:lnTo>
                    <a:pt x="1264" y="4631"/>
                  </a:lnTo>
                  <a:lnTo>
                    <a:pt x="992" y="5409"/>
                  </a:lnTo>
                  <a:lnTo>
                    <a:pt x="1045" y="5396"/>
                  </a:lnTo>
                  <a:lnTo>
                    <a:pt x="1142" y="5372"/>
                  </a:lnTo>
                  <a:lnTo>
                    <a:pt x="1392" y="4602"/>
                  </a:lnTo>
                  <a:lnTo>
                    <a:pt x="1397" y="4588"/>
                  </a:lnTo>
                  <a:close/>
                  <a:moveTo>
                    <a:pt x="1482" y="5814"/>
                  </a:moveTo>
                  <a:lnTo>
                    <a:pt x="1468" y="5818"/>
                  </a:lnTo>
                  <a:lnTo>
                    <a:pt x="1468" y="5827"/>
                  </a:lnTo>
                  <a:lnTo>
                    <a:pt x="1157" y="6784"/>
                  </a:lnTo>
                  <a:lnTo>
                    <a:pt x="995" y="6795"/>
                  </a:lnTo>
                  <a:lnTo>
                    <a:pt x="1308" y="5866"/>
                  </a:lnTo>
                  <a:lnTo>
                    <a:pt x="1468" y="5827"/>
                  </a:lnTo>
                  <a:lnTo>
                    <a:pt x="1468" y="5818"/>
                  </a:lnTo>
                  <a:lnTo>
                    <a:pt x="1301" y="5859"/>
                  </a:lnTo>
                  <a:lnTo>
                    <a:pt x="982" y="6805"/>
                  </a:lnTo>
                  <a:lnTo>
                    <a:pt x="1126" y="6795"/>
                  </a:lnTo>
                  <a:lnTo>
                    <a:pt x="1164" y="6793"/>
                  </a:lnTo>
                  <a:lnTo>
                    <a:pt x="1478" y="5827"/>
                  </a:lnTo>
                  <a:lnTo>
                    <a:pt x="1482" y="5814"/>
                  </a:lnTo>
                  <a:close/>
                  <a:moveTo>
                    <a:pt x="1530" y="3509"/>
                  </a:moveTo>
                  <a:lnTo>
                    <a:pt x="1514" y="3517"/>
                  </a:lnTo>
                  <a:lnTo>
                    <a:pt x="1514" y="3527"/>
                  </a:lnTo>
                  <a:lnTo>
                    <a:pt x="1271" y="4216"/>
                  </a:lnTo>
                  <a:lnTo>
                    <a:pt x="1172" y="4259"/>
                  </a:lnTo>
                  <a:lnTo>
                    <a:pt x="1424" y="3569"/>
                  </a:lnTo>
                  <a:lnTo>
                    <a:pt x="1514" y="3527"/>
                  </a:lnTo>
                  <a:lnTo>
                    <a:pt x="1514" y="3517"/>
                  </a:lnTo>
                  <a:lnTo>
                    <a:pt x="1417" y="3562"/>
                  </a:lnTo>
                  <a:lnTo>
                    <a:pt x="1156" y="4275"/>
                  </a:lnTo>
                  <a:lnTo>
                    <a:pt x="1195" y="4259"/>
                  </a:lnTo>
                  <a:lnTo>
                    <a:pt x="1278" y="4223"/>
                  </a:lnTo>
                  <a:lnTo>
                    <a:pt x="1390" y="3906"/>
                  </a:lnTo>
                  <a:lnTo>
                    <a:pt x="1524" y="3527"/>
                  </a:lnTo>
                  <a:lnTo>
                    <a:pt x="1530" y="3509"/>
                  </a:lnTo>
                  <a:close/>
                  <a:moveTo>
                    <a:pt x="1728" y="3417"/>
                  </a:moveTo>
                  <a:lnTo>
                    <a:pt x="1713" y="3424"/>
                  </a:lnTo>
                  <a:lnTo>
                    <a:pt x="1713" y="3434"/>
                  </a:lnTo>
                  <a:lnTo>
                    <a:pt x="1494" y="4121"/>
                  </a:lnTo>
                  <a:lnTo>
                    <a:pt x="1395" y="4163"/>
                  </a:lnTo>
                  <a:lnTo>
                    <a:pt x="1623" y="3476"/>
                  </a:lnTo>
                  <a:lnTo>
                    <a:pt x="1713" y="3434"/>
                  </a:lnTo>
                  <a:lnTo>
                    <a:pt x="1713" y="3424"/>
                  </a:lnTo>
                  <a:lnTo>
                    <a:pt x="1615" y="3469"/>
                  </a:lnTo>
                  <a:lnTo>
                    <a:pt x="1380" y="4179"/>
                  </a:lnTo>
                  <a:lnTo>
                    <a:pt x="1418" y="4163"/>
                  </a:lnTo>
                  <a:lnTo>
                    <a:pt x="1501" y="4127"/>
                  </a:lnTo>
                  <a:lnTo>
                    <a:pt x="1552" y="3969"/>
                  </a:lnTo>
                  <a:lnTo>
                    <a:pt x="1722" y="3434"/>
                  </a:lnTo>
                  <a:lnTo>
                    <a:pt x="1728" y="3417"/>
                  </a:lnTo>
                  <a:close/>
                  <a:moveTo>
                    <a:pt x="1796" y="4459"/>
                  </a:moveTo>
                  <a:lnTo>
                    <a:pt x="1783" y="4464"/>
                  </a:lnTo>
                  <a:lnTo>
                    <a:pt x="1783" y="4473"/>
                  </a:lnTo>
                  <a:lnTo>
                    <a:pt x="1559" y="5260"/>
                  </a:lnTo>
                  <a:lnTo>
                    <a:pt x="1430" y="5292"/>
                  </a:lnTo>
                  <a:lnTo>
                    <a:pt x="1671" y="4509"/>
                  </a:lnTo>
                  <a:lnTo>
                    <a:pt x="1783" y="4473"/>
                  </a:lnTo>
                  <a:lnTo>
                    <a:pt x="1783" y="4464"/>
                  </a:lnTo>
                  <a:lnTo>
                    <a:pt x="1663" y="4502"/>
                  </a:lnTo>
                  <a:lnTo>
                    <a:pt x="1417" y="5305"/>
                  </a:lnTo>
                  <a:lnTo>
                    <a:pt x="1468" y="5292"/>
                  </a:lnTo>
                  <a:lnTo>
                    <a:pt x="1566" y="5268"/>
                  </a:lnTo>
                  <a:lnTo>
                    <a:pt x="1792" y="4473"/>
                  </a:lnTo>
                  <a:lnTo>
                    <a:pt x="1796" y="4459"/>
                  </a:lnTo>
                  <a:close/>
                  <a:moveTo>
                    <a:pt x="2045" y="3268"/>
                  </a:moveTo>
                  <a:lnTo>
                    <a:pt x="2031" y="3275"/>
                  </a:lnTo>
                  <a:lnTo>
                    <a:pt x="2031" y="3285"/>
                  </a:lnTo>
                  <a:lnTo>
                    <a:pt x="1816" y="3983"/>
                  </a:lnTo>
                  <a:lnTo>
                    <a:pt x="1712" y="4027"/>
                  </a:lnTo>
                  <a:lnTo>
                    <a:pt x="1944" y="3326"/>
                  </a:lnTo>
                  <a:lnTo>
                    <a:pt x="2031" y="3285"/>
                  </a:lnTo>
                  <a:lnTo>
                    <a:pt x="2031" y="3275"/>
                  </a:lnTo>
                  <a:lnTo>
                    <a:pt x="1936" y="3319"/>
                  </a:lnTo>
                  <a:lnTo>
                    <a:pt x="1697" y="4044"/>
                  </a:lnTo>
                  <a:lnTo>
                    <a:pt x="1735" y="4027"/>
                  </a:lnTo>
                  <a:lnTo>
                    <a:pt x="1823" y="3989"/>
                  </a:lnTo>
                  <a:lnTo>
                    <a:pt x="2040" y="3285"/>
                  </a:lnTo>
                  <a:lnTo>
                    <a:pt x="2045" y="3268"/>
                  </a:lnTo>
                  <a:close/>
                  <a:moveTo>
                    <a:pt x="2055" y="4375"/>
                  </a:moveTo>
                  <a:lnTo>
                    <a:pt x="2042" y="4380"/>
                  </a:lnTo>
                  <a:lnTo>
                    <a:pt x="2042" y="4389"/>
                  </a:lnTo>
                  <a:lnTo>
                    <a:pt x="1818" y="5196"/>
                  </a:lnTo>
                  <a:lnTo>
                    <a:pt x="1690" y="5228"/>
                  </a:lnTo>
                  <a:lnTo>
                    <a:pt x="1930" y="4426"/>
                  </a:lnTo>
                  <a:lnTo>
                    <a:pt x="2042" y="4389"/>
                  </a:lnTo>
                  <a:lnTo>
                    <a:pt x="2042" y="4380"/>
                  </a:lnTo>
                  <a:lnTo>
                    <a:pt x="1923" y="4418"/>
                  </a:lnTo>
                  <a:lnTo>
                    <a:pt x="1900" y="4493"/>
                  </a:lnTo>
                  <a:lnTo>
                    <a:pt x="1676" y="5241"/>
                  </a:lnTo>
                  <a:lnTo>
                    <a:pt x="1728" y="5228"/>
                  </a:lnTo>
                  <a:lnTo>
                    <a:pt x="1826" y="5204"/>
                  </a:lnTo>
                  <a:lnTo>
                    <a:pt x="2051" y="4389"/>
                  </a:lnTo>
                  <a:lnTo>
                    <a:pt x="2055" y="4375"/>
                  </a:lnTo>
                  <a:close/>
                  <a:moveTo>
                    <a:pt x="2246" y="3175"/>
                  </a:moveTo>
                  <a:lnTo>
                    <a:pt x="2231" y="3182"/>
                  </a:lnTo>
                  <a:lnTo>
                    <a:pt x="2231" y="3192"/>
                  </a:lnTo>
                  <a:lnTo>
                    <a:pt x="2020" y="3895"/>
                  </a:lnTo>
                  <a:lnTo>
                    <a:pt x="1912" y="3941"/>
                  </a:lnTo>
                  <a:lnTo>
                    <a:pt x="2119" y="3244"/>
                  </a:lnTo>
                  <a:lnTo>
                    <a:pt x="2231" y="3192"/>
                  </a:lnTo>
                  <a:lnTo>
                    <a:pt x="2231" y="3182"/>
                  </a:lnTo>
                  <a:lnTo>
                    <a:pt x="2112" y="3237"/>
                  </a:lnTo>
                  <a:lnTo>
                    <a:pt x="2064" y="3397"/>
                  </a:lnTo>
                  <a:lnTo>
                    <a:pt x="1898" y="3957"/>
                  </a:lnTo>
                  <a:lnTo>
                    <a:pt x="1935" y="3941"/>
                  </a:lnTo>
                  <a:lnTo>
                    <a:pt x="2028" y="3902"/>
                  </a:lnTo>
                  <a:lnTo>
                    <a:pt x="2241" y="3192"/>
                  </a:lnTo>
                  <a:lnTo>
                    <a:pt x="2246" y="3175"/>
                  </a:lnTo>
                  <a:close/>
                  <a:moveTo>
                    <a:pt x="7480" y="3627"/>
                  </a:moveTo>
                  <a:lnTo>
                    <a:pt x="7471" y="3627"/>
                  </a:lnTo>
                  <a:lnTo>
                    <a:pt x="7471" y="4599"/>
                  </a:lnTo>
                  <a:lnTo>
                    <a:pt x="7480" y="4599"/>
                  </a:lnTo>
                  <a:lnTo>
                    <a:pt x="7480" y="3627"/>
                  </a:lnTo>
                  <a:close/>
                  <a:moveTo>
                    <a:pt x="7480" y="2098"/>
                  </a:moveTo>
                  <a:lnTo>
                    <a:pt x="7471" y="2098"/>
                  </a:lnTo>
                  <a:lnTo>
                    <a:pt x="7471" y="2945"/>
                  </a:lnTo>
                  <a:lnTo>
                    <a:pt x="7480" y="2945"/>
                  </a:lnTo>
                  <a:lnTo>
                    <a:pt x="7480" y="2098"/>
                  </a:lnTo>
                  <a:close/>
                  <a:moveTo>
                    <a:pt x="7898" y="1643"/>
                  </a:moveTo>
                  <a:lnTo>
                    <a:pt x="7862" y="531"/>
                  </a:lnTo>
                  <a:lnTo>
                    <a:pt x="7853" y="532"/>
                  </a:lnTo>
                  <a:lnTo>
                    <a:pt x="7889" y="1643"/>
                  </a:lnTo>
                  <a:lnTo>
                    <a:pt x="7898" y="1643"/>
                  </a:lnTo>
                  <a:close/>
                  <a:moveTo>
                    <a:pt x="7936" y="2804"/>
                  </a:moveTo>
                  <a:lnTo>
                    <a:pt x="7908" y="1939"/>
                  </a:lnTo>
                  <a:lnTo>
                    <a:pt x="7899" y="1939"/>
                  </a:lnTo>
                  <a:lnTo>
                    <a:pt x="7927" y="2804"/>
                  </a:lnTo>
                  <a:lnTo>
                    <a:pt x="7936" y="2804"/>
                  </a:lnTo>
                  <a:close/>
                  <a:moveTo>
                    <a:pt x="7970" y="1614"/>
                  </a:moveTo>
                  <a:lnTo>
                    <a:pt x="7929" y="498"/>
                  </a:lnTo>
                  <a:lnTo>
                    <a:pt x="7920" y="499"/>
                  </a:lnTo>
                  <a:lnTo>
                    <a:pt x="7961" y="1614"/>
                  </a:lnTo>
                  <a:lnTo>
                    <a:pt x="7970" y="1614"/>
                  </a:lnTo>
                  <a:close/>
                  <a:moveTo>
                    <a:pt x="8013" y="2784"/>
                  </a:moveTo>
                  <a:lnTo>
                    <a:pt x="7981" y="1913"/>
                  </a:lnTo>
                  <a:lnTo>
                    <a:pt x="7972" y="1913"/>
                  </a:lnTo>
                  <a:lnTo>
                    <a:pt x="8003" y="2784"/>
                  </a:lnTo>
                  <a:lnTo>
                    <a:pt x="8013" y="2784"/>
                  </a:lnTo>
                  <a:close/>
                  <a:moveTo>
                    <a:pt x="8416" y="1438"/>
                  </a:moveTo>
                  <a:lnTo>
                    <a:pt x="8332" y="300"/>
                  </a:lnTo>
                  <a:lnTo>
                    <a:pt x="8323" y="301"/>
                  </a:lnTo>
                  <a:lnTo>
                    <a:pt x="8407" y="1438"/>
                  </a:lnTo>
                  <a:lnTo>
                    <a:pt x="8416" y="1438"/>
                  </a:lnTo>
                  <a:close/>
                  <a:moveTo>
                    <a:pt x="8497" y="1407"/>
                  </a:moveTo>
                  <a:lnTo>
                    <a:pt x="8404" y="261"/>
                  </a:lnTo>
                  <a:lnTo>
                    <a:pt x="8394" y="261"/>
                  </a:lnTo>
                  <a:lnTo>
                    <a:pt x="8488" y="1407"/>
                  </a:lnTo>
                  <a:lnTo>
                    <a:pt x="8497" y="1407"/>
                  </a:lnTo>
                  <a:close/>
                  <a:moveTo>
                    <a:pt x="8504" y="2635"/>
                  </a:moveTo>
                  <a:lnTo>
                    <a:pt x="8438" y="1740"/>
                  </a:lnTo>
                  <a:lnTo>
                    <a:pt x="8429" y="1740"/>
                  </a:lnTo>
                  <a:lnTo>
                    <a:pt x="8495" y="2635"/>
                  </a:lnTo>
                  <a:lnTo>
                    <a:pt x="8504" y="2635"/>
                  </a:lnTo>
                  <a:close/>
                  <a:moveTo>
                    <a:pt x="8595" y="2609"/>
                  </a:moveTo>
                  <a:lnTo>
                    <a:pt x="8522" y="1709"/>
                  </a:lnTo>
                  <a:lnTo>
                    <a:pt x="8513" y="1710"/>
                  </a:lnTo>
                  <a:lnTo>
                    <a:pt x="8586" y="2609"/>
                  </a:lnTo>
                  <a:lnTo>
                    <a:pt x="8595" y="2609"/>
                  </a:lnTo>
                  <a:close/>
                  <a:moveTo>
                    <a:pt x="9000" y="1208"/>
                  </a:moveTo>
                  <a:lnTo>
                    <a:pt x="8867" y="31"/>
                  </a:lnTo>
                  <a:lnTo>
                    <a:pt x="8858" y="32"/>
                  </a:lnTo>
                  <a:lnTo>
                    <a:pt x="8991" y="1209"/>
                  </a:lnTo>
                  <a:lnTo>
                    <a:pt x="9000" y="1208"/>
                  </a:lnTo>
                  <a:close/>
                  <a:moveTo>
                    <a:pt x="9072" y="1179"/>
                  </a:moveTo>
                  <a:lnTo>
                    <a:pt x="8930" y="0"/>
                  </a:lnTo>
                  <a:lnTo>
                    <a:pt x="8921" y="1"/>
                  </a:lnTo>
                  <a:lnTo>
                    <a:pt x="9063" y="1180"/>
                  </a:lnTo>
                  <a:lnTo>
                    <a:pt x="9072" y="1179"/>
                  </a:lnTo>
                  <a:close/>
                  <a:moveTo>
                    <a:pt x="9139" y="2445"/>
                  </a:moveTo>
                  <a:lnTo>
                    <a:pt x="9035" y="1518"/>
                  </a:lnTo>
                  <a:lnTo>
                    <a:pt x="9026" y="1519"/>
                  </a:lnTo>
                  <a:lnTo>
                    <a:pt x="9130" y="2446"/>
                  </a:lnTo>
                  <a:lnTo>
                    <a:pt x="9139" y="2445"/>
                  </a:lnTo>
                  <a:close/>
                  <a:moveTo>
                    <a:pt x="9221" y="2419"/>
                  </a:moveTo>
                  <a:lnTo>
                    <a:pt x="9109" y="1489"/>
                  </a:lnTo>
                  <a:lnTo>
                    <a:pt x="9100" y="1490"/>
                  </a:lnTo>
                  <a:lnTo>
                    <a:pt x="9212" y="2420"/>
                  </a:lnTo>
                  <a:lnTo>
                    <a:pt x="9221" y="2419"/>
                  </a:lnTo>
                  <a:close/>
                  <a:moveTo>
                    <a:pt x="10610" y="1760"/>
                  </a:moveTo>
                  <a:lnTo>
                    <a:pt x="10455" y="1000"/>
                  </a:lnTo>
                  <a:lnTo>
                    <a:pt x="10446" y="1002"/>
                  </a:lnTo>
                  <a:lnTo>
                    <a:pt x="10601" y="1762"/>
                  </a:lnTo>
                  <a:lnTo>
                    <a:pt x="10610" y="1760"/>
                  </a:lnTo>
                  <a:close/>
                  <a:moveTo>
                    <a:pt x="10862" y="2990"/>
                  </a:moveTo>
                  <a:lnTo>
                    <a:pt x="10702" y="2207"/>
                  </a:lnTo>
                  <a:lnTo>
                    <a:pt x="10693" y="2208"/>
                  </a:lnTo>
                  <a:lnTo>
                    <a:pt x="10853" y="2992"/>
                  </a:lnTo>
                  <a:lnTo>
                    <a:pt x="10862" y="2990"/>
                  </a:lnTo>
                  <a:close/>
                  <a:moveTo>
                    <a:pt x="11132" y="4318"/>
                  </a:moveTo>
                  <a:lnTo>
                    <a:pt x="11004" y="3690"/>
                  </a:lnTo>
                  <a:lnTo>
                    <a:pt x="10995" y="3691"/>
                  </a:lnTo>
                  <a:lnTo>
                    <a:pt x="11124" y="4319"/>
                  </a:lnTo>
                  <a:lnTo>
                    <a:pt x="11132" y="4318"/>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a:t>
            </a:r>
            <a:r>
              <a:rPr lang="en-US" sz="1100" b="1" dirty="0">
                <a:solidFill>
                  <a:srgbClr val="0070C0"/>
                </a:solidFill>
                <a:latin typeface="Georgia" pitchFamily="18" charset="0"/>
              </a:rPr>
              <a:t> </a:t>
            </a:r>
            <a:r>
              <a:rPr lang="ro-RO" sz="1100" b="1" dirty="0">
                <a:solidFill>
                  <a:srgbClr val="0070C0"/>
                </a:solidFill>
                <a:latin typeface="Georgia" pitchFamily="18" charset="0"/>
              </a:rPr>
              <a:t>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3" name="Subtitlu 2"/>
          <p:cNvSpPr>
            <a:spLocks noGrp="1"/>
          </p:cNvSpPr>
          <p:nvPr>
            <p:ph type="subTitle" idx="1"/>
          </p:nvPr>
        </p:nvSpPr>
        <p:spPr>
          <a:xfrm>
            <a:off x="773723" y="1428751"/>
            <a:ext cx="7737231" cy="2857512"/>
          </a:xfrm>
        </p:spPr>
        <p:txBody>
          <a:bodyPr>
            <a:noAutofit/>
          </a:bodyPr>
          <a:lstStyle/>
          <a:p>
            <a:pPr marL="342900" lvl="0" indent="-342900" algn="just" defTabSz="914400">
              <a:spcBef>
                <a:spcPts val="0"/>
              </a:spcBef>
              <a:buFont typeface="Arial" pitchFamily="34" charset="0"/>
              <a:buChar char="•"/>
            </a:pPr>
            <a:r>
              <a:rPr lang="ro-RO" sz="1400" b="1" i="1" dirty="0">
                <a:solidFill>
                  <a:schemeClr val="tx2">
                    <a:lumMod val="60000"/>
                    <a:lumOff val="40000"/>
                  </a:schemeClr>
                </a:solidFill>
                <a:latin typeface="Times New Roman" pitchFamily="18" charset="0"/>
                <a:ea typeface="Tahoma" pitchFamily="34" charset="0"/>
                <a:cs typeface="Times New Roman" pitchFamily="18" charset="0"/>
              </a:rPr>
              <a:t>Îndrumarea, controlul și instruirea autorităților/secretarilor unităților administrativ-teritoriale </a:t>
            </a:r>
          </a:p>
          <a:p>
            <a:pPr marL="342900" lvl="0" indent="-342900" algn="just" defTabSz="914400">
              <a:spcBef>
                <a:spcPts val="0"/>
              </a:spcBef>
              <a:buFont typeface="Arial" pitchFamily="34" charset="0"/>
              <a:buChar char="•"/>
            </a:pPr>
            <a:endParaRPr lang="ro-RO" sz="1200" b="1" i="1" dirty="0">
              <a:solidFill>
                <a:srgbClr val="3716FC"/>
              </a:solidFill>
              <a:latin typeface="Tahoma" pitchFamily="34" charset="0"/>
              <a:ea typeface="Tahoma" pitchFamily="34" charset="0"/>
              <a:cs typeface="Tahoma" pitchFamily="34" charset="0"/>
            </a:endParaRPr>
          </a:p>
          <a:p>
            <a:pPr lvl="0" indent="360363" algn="just" defTabSz="914400"/>
            <a:r>
              <a:rPr lang="ro-RO" sz="1200" dirty="0" smtClean="0">
                <a:solidFill>
                  <a:prstClr val="black"/>
                </a:solidFill>
                <a:latin typeface="Tahoma" pitchFamily="34" charset="0"/>
                <a:ea typeface="Tahoma" pitchFamily="34" charset="0"/>
                <a:cs typeface="Tahoma" pitchFamily="34" charset="0"/>
              </a:rPr>
              <a:t>Activitatea de îndrumare s-a </a:t>
            </a:r>
            <a:r>
              <a:rPr lang="ro-RO" sz="1200" dirty="0">
                <a:solidFill>
                  <a:prstClr val="black"/>
                </a:solidFill>
                <a:latin typeface="Tahoma" pitchFamily="34" charset="0"/>
                <a:ea typeface="Tahoma" pitchFamily="34" charset="0"/>
                <a:cs typeface="Tahoma" pitchFamily="34" charset="0"/>
              </a:rPr>
              <a:t>desfășurat </a:t>
            </a:r>
            <a:r>
              <a:rPr lang="ro-RO" sz="1200" dirty="0" smtClean="0">
                <a:solidFill>
                  <a:prstClr val="black"/>
                </a:solidFill>
                <a:latin typeface="Tahoma" pitchFamily="34" charset="0"/>
                <a:ea typeface="Tahoma" pitchFamily="34" charset="0"/>
                <a:cs typeface="Tahoma" pitchFamily="34" charset="0"/>
              </a:rPr>
              <a:t>și l</a:t>
            </a:r>
            <a:r>
              <a:rPr lang="en-US" sz="1200" dirty="0" smtClean="0">
                <a:solidFill>
                  <a:prstClr val="black"/>
                </a:solidFill>
                <a:latin typeface="Tahoma" pitchFamily="34" charset="0"/>
                <a:ea typeface="Tahoma" pitchFamily="34" charset="0"/>
                <a:cs typeface="Tahoma" pitchFamily="34" charset="0"/>
              </a:rPr>
              <a:t>a </a:t>
            </a:r>
            <a:r>
              <a:rPr lang="en-US" sz="1200" dirty="0" err="1">
                <a:solidFill>
                  <a:prstClr val="black"/>
                </a:solidFill>
                <a:latin typeface="Tahoma" pitchFamily="34" charset="0"/>
                <a:ea typeface="Tahoma" pitchFamily="34" charset="0"/>
                <a:cs typeface="Tahoma" pitchFamily="34" charset="0"/>
              </a:rPr>
              <a:t>sediul</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Instituției</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Prefectului</a:t>
            </a:r>
            <a:r>
              <a:rPr lang="en-US" sz="1200" dirty="0">
                <a:solidFill>
                  <a:prstClr val="black"/>
                </a:solidFill>
                <a:latin typeface="Tahoma" pitchFamily="34" charset="0"/>
                <a:ea typeface="Tahoma" pitchFamily="34" charset="0"/>
                <a:cs typeface="Tahoma" pitchFamily="34" charset="0"/>
              </a:rPr>
              <a:t> de </a:t>
            </a:r>
            <a:r>
              <a:rPr lang="en-US" sz="1200" dirty="0" err="1">
                <a:solidFill>
                  <a:prstClr val="black"/>
                </a:solidFill>
                <a:latin typeface="Tahoma" pitchFamily="34" charset="0"/>
                <a:ea typeface="Tahoma" pitchFamily="34" charset="0"/>
                <a:cs typeface="Tahoma" pitchFamily="34" charset="0"/>
              </a:rPr>
              <a:t>către</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secretarul</a:t>
            </a:r>
            <a:r>
              <a:rPr lang="en-US" sz="1200" dirty="0">
                <a:solidFill>
                  <a:prstClr val="black"/>
                </a:solidFill>
                <a:latin typeface="Tahoma" pitchFamily="34" charset="0"/>
                <a:ea typeface="Tahoma" pitchFamily="34" charset="0"/>
                <a:cs typeface="Tahoma" pitchFamily="34" charset="0"/>
              </a:rPr>
              <a:t> general / </a:t>
            </a:r>
            <a:r>
              <a:rPr lang="en-US" sz="1200" dirty="0" err="1">
                <a:solidFill>
                  <a:prstClr val="black"/>
                </a:solidFill>
                <a:latin typeface="Tahoma" pitchFamily="34" charset="0"/>
                <a:ea typeface="Tahoma" pitchFamily="34" charset="0"/>
                <a:cs typeface="Tahoma" pitchFamily="34" charset="0"/>
              </a:rPr>
              <a:t>șeful</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serviciului</a:t>
            </a:r>
            <a:r>
              <a:rPr lang="en-US" sz="1200" dirty="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juridic</a:t>
            </a:r>
            <a:r>
              <a:rPr lang="en-US" sz="1200" dirty="0" smtClean="0">
                <a:solidFill>
                  <a:prstClr val="black"/>
                </a:solidFill>
                <a:latin typeface="Tahoma" pitchFamily="34" charset="0"/>
                <a:ea typeface="Tahoma" pitchFamily="34" charset="0"/>
                <a:cs typeface="Tahoma" pitchFamily="34" charset="0"/>
              </a:rPr>
              <a:t>/</a:t>
            </a:r>
            <a:r>
              <a:rPr lang="en-US" sz="1200" dirty="0" err="1" smtClean="0">
                <a:solidFill>
                  <a:prstClr val="black"/>
                </a:solidFill>
                <a:latin typeface="Tahoma" pitchFamily="34" charset="0"/>
                <a:ea typeface="Tahoma" pitchFamily="34" charset="0"/>
                <a:cs typeface="Tahoma" pitchFamily="34" charset="0"/>
              </a:rPr>
              <a:t>consilierul</a:t>
            </a:r>
            <a:r>
              <a:rPr lang="en-US" sz="1200" dirty="0" smtClean="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juridic</a:t>
            </a:r>
            <a:r>
              <a:rPr lang="en-US" sz="1200" dirty="0">
                <a:solidFill>
                  <a:prstClr val="black"/>
                </a:solidFill>
                <a:latin typeface="Tahoma" pitchFamily="34" charset="0"/>
                <a:ea typeface="Tahoma" pitchFamily="34" charset="0"/>
                <a:cs typeface="Tahoma" pitchFamily="34" charset="0"/>
              </a:rPr>
              <a:t> care are </a:t>
            </a:r>
            <a:r>
              <a:rPr lang="en-US" sz="1200" dirty="0" err="1">
                <a:solidFill>
                  <a:prstClr val="black"/>
                </a:solidFill>
                <a:latin typeface="Tahoma" pitchFamily="34" charset="0"/>
                <a:ea typeface="Tahoma" pitchFamily="34" charset="0"/>
                <a:cs typeface="Tahoma" pitchFamily="34" charset="0"/>
              </a:rPr>
              <a:t>arondat</a:t>
            </a:r>
            <a:r>
              <a:rPr lang="ro-RO" sz="1200" dirty="0">
                <a:solidFill>
                  <a:prstClr val="black"/>
                </a:solidFill>
                <a:latin typeface="Tahoma" pitchFamily="34" charset="0"/>
                <a:ea typeface="Tahoma" pitchFamily="34" charset="0"/>
                <a:cs typeface="Tahoma" pitchFamily="34" charset="0"/>
              </a:rPr>
              <a:t>ă</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unitatea</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administrativ-teritorială</a:t>
            </a:r>
            <a:r>
              <a:rPr lang="ro-RO" sz="1200" dirty="0">
                <a:solidFill>
                  <a:prstClr val="black"/>
                </a:solidFill>
                <a:latin typeface="Tahoma" pitchFamily="34" charset="0"/>
                <a:ea typeface="Tahoma" pitchFamily="34" charset="0"/>
                <a:cs typeface="Tahoma" pitchFamily="34" charset="0"/>
              </a:rPr>
              <a:t> după cum urmează</a:t>
            </a:r>
            <a:r>
              <a:rPr lang="ro-RO" sz="1200" dirty="0" smtClean="0">
                <a:solidFill>
                  <a:prstClr val="black"/>
                </a:solidFill>
                <a:latin typeface="Tahoma" pitchFamily="34" charset="0"/>
                <a:ea typeface="Tahoma" pitchFamily="34" charset="0"/>
                <a:cs typeface="Tahoma" pitchFamily="34" charset="0"/>
              </a:rPr>
              <a:t>:</a:t>
            </a:r>
            <a:endParaRPr lang="en-US" sz="1200" dirty="0" smtClean="0">
              <a:solidFill>
                <a:prstClr val="black"/>
              </a:solidFill>
              <a:latin typeface="Tahoma" pitchFamily="34" charset="0"/>
              <a:ea typeface="Tahoma" pitchFamily="34" charset="0"/>
              <a:cs typeface="Tahoma" pitchFamily="34" charset="0"/>
            </a:endParaRPr>
          </a:p>
          <a:p>
            <a:pPr marL="342900" lvl="0" indent="-342900" algn="just" defTabSz="914400"/>
            <a:endParaRPr lang="en-GB" sz="1200" dirty="0">
              <a:solidFill>
                <a:prstClr val="black"/>
              </a:solidFill>
              <a:latin typeface="Tahoma" pitchFamily="34" charset="0"/>
              <a:ea typeface="Tahoma" pitchFamily="34" charset="0"/>
              <a:cs typeface="Tahoma" pitchFamily="34" charset="0"/>
            </a:endParaRPr>
          </a:p>
          <a:p>
            <a:pPr lvl="0" indent="271463" algn="just" defTabSz="914400">
              <a:buFont typeface="Wingdings" pitchFamily="2" charset="2"/>
              <a:buChar char="Ø"/>
            </a:pPr>
            <a:r>
              <a:rPr lang="en-US" sz="1200" dirty="0" err="1">
                <a:solidFill>
                  <a:prstClr val="black"/>
                </a:solidFill>
                <a:latin typeface="Tahoma" pitchFamily="34" charset="0"/>
                <a:ea typeface="Tahoma" pitchFamily="34" charset="0"/>
                <a:cs typeface="Tahoma" pitchFamily="34" charset="0"/>
              </a:rPr>
              <a:t>instruirea</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primarilor</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şi</a:t>
            </a:r>
            <a:r>
              <a:rPr lang="en-US" sz="1200" dirty="0">
                <a:solidFill>
                  <a:prstClr val="black"/>
                </a:solidFill>
                <a:latin typeface="Tahoma" pitchFamily="34" charset="0"/>
                <a:ea typeface="Tahoma" pitchFamily="34" charset="0"/>
                <a:cs typeface="Tahoma" pitchFamily="34" charset="0"/>
              </a:rPr>
              <a:t> a </a:t>
            </a:r>
            <a:r>
              <a:rPr lang="en-US" sz="1200" dirty="0" err="1">
                <a:solidFill>
                  <a:prstClr val="black"/>
                </a:solidFill>
                <a:latin typeface="Tahoma" pitchFamily="34" charset="0"/>
                <a:ea typeface="Tahoma" pitchFamily="34" charset="0"/>
                <a:cs typeface="Tahoma" pitchFamily="34" charset="0"/>
              </a:rPr>
              <a:t>secretarilor</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în</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calitatea</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lor</a:t>
            </a:r>
            <a:r>
              <a:rPr lang="en-US" sz="1200" dirty="0">
                <a:solidFill>
                  <a:prstClr val="black"/>
                </a:solidFill>
                <a:latin typeface="Tahoma" pitchFamily="34" charset="0"/>
                <a:ea typeface="Tahoma" pitchFamily="34" charset="0"/>
                <a:cs typeface="Tahoma" pitchFamily="34" charset="0"/>
              </a:rPr>
              <a:t> de </a:t>
            </a:r>
            <a:r>
              <a:rPr lang="en-US" sz="1200" dirty="0" err="1">
                <a:solidFill>
                  <a:prstClr val="black"/>
                </a:solidFill>
                <a:latin typeface="Tahoma" pitchFamily="34" charset="0"/>
                <a:ea typeface="Tahoma" pitchFamily="34" charset="0"/>
                <a:cs typeface="Tahoma" pitchFamily="34" charset="0"/>
              </a:rPr>
              <a:t>preşedinţi</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şi</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secretari</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ai</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comisiilor</a:t>
            </a:r>
            <a:r>
              <a:rPr lang="en-US" sz="1200" dirty="0">
                <a:solidFill>
                  <a:prstClr val="black"/>
                </a:solidFill>
                <a:latin typeface="Tahoma" pitchFamily="34" charset="0"/>
                <a:ea typeface="Tahoma" pitchFamily="34" charset="0"/>
                <a:cs typeface="Tahoma" pitchFamily="34" charset="0"/>
              </a:rPr>
              <a:t> locale </a:t>
            </a:r>
            <a:r>
              <a:rPr lang="en-US" sz="1200" dirty="0" err="1">
                <a:solidFill>
                  <a:prstClr val="black"/>
                </a:solidFill>
                <a:latin typeface="Tahoma" pitchFamily="34" charset="0"/>
                <a:ea typeface="Tahoma" pitchFamily="34" charset="0"/>
                <a:cs typeface="Tahoma" pitchFamily="34" charset="0"/>
              </a:rPr>
              <a:t>pentru</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aplicarea</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legilor</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fondului</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funciar</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dar</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și</a:t>
            </a:r>
            <a:r>
              <a:rPr lang="en-US" sz="1200" dirty="0">
                <a:solidFill>
                  <a:prstClr val="black"/>
                </a:solidFill>
                <a:latin typeface="Tahoma" pitchFamily="34" charset="0"/>
                <a:ea typeface="Tahoma" pitchFamily="34" charset="0"/>
                <a:cs typeface="Tahoma" pitchFamily="34" charset="0"/>
              </a:rPr>
              <a:t> a </a:t>
            </a:r>
            <a:r>
              <a:rPr lang="en-US" sz="1200" dirty="0" err="1">
                <a:solidFill>
                  <a:prstClr val="black"/>
                </a:solidFill>
                <a:latin typeface="Tahoma" pitchFamily="34" charset="0"/>
                <a:ea typeface="Tahoma" pitchFamily="34" charset="0"/>
                <a:cs typeface="Tahoma" pitchFamily="34" charset="0"/>
              </a:rPr>
              <a:t>unor</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membrii</a:t>
            </a:r>
            <a:r>
              <a:rPr lang="en-US" sz="1200" dirty="0">
                <a:solidFill>
                  <a:prstClr val="black"/>
                </a:solidFill>
                <a:latin typeface="Tahoma" pitchFamily="34" charset="0"/>
                <a:ea typeface="Tahoma" pitchFamily="34" charset="0"/>
                <a:cs typeface="Tahoma" pitchFamily="34" charset="0"/>
              </a:rPr>
              <a:t> (cum </a:t>
            </a:r>
            <a:r>
              <a:rPr lang="en-US" sz="1200" dirty="0" err="1">
                <a:solidFill>
                  <a:prstClr val="black"/>
                </a:solidFill>
                <a:latin typeface="Tahoma" pitchFamily="34" charset="0"/>
                <a:ea typeface="Tahoma" pitchFamily="34" charset="0"/>
                <a:cs typeface="Tahoma" pitchFamily="34" charset="0"/>
              </a:rPr>
              <a:t>ar</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fi</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specialistul</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topograf</a:t>
            </a:r>
            <a:r>
              <a:rPr lang="en-US" sz="1200" dirty="0">
                <a:solidFill>
                  <a:prstClr val="black"/>
                </a:solidFill>
                <a:latin typeface="Tahoma" pitchFamily="34" charset="0"/>
                <a:ea typeface="Tahoma" pitchFamily="34" charset="0"/>
                <a:cs typeface="Tahoma" pitchFamily="34" charset="0"/>
              </a:rPr>
              <a:t>) din </a:t>
            </a:r>
            <a:r>
              <a:rPr lang="en-US" sz="1200" dirty="0" err="1">
                <a:solidFill>
                  <a:prstClr val="black"/>
                </a:solidFill>
                <a:latin typeface="Tahoma" pitchFamily="34" charset="0"/>
                <a:ea typeface="Tahoma" pitchFamily="34" charset="0"/>
                <a:cs typeface="Tahoma" pitchFamily="34" charset="0"/>
              </a:rPr>
              <a:t>cadrul</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acestor</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comisii</a:t>
            </a:r>
            <a:r>
              <a:rPr lang="en-US" sz="1200" dirty="0">
                <a:solidFill>
                  <a:prstClr val="black"/>
                </a:solidFill>
                <a:latin typeface="Tahoma" pitchFamily="34" charset="0"/>
                <a:ea typeface="Tahoma" pitchFamily="34" charset="0"/>
                <a:cs typeface="Tahoma" pitchFamily="34" charset="0"/>
              </a:rPr>
              <a:t> locale, </a:t>
            </a:r>
            <a:r>
              <a:rPr lang="en-US" sz="1200" dirty="0" err="1">
                <a:solidFill>
                  <a:prstClr val="black"/>
                </a:solidFill>
                <a:latin typeface="Tahoma" pitchFamily="34" charset="0"/>
                <a:ea typeface="Tahoma" pitchFamily="34" charset="0"/>
                <a:cs typeface="Tahoma" pitchFamily="34" charset="0"/>
              </a:rPr>
              <a:t>pentru</a:t>
            </a:r>
            <a:r>
              <a:rPr lang="en-US" sz="1200" dirty="0">
                <a:solidFill>
                  <a:prstClr val="black"/>
                </a:solidFill>
                <a:latin typeface="Tahoma" pitchFamily="34" charset="0"/>
                <a:ea typeface="Tahoma" pitchFamily="34" charset="0"/>
                <a:cs typeface="Tahoma" pitchFamily="34" charset="0"/>
              </a:rPr>
              <a:t> a </a:t>
            </a:r>
            <a:r>
              <a:rPr lang="en-US" sz="1200" dirty="0" err="1">
                <a:solidFill>
                  <a:prstClr val="black"/>
                </a:solidFill>
                <a:latin typeface="Tahoma" pitchFamily="34" charset="0"/>
                <a:ea typeface="Tahoma" pitchFamily="34" charset="0"/>
                <a:cs typeface="Tahoma" pitchFamily="34" charset="0"/>
              </a:rPr>
              <a:t>găsi</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soluții</a:t>
            </a:r>
            <a:r>
              <a:rPr lang="en-US" sz="1200" dirty="0">
                <a:solidFill>
                  <a:prstClr val="black"/>
                </a:solidFill>
                <a:latin typeface="Tahoma" pitchFamily="34" charset="0"/>
                <a:ea typeface="Tahoma" pitchFamily="34" charset="0"/>
                <a:cs typeface="Tahoma" pitchFamily="34" charset="0"/>
              </a:rPr>
              <a:t> la </a:t>
            </a:r>
            <a:r>
              <a:rPr lang="en-US" sz="1200" dirty="0" err="1">
                <a:solidFill>
                  <a:prstClr val="black"/>
                </a:solidFill>
                <a:latin typeface="Tahoma" pitchFamily="34" charset="0"/>
                <a:ea typeface="Tahoma" pitchFamily="34" charset="0"/>
                <a:cs typeface="Tahoma" pitchFamily="34" charset="0"/>
              </a:rPr>
              <a:t>problemele</a:t>
            </a:r>
            <a:r>
              <a:rPr lang="en-US" sz="1200" dirty="0">
                <a:solidFill>
                  <a:prstClr val="black"/>
                </a:solidFill>
                <a:latin typeface="Tahoma" pitchFamily="34" charset="0"/>
                <a:ea typeface="Tahoma" pitchFamily="34" charset="0"/>
                <a:cs typeface="Tahoma" pitchFamily="34" charset="0"/>
              </a:rPr>
              <a:t> cu care se </a:t>
            </a:r>
            <a:r>
              <a:rPr lang="en-US" sz="1200" dirty="0" err="1">
                <a:solidFill>
                  <a:prstClr val="black"/>
                </a:solidFill>
                <a:latin typeface="Tahoma" pitchFamily="34" charset="0"/>
                <a:ea typeface="Tahoma" pitchFamily="34" charset="0"/>
                <a:cs typeface="Tahoma" pitchFamily="34" charset="0"/>
              </a:rPr>
              <a:t>confruntă</a:t>
            </a:r>
            <a:r>
              <a:rPr lang="en-US" sz="1200" dirty="0">
                <a:solidFill>
                  <a:prstClr val="black"/>
                </a:solidFill>
                <a:latin typeface="Tahoma" pitchFamily="34" charset="0"/>
                <a:ea typeface="Tahoma" pitchFamily="34" charset="0"/>
                <a:cs typeface="Tahoma" pitchFamily="34" charset="0"/>
              </a:rPr>
              <a:t>;</a:t>
            </a:r>
            <a:endParaRPr lang="en-GB" sz="1200" dirty="0">
              <a:solidFill>
                <a:prstClr val="black"/>
              </a:solidFill>
              <a:latin typeface="Tahoma" pitchFamily="34" charset="0"/>
              <a:ea typeface="Tahoma" pitchFamily="34" charset="0"/>
              <a:cs typeface="Tahoma" pitchFamily="34" charset="0"/>
            </a:endParaRPr>
          </a:p>
          <a:p>
            <a:pPr lvl="0" indent="271463" algn="just" defTabSz="914400">
              <a:buFont typeface="Wingdings" pitchFamily="2" charset="2"/>
              <a:buChar char="Ø"/>
            </a:pPr>
            <a:r>
              <a:rPr lang="ro-RO" sz="1200" dirty="0">
                <a:solidFill>
                  <a:prstClr val="black"/>
                </a:solidFill>
                <a:latin typeface="Tahoma" pitchFamily="34" charset="0"/>
                <a:ea typeface="Tahoma" pitchFamily="34" charset="0"/>
                <a:cs typeface="Tahoma" pitchFamily="34" charset="0"/>
              </a:rPr>
              <a:t>îndrumarea reprezentantului autorității administrației publice locale pe diferite aspecte (însușirea unui bun imobil în domeniul public/privat al </a:t>
            </a:r>
            <a:r>
              <a:rPr lang="ro-RO" sz="1200" dirty="0" err="1">
                <a:solidFill>
                  <a:prstClr val="black"/>
                </a:solidFill>
                <a:latin typeface="Tahoma" pitchFamily="34" charset="0"/>
                <a:ea typeface="Tahoma" pitchFamily="34" charset="0"/>
                <a:cs typeface="Tahoma" pitchFamily="34" charset="0"/>
              </a:rPr>
              <a:t>UAT-lui</a:t>
            </a:r>
            <a:r>
              <a:rPr lang="ro-RO" sz="1200" dirty="0">
                <a:solidFill>
                  <a:prstClr val="black"/>
                </a:solidFill>
                <a:latin typeface="Tahoma" pitchFamily="34" charset="0"/>
                <a:ea typeface="Tahoma" pitchFamily="34" charset="0"/>
                <a:cs typeface="Tahoma" pitchFamily="34" charset="0"/>
              </a:rPr>
              <a:t>, urbanism etc.) ce țin de atribuțiile ce le revin potrivit legislației în vigoare.</a:t>
            </a:r>
            <a:endParaRPr lang="en-GB" sz="1200" dirty="0">
              <a:solidFill>
                <a:prstClr val="black"/>
              </a:solidFill>
              <a:latin typeface="Tahoma" pitchFamily="34" charset="0"/>
              <a:ea typeface="Tahoma" pitchFamily="34" charset="0"/>
              <a:cs typeface="Tahoma" pitchFamily="34" charset="0"/>
            </a:endParaRPr>
          </a:p>
          <a:p>
            <a:pPr algn="just"/>
            <a:endParaRPr lang="vi-VN" sz="1200" i="1" dirty="0">
              <a:solidFill>
                <a:schemeClr val="tx1"/>
              </a:solidFill>
              <a:latin typeface="Tahoma" pitchFamily="34" charset="0"/>
              <a:ea typeface="Tahoma" pitchFamily="34" charset="0"/>
              <a:cs typeface="Tahoma" pitchFamily="34" charset="0"/>
            </a:endParaRPr>
          </a:p>
        </p:txBody>
      </p:sp>
      <p:sp>
        <p:nvSpPr>
          <p:cNvPr id="2059" name="Rectangle 11"/>
          <p:cNvSpPr>
            <a:spLocks noChangeArrowheads="1"/>
          </p:cNvSpPr>
          <p:nvPr/>
        </p:nvSpPr>
        <p:spPr bwMode="auto">
          <a:xfrm>
            <a:off x="281354" y="-85597"/>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Tree>
    <p:extLst>
      <p:ext uri="{BB962C8B-B14F-4D97-AF65-F5344CB8AC3E}">
        <p14:creationId xmlns:p14="http://schemas.microsoft.com/office/powerpoint/2010/main" xmlns="" val="10004313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0" y="-228600"/>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77"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p:cNvSpPr>
            <p:nvPr/>
          </p:nvSpPr>
          <p:spPr bwMode="auto">
            <a:xfrm>
              <a:off x="2340" y="5273"/>
              <a:ext cx="5697" cy="5369"/>
            </a:xfrm>
            <a:custGeom>
              <a:avLst/>
              <a:gdLst/>
              <a:ahLst/>
              <a:cxnLst>
                <a:cxn ang="0">
                  <a:pos x="81" y="5295"/>
                </a:cxn>
                <a:cxn ang="0">
                  <a:pos x="1582" y="648"/>
                </a:cxn>
                <a:cxn ang="0">
                  <a:pos x="1420" y="1131"/>
                </a:cxn>
                <a:cxn ang="0">
                  <a:pos x="1472" y="718"/>
                </a:cxn>
                <a:cxn ang="0">
                  <a:pos x="1465" y="711"/>
                </a:cxn>
                <a:cxn ang="0">
                  <a:pos x="341" y="746"/>
                </a:cxn>
                <a:cxn ang="0">
                  <a:pos x="1397" y="1544"/>
                </a:cxn>
                <a:cxn ang="0">
                  <a:pos x="1047" y="2449"/>
                </a:cxn>
                <a:cxn ang="0">
                  <a:pos x="1397" y="1554"/>
                </a:cxn>
                <a:cxn ang="0">
                  <a:pos x="910" y="1381"/>
                </a:cxn>
                <a:cxn ang="0">
                  <a:pos x="958" y="2675"/>
                </a:cxn>
                <a:cxn ang="0">
                  <a:pos x="737" y="3242"/>
                </a:cxn>
                <a:cxn ang="0">
                  <a:pos x="442" y="2562"/>
                </a:cxn>
                <a:cxn ang="0">
                  <a:pos x="482" y="2562"/>
                </a:cxn>
                <a:cxn ang="0">
                  <a:pos x="2" y="3525"/>
                </a:cxn>
                <a:cxn ang="0">
                  <a:pos x="638" y="3873"/>
                </a:cxn>
                <a:cxn ang="0">
                  <a:pos x="644" y="3883"/>
                </a:cxn>
                <a:cxn ang="0">
                  <a:pos x="738" y="3658"/>
                </a:cxn>
                <a:cxn ang="0">
                  <a:pos x="595" y="3631"/>
                </a:cxn>
                <a:cxn ang="0">
                  <a:pos x="1052" y="2460"/>
                </a:cxn>
                <a:cxn ang="0">
                  <a:pos x="1057" y="2449"/>
                </a:cxn>
                <a:cxn ang="0">
                  <a:pos x="1409" y="1548"/>
                </a:cxn>
                <a:cxn ang="0">
                  <a:pos x="1548" y="1178"/>
                </a:cxn>
                <a:cxn ang="0">
                  <a:pos x="1576" y="666"/>
                </a:cxn>
                <a:cxn ang="0">
                  <a:pos x="1952" y="446"/>
                </a:cxn>
                <a:cxn ang="0">
                  <a:pos x="1673" y="1073"/>
                </a:cxn>
                <a:cxn ang="0">
                  <a:pos x="1952" y="446"/>
                </a:cxn>
                <a:cxn ang="0">
                  <a:pos x="1694" y="1073"/>
                </a:cxn>
                <a:cxn ang="0">
                  <a:pos x="1962" y="456"/>
                </a:cxn>
                <a:cxn ang="0">
                  <a:pos x="1882" y="5348"/>
                </a:cxn>
                <a:cxn ang="0">
                  <a:pos x="1144" y="5343"/>
                </a:cxn>
                <a:cxn ang="0">
                  <a:pos x="2049" y="5344"/>
                </a:cxn>
                <a:cxn ang="0">
                  <a:pos x="2535" y="139"/>
                </a:cxn>
                <a:cxn ang="0">
                  <a:pos x="2441" y="191"/>
                </a:cxn>
                <a:cxn ang="0">
                  <a:pos x="2433" y="184"/>
                </a:cxn>
                <a:cxn ang="0">
                  <a:pos x="2360" y="754"/>
                </a:cxn>
                <a:cxn ang="0">
                  <a:pos x="2550" y="121"/>
                </a:cxn>
                <a:cxn ang="0">
                  <a:pos x="2757" y="18"/>
                </a:cxn>
                <a:cxn ang="0">
                  <a:pos x="2646" y="79"/>
                </a:cxn>
                <a:cxn ang="0">
                  <a:pos x="2638" y="73"/>
                </a:cxn>
                <a:cxn ang="0">
                  <a:pos x="2485" y="695"/>
                </a:cxn>
                <a:cxn ang="0">
                  <a:pos x="2772" y="0"/>
                </a:cxn>
                <a:cxn ang="0">
                  <a:pos x="2049" y="5344"/>
                </a:cxn>
                <a:cxn ang="0">
                  <a:pos x="3263" y="5309"/>
                </a:cxn>
                <a:cxn ang="0">
                  <a:pos x="2815" y="5313"/>
                </a:cxn>
                <a:cxn ang="0">
                  <a:pos x="3283" y="5310"/>
                </a:cxn>
                <a:cxn ang="0">
                  <a:pos x="3332" y="5311"/>
                </a:cxn>
                <a:cxn ang="0">
                  <a:pos x="3838" y="5327"/>
                </a:cxn>
                <a:cxn ang="0">
                  <a:pos x="5358" y="3848"/>
                </a:cxn>
                <a:cxn ang="0">
                  <a:pos x="5353" y="3855"/>
                </a:cxn>
                <a:cxn ang="0">
                  <a:pos x="4125" y="5300"/>
                </a:cxn>
                <a:cxn ang="0">
                  <a:pos x="5696" y="3831"/>
                </a:cxn>
              </a:cxnLst>
              <a:rect l="0" t="0" r="r" b="b"/>
              <a:pathLst>
                <a:path w="5697" h="5369">
                  <a:moveTo>
                    <a:pt x="1144" y="5343"/>
                  </a:moveTo>
                  <a:lnTo>
                    <a:pt x="81" y="5285"/>
                  </a:lnTo>
                  <a:lnTo>
                    <a:pt x="81" y="5295"/>
                  </a:lnTo>
                  <a:lnTo>
                    <a:pt x="385" y="5311"/>
                  </a:lnTo>
                  <a:lnTo>
                    <a:pt x="1144" y="5343"/>
                  </a:lnTo>
                  <a:close/>
                  <a:moveTo>
                    <a:pt x="1582" y="648"/>
                  </a:moveTo>
                  <a:lnTo>
                    <a:pt x="1566" y="656"/>
                  </a:lnTo>
                  <a:lnTo>
                    <a:pt x="1566" y="666"/>
                  </a:lnTo>
                  <a:lnTo>
                    <a:pt x="1420" y="1131"/>
                  </a:lnTo>
                  <a:lnTo>
                    <a:pt x="1359" y="1109"/>
                  </a:lnTo>
                  <a:lnTo>
                    <a:pt x="1346" y="1104"/>
                  </a:lnTo>
                  <a:lnTo>
                    <a:pt x="1472" y="718"/>
                  </a:lnTo>
                  <a:lnTo>
                    <a:pt x="1566" y="666"/>
                  </a:lnTo>
                  <a:lnTo>
                    <a:pt x="1566" y="656"/>
                  </a:lnTo>
                  <a:lnTo>
                    <a:pt x="1465" y="711"/>
                  </a:lnTo>
                  <a:lnTo>
                    <a:pt x="1337" y="1101"/>
                  </a:lnTo>
                  <a:lnTo>
                    <a:pt x="345" y="738"/>
                  </a:lnTo>
                  <a:lnTo>
                    <a:pt x="341" y="746"/>
                  </a:lnTo>
                  <a:lnTo>
                    <a:pt x="1541" y="1185"/>
                  </a:lnTo>
                  <a:lnTo>
                    <a:pt x="1400" y="1545"/>
                  </a:lnTo>
                  <a:lnTo>
                    <a:pt x="1397" y="1544"/>
                  </a:lnTo>
                  <a:lnTo>
                    <a:pt x="1397" y="1554"/>
                  </a:lnTo>
                  <a:lnTo>
                    <a:pt x="1047" y="2449"/>
                  </a:lnTo>
                  <a:lnTo>
                    <a:pt x="540" y="2308"/>
                  </a:lnTo>
                  <a:lnTo>
                    <a:pt x="915" y="1393"/>
                  </a:lnTo>
                  <a:lnTo>
                    <a:pt x="1397" y="1554"/>
                  </a:lnTo>
                  <a:lnTo>
                    <a:pt x="1397" y="1544"/>
                  </a:lnTo>
                  <a:lnTo>
                    <a:pt x="944" y="1393"/>
                  </a:lnTo>
                  <a:lnTo>
                    <a:pt x="910" y="1381"/>
                  </a:lnTo>
                  <a:lnTo>
                    <a:pt x="528" y="2314"/>
                  </a:lnTo>
                  <a:lnTo>
                    <a:pt x="1043" y="2458"/>
                  </a:lnTo>
                  <a:lnTo>
                    <a:pt x="958" y="2675"/>
                  </a:lnTo>
                  <a:lnTo>
                    <a:pt x="955" y="2674"/>
                  </a:lnTo>
                  <a:lnTo>
                    <a:pt x="955" y="2684"/>
                  </a:lnTo>
                  <a:lnTo>
                    <a:pt x="737" y="3242"/>
                  </a:lnTo>
                  <a:lnTo>
                    <a:pt x="585" y="3631"/>
                  </a:lnTo>
                  <a:lnTo>
                    <a:pt x="61" y="3536"/>
                  </a:lnTo>
                  <a:lnTo>
                    <a:pt x="442" y="2562"/>
                  </a:lnTo>
                  <a:lnTo>
                    <a:pt x="955" y="2684"/>
                  </a:lnTo>
                  <a:lnTo>
                    <a:pt x="955" y="2674"/>
                  </a:lnTo>
                  <a:lnTo>
                    <a:pt x="482" y="2562"/>
                  </a:lnTo>
                  <a:lnTo>
                    <a:pt x="437" y="2551"/>
                  </a:lnTo>
                  <a:lnTo>
                    <a:pt x="52" y="3534"/>
                  </a:lnTo>
                  <a:lnTo>
                    <a:pt x="2" y="3525"/>
                  </a:lnTo>
                  <a:lnTo>
                    <a:pt x="0" y="3534"/>
                  </a:lnTo>
                  <a:lnTo>
                    <a:pt x="731" y="3666"/>
                  </a:lnTo>
                  <a:lnTo>
                    <a:pt x="638" y="3873"/>
                  </a:lnTo>
                  <a:lnTo>
                    <a:pt x="1" y="3801"/>
                  </a:lnTo>
                  <a:lnTo>
                    <a:pt x="0" y="3810"/>
                  </a:lnTo>
                  <a:lnTo>
                    <a:pt x="644" y="3883"/>
                  </a:lnTo>
                  <a:lnTo>
                    <a:pt x="742" y="3665"/>
                  </a:lnTo>
                  <a:lnTo>
                    <a:pt x="737" y="3663"/>
                  </a:lnTo>
                  <a:lnTo>
                    <a:pt x="738" y="3658"/>
                  </a:lnTo>
                  <a:lnTo>
                    <a:pt x="594" y="3632"/>
                  </a:lnTo>
                  <a:lnTo>
                    <a:pt x="595" y="3631"/>
                  </a:lnTo>
                  <a:lnTo>
                    <a:pt x="967" y="2677"/>
                  </a:lnTo>
                  <a:lnTo>
                    <a:pt x="1052" y="2460"/>
                  </a:lnTo>
                  <a:lnTo>
                    <a:pt x="1054" y="2455"/>
                  </a:lnTo>
                  <a:lnTo>
                    <a:pt x="1057" y="2449"/>
                  </a:lnTo>
                  <a:lnTo>
                    <a:pt x="1111" y="2311"/>
                  </a:lnTo>
                  <a:lnTo>
                    <a:pt x="1409" y="1548"/>
                  </a:lnTo>
                  <a:lnTo>
                    <a:pt x="1551" y="1184"/>
                  </a:lnTo>
                  <a:lnTo>
                    <a:pt x="1547" y="1183"/>
                  </a:lnTo>
                  <a:lnTo>
                    <a:pt x="1548" y="1178"/>
                  </a:lnTo>
                  <a:lnTo>
                    <a:pt x="1429" y="1134"/>
                  </a:lnTo>
                  <a:lnTo>
                    <a:pt x="1430" y="1131"/>
                  </a:lnTo>
                  <a:lnTo>
                    <a:pt x="1576" y="666"/>
                  </a:lnTo>
                  <a:lnTo>
                    <a:pt x="1582" y="648"/>
                  </a:lnTo>
                  <a:close/>
                  <a:moveTo>
                    <a:pt x="1968" y="438"/>
                  </a:moveTo>
                  <a:lnTo>
                    <a:pt x="1952" y="446"/>
                  </a:lnTo>
                  <a:lnTo>
                    <a:pt x="1952" y="456"/>
                  </a:lnTo>
                  <a:lnTo>
                    <a:pt x="1773" y="1025"/>
                  </a:lnTo>
                  <a:lnTo>
                    <a:pt x="1673" y="1073"/>
                  </a:lnTo>
                  <a:lnTo>
                    <a:pt x="1858" y="508"/>
                  </a:lnTo>
                  <a:lnTo>
                    <a:pt x="1952" y="456"/>
                  </a:lnTo>
                  <a:lnTo>
                    <a:pt x="1952" y="446"/>
                  </a:lnTo>
                  <a:lnTo>
                    <a:pt x="1851" y="501"/>
                  </a:lnTo>
                  <a:lnTo>
                    <a:pt x="1658" y="1090"/>
                  </a:lnTo>
                  <a:lnTo>
                    <a:pt x="1694" y="1073"/>
                  </a:lnTo>
                  <a:lnTo>
                    <a:pt x="1781" y="1031"/>
                  </a:lnTo>
                  <a:lnTo>
                    <a:pt x="1851" y="809"/>
                  </a:lnTo>
                  <a:lnTo>
                    <a:pt x="1962" y="456"/>
                  </a:lnTo>
                  <a:lnTo>
                    <a:pt x="1968" y="438"/>
                  </a:lnTo>
                  <a:close/>
                  <a:moveTo>
                    <a:pt x="2049" y="5344"/>
                  </a:moveTo>
                  <a:lnTo>
                    <a:pt x="1882" y="5348"/>
                  </a:lnTo>
                  <a:lnTo>
                    <a:pt x="1609" y="5350"/>
                  </a:lnTo>
                  <a:lnTo>
                    <a:pt x="1338" y="5348"/>
                  </a:lnTo>
                  <a:lnTo>
                    <a:pt x="1144" y="5343"/>
                  </a:lnTo>
                  <a:lnTo>
                    <a:pt x="1600" y="5368"/>
                  </a:lnTo>
                  <a:lnTo>
                    <a:pt x="1931" y="5350"/>
                  </a:lnTo>
                  <a:lnTo>
                    <a:pt x="2049" y="5344"/>
                  </a:lnTo>
                  <a:close/>
                  <a:moveTo>
                    <a:pt x="2550" y="121"/>
                  </a:moveTo>
                  <a:lnTo>
                    <a:pt x="2535" y="129"/>
                  </a:lnTo>
                  <a:lnTo>
                    <a:pt x="2535" y="139"/>
                  </a:lnTo>
                  <a:lnTo>
                    <a:pt x="2352" y="748"/>
                  </a:lnTo>
                  <a:lnTo>
                    <a:pt x="2252" y="796"/>
                  </a:lnTo>
                  <a:lnTo>
                    <a:pt x="2441" y="191"/>
                  </a:lnTo>
                  <a:lnTo>
                    <a:pt x="2535" y="139"/>
                  </a:lnTo>
                  <a:lnTo>
                    <a:pt x="2535" y="129"/>
                  </a:lnTo>
                  <a:lnTo>
                    <a:pt x="2433" y="184"/>
                  </a:lnTo>
                  <a:lnTo>
                    <a:pt x="2237" y="813"/>
                  </a:lnTo>
                  <a:lnTo>
                    <a:pt x="2273" y="796"/>
                  </a:lnTo>
                  <a:lnTo>
                    <a:pt x="2360" y="754"/>
                  </a:lnTo>
                  <a:lnTo>
                    <a:pt x="2384" y="675"/>
                  </a:lnTo>
                  <a:lnTo>
                    <a:pt x="2545" y="139"/>
                  </a:lnTo>
                  <a:lnTo>
                    <a:pt x="2550" y="121"/>
                  </a:lnTo>
                  <a:close/>
                  <a:moveTo>
                    <a:pt x="2772" y="0"/>
                  </a:moveTo>
                  <a:lnTo>
                    <a:pt x="2757" y="8"/>
                  </a:lnTo>
                  <a:lnTo>
                    <a:pt x="2757" y="18"/>
                  </a:lnTo>
                  <a:lnTo>
                    <a:pt x="2567" y="645"/>
                  </a:lnTo>
                  <a:lnTo>
                    <a:pt x="2464" y="695"/>
                  </a:lnTo>
                  <a:lnTo>
                    <a:pt x="2646" y="79"/>
                  </a:lnTo>
                  <a:lnTo>
                    <a:pt x="2757" y="18"/>
                  </a:lnTo>
                  <a:lnTo>
                    <a:pt x="2757" y="8"/>
                  </a:lnTo>
                  <a:lnTo>
                    <a:pt x="2638" y="73"/>
                  </a:lnTo>
                  <a:lnTo>
                    <a:pt x="2614" y="153"/>
                  </a:lnTo>
                  <a:lnTo>
                    <a:pt x="2449" y="712"/>
                  </a:lnTo>
                  <a:lnTo>
                    <a:pt x="2485" y="695"/>
                  </a:lnTo>
                  <a:lnTo>
                    <a:pt x="2575" y="651"/>
                  </a:lnTo>
                  <a:lnTo>
                    <a:pt x="2766" y="18"/>
                  </a:lnTo>
                  <a:lnTo>
                    <a:pt x="2772" y="0"/>
                  </a:lnTo>
                  <a:close/>
                  <a:moveTo>
                    <a:pt x="2815" y="5313"/>
                  </a:moveTo>
                  <a:lnTo>
                    <a:pt x="2591" y="5319"/>
                  </a:lnTo>
                  <a:lnTo>
                    <a:pt x="2049" y="5344"/>
                  </a:lnTo>
                  <a:lnTo>
                    <a:pt x="2815" y="5313"/>
                  </a:lnTo>
                  <a:close/>
                  <a:moveTo>
                    <a:pt x="3283" y="5310"/>
                  </a:moveTo>
                  <a:lnTo>
                    <a:pt x="3263" y="5309"/>
                  </a:lnTo>
                  <a:lnTo>
                    <a:pt x="3063" y="5300"/>
                  </a:lnTo>
                  <a:lnTo>
                    <a:pt x="2855" y="5311"/>
                  </a:lnTo>
                  <a:lnTo>
                    <a:pt x="2815" y="5313"/>
                  </a:lnTo>
                  <a:lnTo>
                    <a:pt x="3030" y="5309"/>
                  </a:lnTo>
                  <a:lnTo>
                    <a:pt x="3137" y="5309"/>
                  </a:lnTo>
                  <a:lnTo>
                    <a:pt x="3283" y="5310"/>
                  </a:lnTo>
                  <a:close/>
                  <a:moveTo>
                    <a:pt x="3838" y="5327"/>
                  </a:moveTo>
                  <a:lnTo>
                    <a:pt x="3575" y="5316"/>
                  </a:lnTo>
                  <a:lnTo>
                    <a:pt x="3332" y="5311"/>
                  </a:lnTo>
                  <a:lnTo>
                    <a:pt x="3283" y="5310"/>
                  </a:lnTo>
                  <a:lnTo>
                    <a:pt x="3837" y="5336"/>
                  </a:lnTo>
                  <a:lnTo>
                    <a:pt x="3838" y="5327"/>
                  </a:lnTo>
                  <a:close/>
                  <a:moveTo>
                    <a:pt x="5696" y="3831"/>
                  </a:moveTo>
                  <a:lnTo>
                    <a:pt x="5695" y="3822"/>
                  </a:lnTo>
                  <a:lnTo>
                    <a:pt x="5358" y="3848"/>
                  </a:lnTo>
                  <a:lnTo>
                    <a:pt x="4417" y="3496"/>
                  </a:lnTo>
                  <a:lnTo>
                    <a:pt x="4414" y="3504"/>
                  </a:lnTo>
                  <a:lnTo>
                    <a:pt x="5353" y="3855"/>
                  </a:lnTo>
                  <a:lnTo>
                    <a:pt x="5216" y="5241"/>
                  </a:lnTo>
                  <a:lnTo>
                    <a:pt x="4125" y="5291"/>
                  </a:lnTo>
                  <a:lnTo>
                    <a:pt x="4125" y="5300"/>
                  </a:lnTo>
                  <a:lnTo>
                    <a:pt x="5225" y="5250"/>
                  </a:lnTo>
                  <a:lnTo>
                    <a:pt x="5362" y="3856"/>
                  </a:lnTo>
                  <a:lnTo>
                    <a:pt x="5696" y="3831"/>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3" name="AutoShape 5"/>
            <p:cNvSpPr>
              <a:spLocks/>
            </p:cNvSpPr>
            <p:nvPr/>
          </p:nvSpPr>
          <p:spPr bwMode="auto">
            <a:xfrm>
              <a:off x="2448" y="3182"/>
              <a:ext cx="11133" cy="6819"/>
            </a:xfrm>
            <a:custGeom>
              <a:avLst/>
              <a:gdLst/>
              <a:ahLst/>
              <a:cxnLst>
                <a:cxn ang="0">
                  <a:pos x="0" y="6816"/>
                </a:cxn>
                <a:cxn ang="0">
                  <a:pos x="731" y="5964"/>
                </a:cxn>
                <a:cxn ang="0">
                  <a:pos x="301" y="6795"/>
                </a:cxn>
                <a:cxn ang="0">
                  <a:pos x="594" y="5993"/>
                </a:cxn>
                <a:cxn ang="0">
                  <a:pos x="727" y="5976"/>
                </a:cxn>
                <a:cxn ang="0">
                  <a:pos x="1142" y="4680"/>
                </a:cxn>
                <a:cxn ang="0">
                  <a:pos x="1142" y="4680"/>
                </a:cxn>
                <a:cxn ang="0">
                  <a:pos x="740" y="5471"/>
                </a:cxn>
                <a:cxn ang="0">
                  <a:pos x="1157" y="4666"/>
                </a:cxn>
                <a:cxn ang="0">
                  <a:pos x="1135" y="5365"/>
                </a:cxn>
                <a:cxn ang="0">
                  <a:pos x="1383" y="4593"/>
                </a:cxn>
                <a:cxn ang="0">
                  <a:pos x="1142" y="5372"/>
                </a:cxn>
                <a:cxn ang="0">
                  <a:pos x="1468" y="5818"/>
                </a:cxn>
                <a:cxn ang="0">
                  <a:pos x="1308" y="5866"/>
                </a:cxn>
                <a:cxn ang="0">
                  <a:pos x="982" y="6805"/>
                </a:cxn>
                <a:cxn ang="0">
                  <a:pos x="1482" y="5814"/>
                </a:cxn>
                <a:cxn ang="0">
                  <a:pos x="1271" y="4216"/>
                </a:cxn>
                <a:cxn ang="0">
                  <a:pos x="1514" y="3517"/>
                </a:cxn>
                <a:cxn ang="0">
                  <a:pos x="1278" y="4223"/>
                </a:cxn>
                <a:cxn ang="0">
                  <a:pos x="1728" y="3417"/>
                </a:cxn>
                <a:cxn ang="0">
                  <a:pos x="1395" y="4163"/>
                </a:cxn>
                <a:cxn ang="0">
                  <a:pos x="1615" y="3469"/>
                </a:cxn>
                <a:cxn ang="0">
                  <a:pos x="1552" y="3969"/>
                </a:cxn>
                <a:cxn ang="0">
                  <a:pos x="1783" y="4464"/>
                </a:cxn>
                <a:cxn ang="0">
                  <a:pos x="1671" y="4509"/>
                </a:cxn>
                <a:cxn ang="0">
                  <a:pos x="1417" y="5305"/>
                </a:cxn>
                <a:cxn ang="0">
                  <a:pos x="1796" y="4459"/>
                </a:cxn>
                <a:cxn ang="0">
                  <a:pos x="1816" y="3983"/>
                </a:cxn>
                <a:cxn ang="0">
                  <a:pos x="2031" y="3275"/>
                </a:cxn>
                <a:cxn ang="0">
                  <a:pos x="1823" y="3989"/>
                </a:cxn>
                <a:cxn ang="0">
                  <a:pos x="2042" y="4380"/>
                </a:cxn>
                <a:cxn ang="0">
                  <a:pos x="1930" y="4426"/>
                </a:cxn>
                <a:cxn ang="0">
                  <a:pos x="1900" y="4493"/>
                </a:cxn>
                <a:cxn ang="0">
                  <a:pos x="2051" y="4389"/>
                </a:cxn>
                <a:cxn ang="0">
                  <a:pos x="2231" y="3192"/>
                </a:cxn>
                <a:cxn ang="0">
                  <a:pos x="2231" y="3192"/>
                </a:cxn>
                <a:cxn ang="0">
                  <a:pos x="1898" y="3957"/>
                </a:cxn>
                <a:cxn ang="0">
                  <a:pos x="2246" y="3175"/>
                </a:cxn>
                <a:cxn ang="0">
                  <a:pos x="7480" y="4599"/>
                </a:cxn>
                <a:cxn ang="0">
                  <a:pos x="7471" y="2945"/>
                </a:cxn>
                <a:cxn ang="0">
                  <a:pos x="7862" y="531"/>
                </a:cxn>
                <a:cxn ang="0">
                  <a:pos x="7936" y="2804"/>
                </a:cxn>
                <a:cxn ang="0">
                  <a:pos x="7936" y="2804"/>
                </a:cxn>
                <a:cxn ang="0">
                  <a:pos x="7961" y="1614"/>
                </a:cxn>
                <a:cxn ang="0">
                  <a:pos x="7972" y="1913"/>
                </a:cxn>
                <a:cxn ang="0">
                  <a:pos x="8332" y="300"/>
                </a:cxn>
                <a:cxn ang="0">
                  <a:pos x="8497" y="1407"/>
                </a:cxn>
                <a:cxn ang="0">
                  <a:pos x="8497" y="1407"/>
                </a:cxn>
                <a:cxn ang="0">
                  <a:pos x="8495" y="2635"/>
                </a:cxn>
                <a:cxn ang="0">
                  <a:pos x="8513" y="1710"/>
                </a:cxn>
                <a:cxn ang="0">
                  <a:pos x="8867" y="31"/>
                </a:cxn>
                <a:cxn ang="0">
                  <a:pos x="9072" y="1179"/>
                </a:cxn>
                <a:cxn ang="0">
                  <a:pos x="9072" y="1179"/>
                </a:cxn>
                <a:cxn ang="0">
                  <a:pos x="9130" y="2446"/>
                </a:cxn>
                <a:cxn ang="0">
                  <a:pos x="9100" y="1490"/>
                </a:cxn>
                <a:cxn ang="0">
                  <a:pos x="10455" y="1000"/>
                </a:cxn>
                <a:cxn ang="0">
                  <a:pos x="10862" y="2990"/>
                </a:cxn>
                <a:cxn ang="0">
                  <a:pos x="10862" y="2990"/>
                </a:cxn>
                <a:cxn ang="0">
                  <a:pos x="11124" y="4319"/>
                </a:cxn>
              </a:cxnLst>
              <a:rect l="0" t="0" r="r" b="b"/>
              <a:pathLst>
                <a:path w="11133" h="6819">
                  <a:moveTo>
                    <a:pt x="533" y="5974"/>
                  </a:moveTo>
                  <a:lnTo>
                    <a:pt x="532" y="5965"/>
                  </a:lnTo>
                  <a:lnTo>
                    <a:pt x="328" y="5992"/>
                  </a:lnTo>
                  <a:lnTo>
                    <a:pt x="0" y="6816"/>
                  </a:lnTo>
                  <a:lnTo>
                    <a:pt x="9" y="6819"/>
                  </a:lnTo>
                  <a:lnTo>
                    <a:pt x="335" y="6000"/>
                  </a:lnTo>
                  <a:lnTo>
                    <a:pt x="533" y="5974"/>
                  </a:lnTo>
                  <a:close/>
                  <a:moveTo>
                    <a:pt x="731" y="5964"/>
                  </a:moveTo>
                  <a:lnTo>
                    <a:pt x="717" y="5967"/>
                  </a:lnTo>
                  <a:lnTo>
                    <a:pt x="717" y="5976"/>
                  </a:lnTo>
                  <a:lnTo>
                    <a:pt x="430" y="6784"/>
                  </a:lnTo>
                  <a:lnTo>
                    <a:pt x="301" y="6795"/>
                  </a:lnTo>
                  <a:lnTo>
                    <a:pt x="601" y="6001"/>
                  </a:lnTo>
                  <a:lnTo>
                    <a:pt x="717" y="5976"/>
                  </a:lnTo>
                  <a:lnTo>
                    <a:pt x="717" y="5967"/>
                  </a:lnTo>
                  <a:lnTo>
                    <a:pt x="594" y="5993"/>
                  </a:lnTo>
                  <a:lnTo>
                    <a:pt x="287" y="6806"/>
                  </a:lnTo>
                  <a:lnTo>
                    <a:pt x="407" y="6795"/>
                  </a:lnTo>
                  <a:lnTo>
                    <a:pt x="436" y="6793"/>
                  </a:lnTo>
                  <a:lnTo>
                    <a:pt x="727" y="5976"/>
                  </a:lnTo>
                  <a:lnTo>
                    <a:pt x="731" y="5964"/>
                  </a:lnTo>
                  <a:close/>
                  <a:moveTo>
                    <a:pt x="1157" y="4666"/>
                  </a:moveTo>
                  <a:lnTo>
                    <a:pt x="1142" y="4671"/>
                  </a:lnTo>
                  <a:lnTo>
                    <a:pt x="1142" y="4680"/>
                  </a:lnTo>
                  <a:lnTo>
                    <a:pt x="883" y="5427"/>
                  </a:lnTo>
                  <a:lnTo>
                    <a:pt x="755" y="5458"/>
                  </a:lnTo>
                  <a:lnTo>
                    <a:pt x="1031" y="4716"/>
                  </a:lnTo>
                  <a:lnTo>
                    <a:pt x="1142" y="4680"/>
                  </a:lnTo>
                  <a:lnTo>
                    <a:pt x="1142" y="4671"/>
                  </a:lnTo>
                  <a:lnTo>
                    <a:pt x="1024" y="4709"/>
                  </a:lnTo>
                  <a:lnTo>
                    <a:pt x="995" y="4785"/>
                  </a:lnTo>
                  <a:lnTo>
                    <a:pt x="740" y="5471"/>
                  </a:lnTo>
                  <a:lnTo>
                    <a:pt x="793" y="5458"/>
                  </a:lnTo>
                  <a:lnTo>
                    <a:pt x="890" y="5434"/>
                  </a:lnTo>
                  <a:lnTo>
                    <a:pt x="1152" y="4680"/>
                  </a:lnTo>
                  <a:lnTo>
                    <a:pt x="1157" y="4666"/>
                  </a:lnTo>
                  <a:close/>
                  <a:moveTo>
                    <a:pt x="1397" y="4588"/>
                  </a:moveTo>
                  <a:lnTo>
                    <a:pt x="1383" y="4593"/>
                  </a:lnTo>
                  <a:lnTo>
                    <a:pt x="1383" y="4602"/>
                  </a:lnTo>
                  <a:lnTo>
                    <a:pt x="1135" y="5365"/>
                  </a:lnTo>
                  <a:lnTo>
                    <a:pt x="1006" y="5396"/>
                  </a:lnTo>
                  <a:lnTo>
                    <a:pt x="1271" y="4639"/>
                  </a:lnTo>
                  <a:lnTo>
                    <a:pt x="1383" y="4602"/>
                  </a:lnTo>
                  <a:lnTo>
                    <a:pt x="1383" y="4593"/>
                  </a:lnTo>
                  <a:lnTo>
                    <a:pt x="1264" y="4631"/>
                  </a:lnTo>
                  <a:lnTo>
                    <a:pt x="992" y="5409"/>
                  </a:lnTo>
                  <a:lnTo>
                    <a:pt x="1045" y="5396"/>
                  </a:lnTo>
                  <a:lnTo>
                    <a:pt x="1142" y="5372"/>
                  </a:lnTo>
                  <a:lnTo>
                    <a:pt x="1392" y="4602"/>
                  </a:lnTo>
                  <a:lnTo>
                    <a:pt x="1397" y="4588"/>
                  </a:lnTo>
                  <a:close/>
                  <a:moveTo>
                    <a:pt x="1482" y="5814"/>
                  </a:moveTo>
                  <a:lnTo>
                    <a:pt x="1468" y="5818"/>
                  </a:lnTo>
                  <a:lnTo>
                    <a:pt x="1468" y="5827"/>
                  </a:lnTo>
                  <a:lnTo>
                    <a:pt x="1157" y="6784"/>
                  </a:lnTo>
                  <a:lnTo>
                    <a:pt x="995" y="6795"/>
                  </a:lnTo>
                  <a:lnTo>
                    <a:pt x="1308" y="5866"/>
                  </a:lnTo>
                  <a:lnTo>
                    <a:pt x="1468" y="5827"/>
                  </a:lnTo>
                  <a:lnTo>
                    <a:pt x="1468" y="5818"/>
                  </a:lnTo>
                  <a:lnTo>
                    <a:pt x="1301" y="5859"/>
                  </a:lnTo>
                  <a:lnTo>
                    <a:pt x="982" y="6805"/>
                  </a:lnTo>
                  <a:lnTo>
                    <a:pt x="1126" y="6795"/>
                  </a:lnTo>
                  <a:lnTo>
                    <a:pt x="1164" y="6793"/>
                  </a:lnTo>
                  <a:lnTo>
                    <a:pt x="1478" y="5827"/>
                  </a:lnTo>
                  <a:lnTo>
                    <a:pt x="1482" y="5814"/>
                  </a:lnTo>
                  <a:close/>
                  <a:moveTo>
                    <a:pt x="1530" y="3509"/>
                  </a:moveTo>
                  <a:lnTo>
                    <a:pt x="1514" y="3517"/>
                  </a:lnTo>
                  <a:lnTo>
                    <a:pt x="1514" y="3527"/>
                  </a:lnTo>
                  <a:lnTo>
                    <a:pt x="1271" y="4216"/>
                  </a:lnTo>
                  <a:lnTo>
                    <a:pt x="1172" y="4259"/>
                  </a:lnTo>
                  <a:lnTo>
                    <a:pt x="1424" y="3569"/>
                  </a:lnTo>
                  <a:lnTo>
                    <a:pt x="1514" y="3527"/>
                  </a:lnTo>
                  <a:lnTo>
                    <a:pt x="1514" y="3517"/>
                  </a:lnTo>
                  <a:lnTo>
                    <a:pt x="1417" y="3562"/>
                  </a:lnTo>
                  <a:lnTo>
                    <a:pt x="1156" y="4275"/>
                  </a:lnTo>
                  <a:lnTo>
                    <a:pt x="1195" y="4259"/>
                  </a:lnTo>
                  <a:lnTo>
                    <a:pt x="1278" y="4223"/>
                  </a:lnTo>
                  <a:lnTo>
                    <a:pt x="1390" y="3906"/>
                  </a:lnTo>
                  <a:lnTo>
                    <a:pt x="1524" y="3527"/>
                  </a:lnTo>
                  <a:lnTo>
                    <a:pt x="1530" y="3509"/>
                  </a:lnTo>
                  <a:close/>
                  <a:moveTo>
                    <a:pt x="1728" y="3417"/>
                  </a:moveTo>
                  <a:lnTo>
                    <a:pt x="1713" y="3424"/>
                  </a:lnTo>
                  <a:lnTo>
                    <a:pt x="1713" y="3434"/>
                  </a:lnTo>
                  <a:lnTo>
                    <a:pt x="1494" y="4121"/>
                  </a:lnTo>
                  <a:lnTo>
                    <a:pt x="1395" y="4163"/>
                  </a:lnTo>
                  <a:lnTo>
                    <a:pt x="1623" y="3476"/>
                  </a:lnTo>
                  <a:lnTo>
                    <a:pt x="1713" y="3434"/>
                  </a:lnTo>
                  <a:lnTo>
                    <a:pt x="1713" y="3424"/>
                  </a:lnTo>
                  <a:lnTo>
                    <a:pt x="1615" y="3469"/>
                  </a:lnTo>
                  <a:lnTo>
                    <a:pt x="1380" y="4179"/>
                  </a:lnTo>
                  <a:lnTo>
                    <a:pt x="1418" y="4163"/>
                  </a:lnTo>
                  <a:lnTo>
                    <a:pt x="1501" y="4127"/>
                  </a:lnTo>
                  <a:lnTo>
                    <a:pt x="1552" y="3969"/>
                  </a:lnTo>
                  <a:lnTo>
                    <a:pt x="1722" y="3434"/>
                  </a:lnTo>
                  <a:lnTo>
                    <a:pt x="1728" y="3417"/>
                  </a:lnTo>
                  <a:close/>
                  <a:moveTo>
                    <a:pt x="1796" y="4459"/>
                  </a:moveTo>
                  <a:lnTo>
                    <a:pt x="1783" y="4464"/>
                  </a:lnTo>
                  <a:lnTo>
                    <a:pt x="1783" y="4473"/>
                  </a:lnTo>
                  <a:lnTo>
                    <a:pt x="1559" y="5260"/>
                  </a:lnTo>
                  <a:lnTo>
                    <a:pt x="1430" y="5292"/>
                  </a:lnTo>
                  <a:lnTo>
                    <a:pt x="1671" y="4509"/>
                  </a:lnTo>
                  <a:lnTo>
                    <a:pt x="1783" y="4473"/>
                  </a:lnTo>
                  <a:lnTo>
                    <a:pt x="1783" y="4464"/>
                  </a:lnTo>
                  <a:lnTo>
                    <a:pt x="1663" y="4502"/>
                  </a:lnTo>
                  <a:lnTo>
                    <a:pt x="1417" y="5305"/>
                  </a:lnTo>
                  <a:lnTo>
                    <a:pt x="1468" y="5292"/>
                  </a:lnTo>
                  <a:lnTo>
                    <a:pt x="1566" y="5268"/>
                  </a:lnTo>
                  <a:lnTo>
                    <a:pt x="1792" y="4473"/>
                  </a:lnTo>
                  <a:lnTo>
                    <a:pt x="1796" y="4459"/>
                  </a:lnTo>
                  <a:close/>
                  <a:moveTo>
                    <a:pt x="2045" y="3268"/>
                  </a:moveTo>
                  <a:lnTo>
                    <a:pt x="2031" y="3275"/>
                  </a:lnTo>
                  <a:lnTo>
                    <a:pt x="2031" y="3285"/>
                  </a:lnTo>
                  <a:lnTo>
                    <a:pt x="1816" y="3983"/>
                  </a:lnTo>
                  <a:lnTo>
                    <a:pt x="1712" y="4027"/>
                  </a:lnTo>
                  <a:lnTo>
                    <a:pt x="1944" y="3326"/>
                  </a:lnTo>
                  <a:lnTo>
                    <a:pt x="2031" y="3285"/>
                  </a:lnTo>
                  <a:lnTo>
                    <a:pt x="2031" y="3275"/>
                  </a:lnTo>
                  <a:lnTo>
                    <a:pt x="1936" y="3319"/>
                  </a:lnTo>
                  <a:lnTo>
                    <a:pt x="1697" y="4044"/>
                  </a:lnTo>
                  <a:lnTo>
                    <a:pt x="1735" y="4027"/>
                  </a:lnTo>
                  <a:lnTo>
                    <a:pt x="1823" y="3989"/>
                  </a:lnTo>
                  <a:lnTo>
                    <a:pt x="2040" y="3285"/>
                  </a:lnTo>
                  <a:lnTo>
                    <a:pt x="2045" y="3268"/>
                  </a:lnTo>
                  <a:close/>
                  <a:moveTo>
                    <a:pt x="2055" y="4375"/>
                  </a:moveTo>
                  <a:lnTo>
                    <a:pt x="2042" y="4380"/>
                  </a:lnTo>
                  <a:lnTo>
                    <a:pt x="2042" y="4389"/>
                  </a:lnTo>
                  <a:lnTo>
                    <a:pt x="1818" y="5196"/>
                  </a:lnTo>
                  <a:lnTo>
                    <a:pt x="1690" y="5228"/>
                  </a:lnTo>
                  <a:lnTo>
                    <a:pt x="1930" y="4426"/>
                  </a:lnTo>
                  <a:lnTo>
                    <a:pt x="2042" y="4389"/>
                  </a:lnTo>
                  <a:lnTo>
                    <a:pt x="2042" y="4380"/>
                  </a:lnTo>
                  <a:lnTo>
                    <a:pt x="1923" y="4418"/>
                  </a:lnTo>
                  <a:lnTo>
                    <a:pt x="1900" y="4493"/>
                  </a:lnTo>
                  <a:lnTo>
                    <a:pt x="1676" y="5241"/>
                  </a:lnTo>
                  <a:lnTo>
                    <a:pt x="1728" y="5228"/>
                  </a:lnTo>
                  <a:lnTo>
                    <a:pt x="1826" y="5204"/>
                  </a:lnTo>
                  <a:lnTo>
                    <a:pt x="2051" y="4389"/>
                  </a:lnTo>
                  <a:lnTo>
                    <a:pt x="2055" y="4375"/>
                  </a:lnTo>
                  <a:close/>
                  <a:moveTo>
                    <a:pt x="2246" y="3175"/>
                  </a:moveTo>
                  <a:lnTo>
                    <a:pt x="2231" y="3182"/>
                  </a:lnTo>
                  <a:lnTo>
                    <a:pt x="2231" y="3192"/>
                  </a:lnTo>
                  <a:lnTo>
                    <a:pt x="2020" y="3895"/>
                  </a:lnTo>
                  <a:lnTo>
                    <a:pt x="1912" y="3941"/>
                  </a:lnTo>
                  <a:lnTo>
                    <a:pt x="2119" y="3244"/>
                  </a:lnTo>
                  <a:lnTo>
                    <a:pt x="2231" y="3192"/>
                  </a:lnTo>
                  <a:lnTo>
                    <a:pt x="2231" y="3182"/>
                  </a:lnTo>
                  <a:lnTo>
                    <a:pt x="2112" y="3237"/>
                  </a:lnTo>
                  <a:lnTo>
                    <a:pt x="2064" y="3397"/>
                  </a:lnTo>
                  <a:lnTo>
                    <a:pt x="1898" y="3957"/>
                  </a:lnTo>
                  <a:lnTo>
                    <a:pt x="1935" y="3941"/>
                  </a:lnTo>
                  <a:lnTo>
                    <a:pt x="2028" y="3902"/>
                  </a:lnTo>
                  <a:lnTo>
                    <a:pt x="2241" y="3192"/>
                  </a:lnTo>
                  <a:lnTo>
                    <a:pt x="2246" y="3175"/>
                  </a:lnTo>
                  <a:close/>
                  <a:moveTo>
                    <a:pt x="7480" y="3627"/>
                  </a:moveTo>
                  <a:lnTo>
                    <a:pt x="7471" y="3627"/>
                  </a:lnTo>
                  <a:lnTo>
                    <a:pt x="7471" y="4599"/>
                  </a:lnTo>
                  <a:lnTo>
                    <a:pt x="7480" y="4599"/>
                  </a:lnTo>
                  <a:lnTo>
                    <a:pt x="7480" y="3627"/>
                  </a:lnTo>
                  <a:close/>
                  <a:moveTo>
                    <a:pt x="7480" y="2098"/>
                  </a:moveTo>
                  <a:lnTo>
                    <a:pt x="7471" y="2098"/>
                  </a:lnTo>
                  <a:lnTo>
                    <a:pt x="7471" y="2945"/>
                  </a:lnTo>
                  <a:lnTo>
                    <a:pt x="7480" y="2945"/>
                  </a:lnTo>
                  <a:lnTo>
                    <a:pt x="7480" y="2098"/>
                  </a:lnTo>
                  <a:close/>
                  <a:moveTo>
                    <a:pt x="7898" y="1643"/>
                  </a:moveTo>
                  <a:lnTo>
                    <a:pt x="7862" y="531"/>
                  </a:lnTo>
                  <a:lnTo>
                    <a:pt x="7853" y="532"/>
                  </a:lnTo>
                  <a:lnTo>
                    <a:pt x="7889" y="1643"/>
                  </a:lnTo>
                  <a:lnTo>
                    <a:pt x="7898" y="1643"/>
                  </a:lnTo>
                  <a:close/>
                  <a:moveTo>
                    <a:pt x="7936" y="2804"/>
                  </a:moveTo>
                  <a:lnTo>
                    <a:pt x="7908" y="1939"/>
                  </a:lnTo>
                  <a:lnTo>
                    <a:pt x="7899" y="1939"/>
                  </a:lnTo>
                  <a:lnTo>
                    <a:pt x="7927" y="2804"/>
                  </a:lnTo>
                  <a:lnTo>
                    <a:pt x="7936" y="2804"/>
                  </a:lnTo>
                  <a:close/>
                  <a:moveTo>
                    <a:pt x="7970" y="1614"/>
                  </a:moveTo>
                  <a:lnTo>
                    <a:pt x="7929" y="498"/>
                  </a:lnTo>
                  <a:lnTo>
                    <a:pt x="7920" y="499"/>
                  </a:lnTo>
                  <a:lnTo>
                    <a:pt x="7961" y="1614"/>
                  </a:lnTo>
                  <a:lnTo>
                    <a:pt x="7970" y="1614"/>
                  </a:lnTo>
                  <a:close/>
                  <a:moveTo>
                    <a:pt x="8013" y="2784"/>
                  </a:moveTo>
                  <a:lnTo>
                    <a:pt x="7981" y="1913"/>
                  </a:lnTo>
                  <a:lnTo>
                    <a:pt x="7972" y="1913"/>
                  </a:lnTo>
                  <a:lnTo>
                    <a:pt x="8003" y="2784"/>
                  </a:lnTo>
                  <a:lnTo>
                    <a:pt x="8013" y="2784"/>
                  </a:lnTo>
                  <a:close/>
                  <a:moveTo>
                    <a:pt x="8416" y="1438"/>
                  </a:moveTo>
                  <a:lnTo>
                    <a:pt x="8332" y="300"/>
                  </a:lnTo>
                  <a:lnTo>
                    <a:pt x="8323" y="301"/>
                  </a:lnTo>
                  <a:lnTo>
                    <a:pt x="8407" y="1438"/>
                  </a:lnTo>
                  <a:lnTo>
                    <a:pt x="8416" y="1438"/>
                  </a:lnTo>
                  <a:close/>
                  <a:moveTo>
                    <a:pt x="8497" y="1407"/>
                  </a:moveTo>
                  <a:lnTo>
                    <a:pt x="8404" y="261"/>
                  </a:lnTo>
                  <a:lnTo>
                    <a:pt x="8394" y="261"/>
                  </a:lnTo>
                  <a:lnTo>
                    <a:pt x="8488" y="1407"/>
                  </a:lnTo>
                  <a:lnTo>
                    <a:pt x="8497" y="1407"/>
                  </a:lnTo>
                  <a:close/>
                  <a:moveTo>
                    <a:pt x="8504" y="2635"/>
                  </a:moveTo>
                  <a:lnTo>
                    <a:pt x="8438" y="1740"/>
                  </a:lnTo>
                  <a:lnTo>
                    <a:pt x="8429" y="1740"/>
                  </a:lnTo>
                  <a:lnTo>
                    <a:pt x="8495" y="2635"/>
                  </a:lnTo>
                  <a:lnTo>
                    <a:pt x="8504" y="2635"/>
                  </a:lnTo>
                  <a:close/>
                  <a:moveTo>
                    <a:pt x="8595" y="2609"/>
                  </a:moveTo>
                  <a:lnTo>
                    <a:pt x="8522" y="1709"/>
                  </a:lnTo>
                  <a:lnTo>
                    <a:pt x="8513" y="1710"/>
                  </a:lnTo>
                  <a:lnTo>
                    <a:pt x="8586" y="2609"/>
                  </a:lnTo>
                  <a:lnTo>
                    <a:pt x="8595" y="2609"/>
                  </a:lnTo>
                  <a:close/>
                  <a:moveTo>
                    <a:pt x="9000" y="1208"/>
                  </a:moveTo>
                  <a:lnTo>
                    <a:pt x="8867" y="31"/>
                  </a:lnTo>
                  <a:lnTo>
                    <a:pt x="8858" y="32"/>
                  </a:lnTo>
                  <a:lnTo>
                    <a:pt x="8991" y="1209"/>
                  </a:lnTo>
                  <a:lnTo>
                    <a:pt x="9000" y="1208"/>
                  </a:lnTo>
                  <a:close/>
                  <a:moveTo>
                    <a:pt x="9072" y="1179"/>
                  </a:moveTo>
                  <a:lnTo>
                    <a:pt x="8930" y="0"/>
                  </a:lnTo>
                  <a:lnTo>
                    <a:pt x="8921" y="1"/>
                  </a:lnTo>
                  <a:lnTo>
                    <a:pt x="9063" y="1180"/>
                  </a:lnTo>
                  <a:lnTo>
                    <a:pt x="9072" y="1179"/>
                  </a:lnTo>
                  <a:close/>
                  <a:moveTo>
                    <a:pt x="9139" y="2445"/>
                  </a:moveTo>
                  <a:lnTo>
                    <a:pt x="9035" y="1518"/>
                  </a:lnTo>
                  <a:lnTo>
                    <a:pt x="9026" y="1519"/>
                  </a:lnTo>
                  <a:lnTo>
                    <a:pt x="9130" y="2446"/>
                  </a:lnTo>
                  <a:lnTo>
                    <a:pt x="9139" y="2445"/>
                  </a:lnTo>
                  <a:close/>
                  <a:moveTo>
                    <a:pt x="9221" y="2419"/>
                  </a:moveTo>
                  <a:lnTo>
                    <a:pt x="9109" y="1489"/>
                  </a:lnTo>
                  <a:lnTo>
                    <a:pt x="9100" y="1490"/>
                  </a:lnTo>
                  <a:lnTo>
                    <a:pt x="9212" y="2420"/>
                  </a:lnTo>
                  <a:lnTo>
                    <a:pt x="9221" y="2419"/>
                  </a:lnTo>
                  <a:close/>
                  <a:moveTo>
                    <a:pt x="10610" y="1760"/>
                  </a:moveTo>
                  <a:lnTo>
                    <a:pt x="10455" y="1000"/>
                  </a:lnTo>
                  <a:lnTo>
                    <a:pt x="10446" y="1002"/>
                  </a:lnTo>
                  <a:lnTo>
                    <a:pt x="10601" y="1762"/>
                  </a:lnTo>
                  <a:lnTo>
                    <a:pt x="10610" y="1760"/>
                  </a:lnTo>
                  <a:close/>
                  <a:moveTo>
                    <a:pt x="10862" y="2990"/>
                  </a:moveTo>
                  <a:lnTo>
                    <a:pt x="10702" y="2207"/>
                  </a:lnTo>
                  <a:lnTo>
                    <a:pt x="10693" y="2208"/>
                  </a:lnTo>
                  <a:lnTo>
                    <a:pt x="10853" y="2992"/>
                  </a:lnTo>
                  <a:lnTo>
                    <a:pt x="10862" y="2990"/>
                  </a:lnTo>
                  <a:close/>
                  <a:moveTo>
                    <a:pt x="11132" y="4318"/>
                  </a:moveTo>
                  <a:lnTo>
                    <a:pt x="11004" y="3690"/>
                  </a:lnTo>
                  <a:lnTo>
                    <a:pt x="10995" y="3691"/>
                  </a:lnTo>
                  <a:lnTo>
                    <a:pt x="11124" y="4319"/>
                  </a:lnTo>
                  <a:lnTo>
                    <a:pt x="11132" y="4318"/>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a:t>
            </a:r>
            <a:r>
              <a:rPr lang="en-US" sz="1100" b="1" dirty="0">
                <a:solidFill>
                  <a:srgbClr val="0070C0"/>
                </a:solidFill>
                <a:latin typeface="Georgia" pitchFamily="18" charset="0"/>
              </a:rPr>
              <a:t> </a:t>
            </a:r>
            <a:r>
              <a:rPr lang="ro-RO" sz="1100" b="1" dirty="0">
                <a:solidFill>
                  <a:srgbClr val="0070C0"/>
                </a:solidFill>
                <a:latin typeface="Georgia" pitchFamily="18" charset="0"/>
              </a:rPr>
              <a:t>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3" name="Subtitlu 2"/>
          <p:cNvSpPr>
            <a:spLocks noGrp="1"/>
          </p:cNvSpPr>
          <p:nvPr>
            <p:ph type="subTitle" idx="1"/>
          </p:nvPr>
        </p:nvSpPr>
        <p:spPr>
          <a:xfrm>
            <a:off x="773723" y="1085841"/>
            <a:ext cx="7737231" cy="3924310"/>
          </a:xfrm>
        </p:spPr>
        <p:txBody>
          <a:bodyPr>
            <a:noAutofit/>
          </a:bodyPr>
          <a:lstStyle/>
          <a:p>
            <a:pPr marL="342900" lvl="0" indent="-342900" algn="just" defTabSz="914400">
              <a:buFont typeface="Arial" pitchFamily="34" charset="0"/>
              <a:buChar char="•"/>
            </a:pPr>
            <a:r>
              <a:rPr lang="ro-RO" sz="1400" b="1" i="1" dirty="0">
                <a:solidFill>
                  <a:schemeClr val="tx2">
                    <a:lumMod val="60000"/>
                    <a:lumOff val="40000"/>
                  </a:schemeClr>
                </a:solidFill>
                <a:latin typeface="Times New Roman" pitchFamily="18" charset="0"/>
                <a:ea typeface="Tahoma" pitchFamily="34" charset="0"/>
                <a:cs typeface="Times New Roman" pitchFamily="18" charset="0"/>
              </a:rPr>
              <a:t>Reprezentarea Instituției Prefectului la instanțele de judecată </a:t>
            </a:r>
            <a:endParaRPr lang="ro-RO" sz="1400" b="1" dirty="0">
              <a:solidFill>
                <a:schemeClr val="tx2">
                  <a:lumMod val="60000"/>
                  <a:lumOff val="40000"/>
                </a:schemeClr>
              </a:solidFill>
              <a:latin typeface="Times New Roman" pitchFamily="18" charset="0"/>
              <a:ea typeface="Tahoma" pitchFamily="34" charset="0"/>
              <a:cs typeface="Times New Roman" pitchFamily="18" charset="0"/>
            </a:endParaRPr>
          </a:p>
          <a:p>
            <a:pPr marL="342900" lvl="0" indent="-342900" algn="just" defTabSz="914400"/>
            <a:r>
              <a:rPr lang="en-US" sz="1200" dirty="0" smtClean="0">
                <a:solidFill>
                  <a:prstClr val="black"/>
                </a:solidFill>
                <a:latin typeface="Tahoma" pitchFamily="34" charset="0"/>
                <a:ea typeface="Tahoma" pitchFamily="34" charset="0"/>
                <a:cs typeface="Tahoma" pitchFamily="34" charset="0"/>
              </a:rPr>
              <a:t>	</a:t>
            </a:r>
            <a:r>
              <a:rPr lang="ro-RO" sz="1200" dirty="0" smtClean="0">
                <a:solidFill>
                  <a:prstClr val="black"/>
                </a:solidFill>
                <a:latin typeface="Tahoma" pitchFamily="34" charset="0"/>
                <a:ea typeface="Tahoma" pitchFamily="34" charset="0"/>
                <a:cs typeface="Tahoma" pitchFamily="34" charset="0"/>
              </a:rPr>
              <a:t>În </a:t>
            </a:r>
            <a:r>
              <a:rPr lang="ro-RO" sz="1200" dirty="0">
                <a:solidFill>
                  <a:prstClr val="black"/>
                </a:solidFill>
                <a:latin typeface="Tahoma" pitchFamily="34" charset="0"/>
                <a:ea typeface="Tahoma" pitchFamily="34" charset="0"/>
                <a:cs typeface="Tahoma" pitchFamily="34" charset="0"/>
              </a:rPr>
              <a:t>cursul anului </a:t>
            </a:r>
            <a:r>
              <a:rPr lang="ro-RO" sz="1200" dirty="0" smtClean="0">
                <a:solidFill>
                  <a:prstClr val="black"/>
                </a:solidFill>
                <a:latin typeface="Tahoma" pitchFamily="34" charset="0"/>
                <a:ea typeface="Tahoma" pitchFamily="34" charset="0"/>
                <a:cs typeface="Tahoma" pitchFamily="34" charset="0"/>
              </a:rPr>
              <a:t>202</a:t>
            </a:r>
            <a:r>
              <a:rPr lang="en-US" sz="1200" dirty="0" smtClean="0">
                <a:solidFill>
                  <a:prstClr val="black"/>
                </a:solidFill>
                <a:latin typeface="Tahoma" pitchFamily="34" charset="0"/>
                <a:ea typeface="Tahoma" pitchFamily="34" charset="0"/>
                <a:cs typeface="Tahoma" pitchFamily="34" charset="0"/>
              </a:rPr>
              <a:t>3</a:t>
            </a:r>
            <a:r>
              <a:rPr lang="ro-RO" sz="1200" dirty="0" smtClean="0">
                <a:solidFill>
                  <a:prstClr val="black"/>
                </a:solidFill>
                <a:latin typeface="Tahoma" pitchFamily="34" charset="0"/>
                <a:ea typeface="Tahoma" pitchFamily="34" charset="0"/>
                <a:cs typeface="Tahoma" pitchFamily="34" charset="0"/>
              </a:rPr>
              <a:t> </a:t>
            </a:r>
            <a:r>
              <a:rPr lang="ro-RO" sz="1200" dirty="0">
                <a:solidFill>
                  <a:prstClr val="black"/>
                </a:solidFill>
                <a:latin typeface="Tahoma" pitchFamily="34" charset="0"/>
                <a:ea typeface="Tahoma" pitchFamily="34" charset="0"/>
                <a:cs typeface="Tahoma" pitchFamily="34" charset="0"/>
              </a:rPr>
              <a:t>au fost înregistrate un </a:t>
            </a:r>
            <a:r>
              <a:rPr lang="ro-RO" sz="1200" dirty="0">
                <a:solidFill>
                  <a:schemeClr val="tx1"/>
                </a:solidFill>
                <a:latin typeface="Tahoma" pitchFamily="34" charset="0"/>
                <a:ea typeface="Tahoma" pitchFamily="34" charset="0"/>
                <a:cs typeface="Tahoma" pitchFamily="34" charset="0"/>
              </a:rPr>
              <a:t>număr de </a:t>
            </a:r>
            <a:r>
              <a:rPr lang="ro-RO" sz="1200" dirty="0" smtClean="0">
                <a:solidFill>
                  <a:schemeClr val="tx1"/>
                </a:solidFill>
                <a:latin typeface="Tahoma" pitchFamily="34" charset="0"/>
                <a:ea typeface="Tahoma" pitchFamily="34" charset="0"/>
                <a:cs typeface="Tahoma" pitchFamily="34" charset="0"/>
              </a:rPr>
              <a:t>2</a:t>
            </a:r>
            <a:r>
              <a:rPr lang="en-US" sz="1200" dirty="0" smtClean="0">
                <a:solidFill>
                  <a:schemeClr val="tx1"/>
                </a:solidFill>
                <a:latin typeface="Tahoma" pitchFamily="34" charset="0"/>
                <a:ea typeface="Tahoma" pitchFamily="34" charset="0"/>
                <a:cs typeface="Tahoma" pitchFamily="34" charset="0"/>
              </a:rPr>
              <a:t>06</a:t>
            </a:r>
            <a:r>
              <a:rPr lang="ro-RO" sz="1200" dirty="0" smtClean="0">
                <a:solidFill>
                  <a:schemeClr val="tx1"/>
                </a:solidFill>
                <a:latin typeface="Tahoma" pitchFamily="34" charset="0"/>
                <a:ea typeface="Tahoma" pitchFamily="34" charset="0"/>
                <a:cs typeface="Tahoma" pitchFamily="34" charset="0"/>
              </a:rPr>
              <a:t> </a:t>
            </a:r>
            <a:r>
              <a:rPr lang="ro-RO" sz="1200" dirty="0">
                <a:solidFill>
                  <a:schemeClr val="tx1"/>
                </a:solidFill>
                <a:latin typeface="Tahoma" pitchFamily="34" charset="0"/>
                <a:ea typeface="Tahoma" pitchFamily="34" charset="0"/>
                <a:cs typeface="Tahoma" pitchFamily="34" charset="0"/>
              </a:rPr>
              <a:t>cauze pe rolul instanţelor de judecată, din care </a:t>
            </a:r>
            <a:r>
              <a:rPr lang="en-US" sz="1200" dirty="0" smtClean="0">
                <a:solidFill>
                  <a:schemeClr val="tx1"/>
                </a:solidFill>
                <a:latin typeface="Tahoma" pitchFamily="34" charset="0"/>
                <a:ea typeface="Tahoma" pitchFamily="34" charset="0"/>
                <a:cs typeface="Tahoma" pitchFamily="34" charset="0"/>
              </a:rPr>
              <a:t>181</a:t>
            </a:r>
            <a:r>
              <a:rPr lang="ro-RO" sz="1200" dirty="0" smtClean="0">
                <a:solidFill>
                  <a:schemeClr val="tx1"/>
                </a:solidFill>
                <a:latin typeface="Tahoma" pitchFamily="34" charset="0"/>
                <a:ea typeface="Tahoma" pitchFamily="34" charset="0"/>
                <a:cs typeface="Tahoma" pitchFamily="34" charset="0"/>
              </a:rPr>
              <a:t> </a:t>
            </a:r>
            <a:r>
              <a:rPr lang="ro-RO" sz="1200" dirty="0">
                <a:solidFill>
                  <a:schemeClr val="tx1"/>
                </a:solidFill>
                <a:latin typeface="Tahoma" pitchFamily="34" charset="0"/>
                <a:ea typeface="Tahoma" pitchFamily="34" charset="0"/>
                <a:cs typeface="Tahoma" pitchFamily="34" charset="0"/>
              </a:rPr>
              <a:t>au ca obiect legile fondului funciar și </a:t>
            </a:r>
            <a:r>
              <a:rPr lang="ro-RO" sz="1200" dirty="0" smtClean="0">
                <a:solidFill>
                  <a:schemeClr val="tx1"/>
                </a:solidFill>
                <a:latin typeface="Tahoma" pitchFamily="34" charset="0"/>
                <a:ea typeface="Tahoma" pitchFamily="34" charset="0"/>
                <a:cs typeface="Tahoma" pitchFamily="34" charset="0"/>
              </a:rPr>
              <a:t>25 </a:t>
            </a:r>
            <a:r>
              <a:rPr lang="ro-RO" sz="1200" dirty="0">
                <a:solidFill>
                  <a:schemeClr val="tx1"/>
                </a:solidFill>
                <a:latin typeface="Tahoma" pitchFamily="34" charset="0"/>
                <a:ea typeface="Tahoma" pitchFamily="34" charset="0"/>
                <a:cs typeface="Tahoma" pitchFamily="34" charset="0"/>
              </a:rPr>
              <a:t>au avut ca obiect </a:t>
            </a:r>
            <a:r>
              <a:rPr lang="ro-RO" sz="1200" dirty="0">
                <a:solidFill>
                  <a:prstClr val="black"/>
                </a:solidFill>
                <a:latin typeface="Tahoma" pitchFamily="34" charset="0"/>
                <a:ea typeface="Tahoma" pitchFamily="34" charset="0"/>
                <a:cs typeface="Tahoma" pitchFamily="34" charset="0"/>
              </a:rPr>
              <a:t>contenciosul administrativ.</a:t>
            </a:r>
          </a:p>
          <a:p>
            <a:pPr marL="342900" lvl="0" indent="-342900" algn="just" defTabSz="914400">
              <a:buFont typeface="Arial" pitchFamily="34" charset="0"/>
              <a:buChar char="•"/>
            </a:pPr>
            <a:r>
              <a:rPr lang="ro-RO" sz="1400" b="1" i="1" dirty="0">
                <a:solidFill>
                  <a:schemeClr val="tx2">
                    <a:lumMod val="60000"/>
                    <a:lumOff val="40000"/>
                  </a:schemeClr>
                </a:solidFill>
                <a:latin typeface="Times New Roman" pitchFamily="18" charset="0"/>
                <a:ea typeface="Tahoma" pitchFamily="34" charset="0"/>
                <a:cs typeface="Times New Roman" pitchFamily="18" charset="0"/>
              </a:rPr>
              <a:t>Activitatea de emitere a ordinelor cu caracter individual și/sau normativ</a:t>
            </a:r>
            <a:endParaRPr lang="ro-RO" sz="1400" b="1" dirty="0">
              <a:solidFill>
                <a:schemeClr val="tx2">
                  <a:lumMod val="60000"/>
                  <a:lumOff val="40000"/>
                </a:schemeClr>
              </a:solidFill>
              <a:latin typeface="Times New Roman" pitchFamily="18" charset="0"/>
              <a:ea typeface="Tahoma" pitchFamily="34" charset="0"/>
              <a:cs typeface="Times New Roman" pitchFamily="18" charset="0"/>
            </a:endParaRPr>
          </a:p>
          <a:p>
            <a:pPr marL="342900" lvl="0" indent="-342900" algn="just" defTabSz="914400"/>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În</a:t>
            </a:r>
            <a:r>
              <a:rPr lang="en-US" sz="1200" dirty="0" smtClean="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anul</a:t>
            </a:r>
            <a:r>
              <a:rPr lang="en-US" sz="1200" dirty="0">
                <a:solidFill>
                  <a:prstClr val="black"/>
                </a:solidFill>
                <a:latin typeface="Tahoma" pitchFamily="34" charset="0"/>
                <a:ea typeface="Tahoma" pitchFamily="34" charset="0"/>
                <a:cs typeface="Tahoma" pitchFamily="34" charset="0"/>
              </a:rPr>
              <a:t> 20</a:t>
            </a:r>
            <a:r>
              <a:rPr lang="ro-RO" sz="1200" dirty="0" smtClean="0">
                <a:solidFill>
                  <a:prstClr val="black"/>
                </a:solidFill>
                <a:latin typeface="Tahoma" pitchFamily="34" charset="0"/>
                <a:ea typeface="Tahoma" pitchFamily="34" charset="0"/>
                <a:cs typeface="Tahoma" pitchFamily="34" charset="0"/>
              </a:rPr>
              <a:t>2</a:t>
            </a:r>
            <a:r>
              <a:rPr lang="en-US" sz="1200" dirty="0" smtClean="0">
                <a:solidFill>
                  <a:prstClr val="black"/>
                </a:solidFill>
                <a:latin typeface="Tahoma" pitchFamily="34" charset="0"/>
                <a:ea typeface="Tahoma" pitchFamily="34" charset="0"/>
                <a:cs typeface="Tahoma" pitchFamily="34" charset="0"/>
              </a:rPr>
              <a:t>3 </a:t>
            </a:r>
            <a:r>
              <a:rPr lang="ro-RO" sz="1200" dirty="0">
                <a:solidFill>
                  <a:prstClr val="black"/>
                </a:solidFill>
                <a:latin typeface="Tahoma" pitchFamily="34" charset="0"/>
                <a:ea typeface="Tahoma" pitchFamily="34" charset="0"/>
                <a:cs typeface="Tahoma" pitchFamily="34" charset="0"/>
              </a:rPr>
              <a:t>p</a:t>
            </a:r>
            <a:r>
              <a:rPr lang="en-US" sz="1200" dirty="0" err="1">
                <a:solidFill>
                  <a:prstClr val="black"/>
                </a:solidFill>
                <a:latin typeface="Tahoma" pitchFamily="34" charset="0"/>
                <a:ea typeface="Tahoma" pitchFamily="34" charset="0"/>
                <a:cs typeface="Tahoma" pitchFamily="34" charset="0"/>
              </a:rPr>
              <a:t>refectul</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Judeţului</a:t>
            </a:r>
            <a:r>
              <a:rPr lang="en-US" sz="1200" dirty="0">
                <a:solidFill>
                  <a:prstClr val="black"/>
                </a:solidFill>
                <a:latin typeface="Tahoma" pitchFamily="34" charset="0"/>
                <a:ea typeface="Tahoma" pitchFamily="34" charset="0"/>
                <a:cs typeface="Tahoma" pitchFamily="34" charset="0"/>
              </a:rPr>
              <a:t> Satu Mare a </a:t>
            </a:r>
            <a:r>
              <a:rPr lang="en-US" sz="1200" dirty="0" err="1">
                <a:solidFill>
                  <a:prstClr val="black"/>
                </a:solidFill>
                <a:latin typeface="Tahoma" pitchFamily="34" charset="0"/>
                <a:ea typeface="Tahoma" pitchFamily="34" charset="0"/>
                <a:cs typeface="Tahoma" pitchFamily="34" charset="0"/>
              </a:rPr>
              <a:t>emis</a:t>
            </a:r>
            <a:r>
              <a:rPr lang="en-US" sz="1200" dirty="0">
                <a:solidFill>
                  <a:prstClr val="black"/>
                </a:solidFill>
                <a:latin typeface="Tahoma" pitchFamily="34" charset="0"/>
                <a:ea typeface="Tahoma" pitchFamily="34" charset="0"/>
                <a:cs typeface="Tahoma" pitchFamily="34" charset="0"/>
              </a:rPr>
              <a:t> un </a:t>
            </a:r>
            <a:r>
              <a:rPr lang="en-US" sz="1200" dirty="0" err="1">
                <a:solidFill>
                  <a:prstClr val="black"/>
                </a:solidFill>
                <a:latin typeface="Tahoma" pitchFamily="34" charset="0"/>
                <a:ea typeface="Tahoma" pitchFamily="34" charset="0"/>
                <a:cs typeface="Tahoma" pitchFamily="34" charset="0"/>
              </a:rPr>
              <a:t>număr</a:t>
            </a:r>
            <a:r>
              <a:rPr lang="en-US" sz="1200" dirty="0">
                <a:solidFill>
                  <a:prstClr val="black"/>
                </a:solidFill>
                <a:latin typeface="Tahoma" pitchFamily="34" charset="0"/>
                <a:ea typeface="Tahoma" pitchFamily="34" charset="0"/>
                <a:cs typeface="Tahoma" pitchFamily="34" charset="0"/>
              </a:rPr>
              <a:t> </a:t>
            </a:r>
            <a:r>
              <a:rPr lang="en-US" sz="1200" dirty="0">
                <a:solidFill>
                  <a:schemeClr val="tx1"/>
                </a:solidFill>
                <a:latin typeface="Tahoma" pitchFamily="34" charset="0"/>
                <a:ea typeface="Tahoma" pitchFamily="34" charset="0"/>
                <a:cs typeface="Tahoma" pitchFamily="34" charset="0"/>
              </a:rPr>
              <a:t>de </a:t>
            </a:r>
            <a:r>
              <a:rPr lang="en-US" sz="1200" dirty="0" smtClean="0">
                <a:solidFill>
                  <a:schemeClr val="tx1"/>
                </a:solidFill>
                <a:latin typeface="Tahoma" pitchFamily="34" charset="0"/>
                <a:ea typeface="Tahoma" pitchFamily="34" charset="0"/>
                <a:cs typeface="Tahoma" pitchFamily="34" charset="0"/>
              </a:rPr>
              <a:t>412 </a:t>
            </a:r>
            <a:r>
              <a:rPr lang="en-US" sz="1200" dirty="0" err="1">
                <a:solidFill>
                  <a:schemeClr val="tx1"/>
                </a:solidFill>
                <a:latin typeface="Tahoma" pitchFamily="34" charset="0"/>
                <a:ea typeface="Tahoma" pitchFamily="34" charset="0"/>
                <a:cs typeface="Tahoma" pitchFamily="34" charset="0"/>
              </a:rPr>
              <a:t>ordine</a:t>
            </a:r>
            <a:r>
              <a:rPr lang="ro-RO" sz="1200" dirty="0">
                <a:solidFill>
                  <a:prstClr val="black"/>
                </a:solidFill>
                <a:latin typeface="Tahoma" pitchFamily="34" charset="0"/>
                <a:ea typeface="Tahoma" pitchFamily="34" charset="0"/>
                <a:cs typeface="Tahoma" pitchFamily="34" charset="0"/>
              </a:rPr>
              <a:t>:                           </a:t>
            </a:r>
            <a:endParaRPr lang="en-GB" sz="1200" dirty="0" smtClean="0">
              <a:solidFill>
                <a:prstClr val="black"/>
              </a:solidFill>
              <a:latin typeface="Tahoma" pitchFamily="34" charset="0"/>
              <a:ea typeface="Tahoma" pitchFamily="34" charset="0"/>
              <a:cs typeface="Tahoma" pitchFamily="34" charset="0"/>
            </a:endParaRPr>
          </a:p>
          <a:p>
            <a:pPr lvl="0" indent="360363" algn="just" defTabSz="914400"/>
            <a:r>
              <a:rPr lang="en-US" sz="1200" dirty="0" smtClean="0">
                <a:solidFill>
                  <a:schemeClr val="tx1"/>
                </a:solidFill>
                <a:latin typeface="Tahoma" pitchFamily="34" charset="0"/>
                <a:ea typeface="Tahoma" pitchFamily="34" charset="0"/>
                <a:cs typeface="Tahoma" pitchFamily="34" charset="0"/>
              </a:rPr>
              <a:t>3</a:t>
            </a:r>
            <a:r>
              <a:rPr lang="ro-RO" sz="1200" dirty="0" smtClean="0">
                <a:solidFill>
                  <a:schemeClr val="tx1"/>
                </a:solidFill>
                <a:latin typeface="Tahoma" pitchFamily="34" charset="0"/>
                <a:ea typeface="Tahoma" pitchFamily="34" charset="0"/>
                <a:cs typeface="Tahoma" pitchFamily="34" charset="0"/>
              </a:rPr>
              <a:t> </a:t>
            </a:r>
            <a:r>
              <a:rPr lang="ro-RO" sz="1200" dirty="0">
                <a:solidFill>
                  <a:schemeClr val="tx1"/>
                </a:solidFill>
                <a:latin typeface="Tahoma" pitchFamily="34" charset="0"/>
                <a:ea typeface="Tahoma" pitchFamily="34" charset="0"/>
                <a:cs typeface="Tahoma" pitchFamily="34" charset="0"/>
              </a:rPr>
              <a:t>cu caracter normativ, </a:t>
            </a:r>
            <a:r>
              <a:rPr lang="en-US" sz="1200" dirty="0" smtClean="0">
                <a:solidFill>
                  <a:schemeClr val="tx1"/>
                </a:solidFill>
                <a:latin typeface="Tahoma" pitchFamily="34" charset="0"/>
                <a:ea typeface="Tahoma" pitchFamily="34" charset="0"/>
                <a:cs typeface="Tahoma" pitchFamily="34" charset="0"/>
              </a:rPr>
              <a:t>409</a:t>
            </a:r>
            <a:r>
              <a:rPr lang="ro-RO" sz="1200" dirty="0" smtClean="0">
                <a:solidFill>
                  <a:schemeClr val="tx1"/>
                </a:solidFill>
                <a:latin typeface="Tahoma" pitchFamily="34" charset="0"/>
                <a:ea typeface="Tahoma" pitchFamily="34" charset="0"/>
                <a:cs typeface="Tahoma" pitchFamily="34" charset="0"/>
              </a:rPr>
              <a:t> </a:t>
            </a:r>
            <a:r>
              <a:rPr lang="ro-RO" sz="1200" dirty="0">
                <a:solidFill>
                  <a:prstClr val="black"/>
                </a:solidFill>
                <a:latin typeface="Tahoma" pitchFamily="34" charset="0"/>
                <a:ea typeface="Tahoma" pitchFamily="34" charset="0"/>
                <a:cs typeface="Tahoma" pitchFamily="34" charset="0"/>
              </a:rPr>
              <a:t>cu caracter individual;</a:t>
            </a:r>
          </a:p>
          <a:p>
            <a:pPr marL="342900" lvl="0" indent="-342900" algn="just" defTabSz="914400">
              <a:buFont typeface="Arial" pitchFamily="34" charset="0"/>
              <a:buChar char="•"/>
            </a:pPr>
            <a:r>
              <a:rPr lang="ro-RO" sz="1400" b="1" i="1" dirty="0">
                <a:solidFill>
                  <a:schemeClr val="tx2">
                    <a:lumMod val="60000"/>
                    <a:lumOff val="40000"/>
                  </a:schemeClr>
                </a:solidFill>
                <a:latin typeface="Times New Roman" pitchFamily="18" charset="0"/>
                <a:ea typeface="Tahoma" pitchFamily="34" charset="0"/>
                <a:cs typeface="Times New Roman" pitchFamily="18" charset="0"/>
              </a:rPr>
              <a:t>Activitatea desfășurată de Comisia de Disciplină (pentru secretarii de UAT)</a:t>
            </a:r>
            <a:endParaRPr lang="ro-RO" sz="1400" b="1" dirty="0">
              <a:solidFill>
                <a:schemeClr val="tx2">
                  <a:lumMod val="60000"/>
                  <a:lumOff val="40000"/>
                </a:schemeClr>
              </a:solidFill>
              <a:latin typeface="Times New Roman" pitchFamily="18" charset="0"/>
              <a:ea typeface="Tahoma" pitchFamily="34" charset="0"/>
              <a:cs typeface="Times New Roman" pitchFamily="18" charset="0"/>
            </a:endParaRPr>
          </a:p>
          <a:p>
            <a:pPr marL="342900" lvl="0" indent="-342900" algn="just" defTabSz="914400"/>
            <a:r>
              <a:rPr lang="en-US" sz="1200" i="1" dirty="0" smtClean="0">
                <a:solidFill>
                  <a:prstClr val="black"/>
                </a:solidFill>
                <a:latin typeface="Tahoma" pitchFamily="34" charset="0"/>
                <a:ea typeface="Tahoma" pitchFamily="34" charset="0"/>
                <a:cs typeface="Tahoma" pitchFamily="34" charset="0"/>
              </a:rPr>
              <a:t>	</a:t>
            </a:r>
            <a:r>
              <a:rPr lang="ro-RO" sz="1200" i="1" dirty="0" smtClean="0">
                <a:solidFill>
                  <a:prstClr val="black"/>
                </a:solidFill>
                <a:latin typeface="Tahoma" pitchFamily="34" charset="0"/>
                <a:ea typeface="Tahoma" pitchFamily="34" charset="0"/>
                <a:cs typeface="Tahoma" pitchFamily="34" charset="0"/>
              </a:rPr>
              <a:t>Comisia </a:t>
            </a:r>
            <a:r>
              <a:rPr lang="ro-RO" sz="1200" i="1" dirty="0">
                <a:solidFill>
                  <a:prstClr val="black"/>
                </a:solidFill>
                <a:latin typeface="Tahoma" pitchFamily="34" charset="0"/>
                <a:ea typeface="Tahoma" pitchFamily="34" charset="0"/>
                <a:cs typeface="Tahoma" pitchFamily="34" charset="0"/>
              </a:rPr>
              <a:t>de disciplină pentru secretarii de UAT</a:t>
            </a:r>
            <a:r>
              <a:rPr lang="ro-RO" sz="1200" dirty="0">
                <a:solidFill>
                  <a:prstClr val="black"/>
                </a:solidFill>
                <a:latin typeface="Tahoma" pitchFamily="34" charset="0"/>
                <a:ea typeface="Tahoma" pitchFamily="34" charset="0"/>
                <a:cs typeface="Tahoma" pitchFamily="34" charset="0"/>
              </a:rPr>
              <a:t> cu privire la analizarea şi propunerea modului de soluţionare a sesizării privitoare la faptele secretarilor unităţilor administrativ-teritoriale sesizate ca abateri disciplinare la nivelul </a:t>
            </a:r>
            <a:r>
              <a:rPr lang="ro-RO" sz="1200" dirty="0" smtClean="0">
                <a:solidFill>
                  <a:prstClr val="black"/>
                </a:solidFill>
                <a:latin typeface="Tahoma" pitchFamily="34" charset="0"/>
                <a:ea typeface="Tahoma" pitchFamily="34" charset="0"/>
                <a:cs typeface="Tahoma" pitchFamily="34" charset="0"/>
              </a:rPr>
              <a:t>judeţului</a:t>
            </a:r>
            <a:r>
              <a:rPr lang="en-US" sz="1200" dirty="0" smtClean="0">
                <a:solidFill>
                  <a:prstClr val="black"/>
                </a:solidFill>
                <a:latin typeface="Tahoma" pitchFamily="34" charset="0"/>
                <a:ea typeface="Tahoma" pitchFamily="34" charset="0"/>
                <a:cs typeface="Tahoma" pitchFamily="34" charset="0"/>
              </a:rPr>
              <a:t> nu a </a:t>
            </a:r>
            <a:r>
              <a:rPr lang="en-US" sz="1200" dirty="0" err="1" smtClean="0">
                <a:solidFill>
                  <a:prstClr val="black"/>
                </a:solidFill>
                <a:latin typeface="Tahoma" pitchFamily="34" charset="0"/>
                <a:ea typeface="Tahoma" pitchFamily="34" charset="0"/>
                <a:cs typeface="Tahoma" pitchFamily="34" charset="0"/>
              </a:rPr>
              <a:t>primit</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sesizări</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în</a:t>
            </a:r>
            <a:r>
              <a:rPr lang="en-US" sz="1200" dirty="0" smtClean="0">
                <a:solidFill>
                  <a:prstClr val="black"/>
                </a:solidFill>
                <a:latin typeface="Tahoma" pitchFamily="34" charset="0"/>
                <a:ea typeface="Tahoma" pitchFamily="34" charset="0"/>
                <a:cs typeface="Tahoma" pitchFamily="34" charset="0"/>
              </a:rPr>
              <a:t> 2023.</a:t>
            </a:r>
            <a:endParaRPr lang="en-GB" sz="1200" dirty="0">
              <a:solidFill>
                <a:prstClr val="black"/>
              </a:solidFill>
              <a:latin typeface="Tahoma" pitchFamily="34" charset="0"/>
              <a:ea typeface="Tahoma" pitchFamily="34" charset="0"/>
              <a:cs typeface="Tahoma" pitchFamily="34" charset="0"/>
            </a:endParaRPr>
          </a:p>
          <a:p>
            <a:pPr marL="342900" lvl="0" indent="-342900" algn="just" defTabSz="914400">
              <a:buFont typeface="Arial" pitchFamily="34" charset="0"/>
              <a:buChar char="•"/>
            </a:pPr>
            <a:r>
              <a:rPr lang="ro-RO" sz="1400" b="1" i="1" dirty="0" smtClean="0">
                <a:solidFill>
                  <a:schemeClr val="tx2">
                    <a:lumMod val="60000"/>
                    <a:lumOff val="40000"/>
                  </a:schemeClr>
                </a:solidFill>
                <a:latin typeface="Times New Roman" pitchFamily="18" charset="0"/>
                <a:ea typeface="Tahoma" pitchFamily="34" charset="0"/>
                <a:cs typeface="Times New Roman" pitchFamily="18" charset="0"/>
              </a:rPr>
              <a:t>Activitatea </a:t>
            </a:r>
            <a:r>
              <a:rPr lang="ro-RO" sz="1400" b="1" i="1" dirty="0">
                <a:solidFill>
                  <a:schemeClr val="tx2">
                    <a:lumMod val="60000"/>
                    <a:lumOff val="40000"/>
                  </a:schemeClr>
                </a:solidFill>
                <a:latin typeface="Times New Roman" pitchFamily="18" charset="0"/>
                <a:ea typeface="Tahoma" pitchFamily="34" charset="0"/>
                <a:cs typeface="Times New Roman" pitchFamily="18" charset="0"/>
              </a:rPr>
              <a:t>desfășurată de Comisia Județeană de Atribuire de Denumiri</a:t>
            </a:r>
          </a:p>
          <a:p>
            <a:pPr marL="342900" lvl="0" indent="-342900" algn="just" defTabSz="914400"/>
            <a:r>
              <a:rPr lang="en-US" sz="1200" dirty="0" smtClean="0">
                <a:solidFill>
                  <a:prstClr val="black"/>
                </a:solidFill>
                <a:latin typeface="Tahoma" pitchFamily="34" charset="0"/>
                <a:ea typeface="Tahoma" pitchFamily="34" charset="0"/>
                <a:cs typeface="Tahoma" pitchFamily="34" charset="0"/>
              </a:rPr>
              <a:t>	</a:t>
            </a:r>
            <a:r>
              <a:rPr lang="ro-RO" sz="1200" dirty="0" smtClean="0">
                <a:solidFill>
                  <a:prstClr val="black"/>
                </a:solidFill>
                <a:latin typeface="Tahoma" pitchFamily="34" charset="0"/>
                <a:ea typeface="Tahoma" pitchFamily="34" charset="0"/>
                <a:cs typeface="Tahoma" pitchFamily="34" charset="0"/>
              </a:rPr>
              <a:t>Comisia </a:t>
            </a:r>
            <a:r>
              <a:rPr lang="ro-RO" sz="1200" dirty="0">
                <a:solidFill>
                  <a:prstClr val="black"/>
                </a:solidFill>
                <a:latin typeface="Tahoma" pitchFamily="34" charset="0"/>
                <a:ea typeface="Tahoma" pitchFamily="34" charset="0"/>
                <a:cs typeface="Tahoma" pitchFamily="34" charset="0"/>
              </a:rPr>
              <a:t>judeţeană de atribuire de denumiri a înregistrat în anul </a:t>
            </a:r>
            <a:r>
              <a:rPr lang="ro-RO" sz="1200" dirty="0" smtClean="0">
                <a:solidFill>
                  <a:prstClr val="black"/>
                </a:solidFill>
                <a:latin typeface="Tahoma" pitchFamily="34" charset="0"/>
                <a:ea typeface="Tahoma" pitchFamily="34" charset="0"/>
                <a:cs typeface="Tahoma" pitchFamily="34" charset="0"/>
              </a:rPr>
              <a:t>2022 </a:t>
            </a:r>
            <a:r>
              <a:rPr lang="ro-RO" sz="1200" dirty="0">
                <a:solidFill>
                  <a:prstClr val="black"/>
                </a:solidFill>
                <a:latin typeface="Tahoma" pitchFamily="34" charset="0"/>
                <a:ea typeface="Tahoma" pitchFamily="34" charset="0"/>
                <a:cs typeface="Tahoma" pitchFamily="34" charset="0"/>
              </a:rPr>
              <a:t>un număr de </a:t>
            </a:r>
            <a:r>
              <a:rPr lang="en-US" sz="1200" dirty="0" smtClean="0">
                <a:solidFill>
                  <a:schemeClr val="tx1"/>
                </a:solidFill>
                <a:latin typeface="Tahoma" pitchFamily="34" charset="0"/>
                <a:ea typeface="Tahoma" pitchFamily="34" charset="0"/>
                <a:cs typeface="Tahoma" pitchFamily="34" charset="0"/>
              </a:rPr>
              <a:t>6</a:t>
            </a:r>
            <a:r>
              <a:rPr lang="ro-RO" sz="1200" dirty="0" smtClean="0">
                <a:solidFill>
                  <a:schemeClr val="tx1"/>
                </a:solidFill>
                <a:latin typeface="Tahoma" pitchFamily="34" charset="0"/>
                <a:ea typeface="Tahoma" pitchFamily="34" charset="0"/>
                <a:cs typeface="Tahoma" pitchFamily="34" charset="0"/>
              </a:rPr>
              <a:t> </a:t>
            </a:r>
            <a:r>
              <a:rPr lang="ro-RO" sz="1200" dirty="0">
                <a:solidFill>
                  <a:schemeClr val="tx1"/>
                </a:solidFill>
                <a:latin typeface="Tahoma" pitchFamily="34" charset="0"/>
                <a:ea typeface="Tahoma" pitchFamily="34" charset="0"/>
                <a:cs typeface="Tahoma" pitchFamily="34" charset="0"/>
              </a:rPr>
              <a:t>cereri </a:t>
            </a:r>
            <a:r>
              <a:rPr lang="ro-RO" sz="1200" dirty="0">
                <a:solidFill>
                  <a:prstClr val="black"/>
                </a:solidFill>
                <a:latin typeface="Tahoma" pitchFamily="34" charset="0"/>
                <a:ea typeface="Tahoma" pitchFamily="34" charset="0"/>
                <a:cs typeface="Tahoma" pitchFamily="34" charset="0"/>
              </a:rPr>
              <a:t>privind atribuirea de denumiri. </a:t>
            </a:r>
            <a:r>
              <a:rPr lang="ro-RO" sz="1200" dirty="0">
                <a:solidFill>
                  <a:schemeClr val="tx1"/>
                </a:solidFill>
                <a:latin typeface="Tahoma" pitchFamily="34" charset="0"/>
                <a:ea typeface="Tahoma" pitchFamily="34" charset="0"/>
                <a:cs typeface="Tahoma" pitchFamily="34" charset="0"/>
              </a:rPr>
              <a:t>Urmare a acestor solicitări au avut loc un număr de </a:t>
            </a:r>
            <a:r>
              <a:rPr lang="ro-RO" sz="1200" dirty="0" smtClean="0">
                <a:solidFill>
                  <a:schemeClr val="tx1"/>
                </a:solidFill>
                <a:latin typeface="Tahoma" pitchFamily="34" charset="0"/>
                <a:ea typeface="Tahoma" pitchFamily="34" charset="0"/>
                <a:cs typeface="Tahoma" pitchFamily="34" charset="0"/>
              </a:rPr>
              <a:t>6 întâlniri </a:t>
            </a:r>
            <a:r>
              <a:rPr lang="ro-RO" sz="1200" dirty="0">
                <a:solidFill>
                  <a:schemeClr val="tx1"/>
                </a:solidFill>
                <a:latin typeface="Tahoma" pitchFamily="34" charset="0"/>
                <a:ea typeface="Tahoma" pitchFamily="34" charset="0"/>
                <a:cs typeface="Tahoma" pitchFamily="34" charset="0"/>
              </a:rPr>
              <a:t>și au fost emise un număr de </a:t>
            </a:r>
            <a:r>
              <a:rPr lang="en-US" sz="1200" dirty="0" smtClean="0">
                <a:solidFill>
                  <a:schemeClr val="tx1"/>
                </a:solidFill>
                <a:latin typeface="Tahoma" pitchFamily="34" charset="0"/>
                <a:ea typeface="Tahoma" pitchFamily="34" charset="0"/>
                <a:cs typeface="Tahoma" pitchFamily="34" charset="0"/>
              </a:rPr>
              <a:t>2</a:t>
            </a:r>
            <a:r>
              <a:rPr lang="ro-RO" sz="1200" dirty="0" smtClean="0">
                <a:solidFill>
                  <a:schemeClr val="tx1"/>
                </a:solidFill>
                <a:latin typeface="Tahoma" pitchFamily="34" charset="0"/>
                <a:ea typeface="Tahoma" pitchFamily="34" charset="0"/>
                <a:cs typeface="Tahoma" pitchFamily="34" charset="0"/>
              </a:rPr>
              <a:t> </a:t>
            </a:r>
            <a:r>
              <a:rPr lang="ro-RO" sz="1200" dirty="0">
                <a:solidFill>
                  <a:schemeClr val="tx1"/>
                </a:solidFill>
                <a:latin typeface="Tahoma" pitchFamily="34" charset="0"/>
                <a:ea typeface="Tahoma" pitchFamily="34" charset="0"/>
                <a:cs typeface="Tahoma" pitchFamily="34" charset="0"/>
              </a:rPr>
              <a:t>avize favorabile adoptate prin hotărâri de comisie, iar </a:t>
            </a:r>
            <a:r>
              <a:rPr lang="en-US" sz="1200" dirty="0" smtClean="0">
                <a:solidFill>
                  <a:schemeClr val="tx1"/>
                </a:solidFill>
                <a:latin typeface="Tahoma" pitchFamily="34" charset="0"/>
                <a:ea typeface="Tahoma" pitchFamily="34" charset="0"/>
                <a:cs typeface="Tahoma" pitchFamily="34" charset="0"/>
              </a:rPr>
              <a:t>3</a:t>
            </a:r>
            <a:r>
              <a:rPr lang="ro-RO" sz="1200" dirty="0" smtClean="0">
                <a:solidFill>
                  <a:schemeClr val="tx1"/>
                </a:solidFill>
                <a:latin typeface="Tahoma" pitchFamily="34" charset="0"/>
                <a:ea typeface="Tahoma" pitchFamily="34" charset="0"/>
                <a:cs typeface="Tahoma" pitchFamily="34" charset="0"/>
              </a:rPr>
              <a:t> documentați</a:t>
            </a:r>
            <a:r>
              <a:rPr lang="en-US" sz="1200" dirty="0" err="1" smtClean="0">
                <a:solidFill>
                  <a:schemeClr val="tx1"/>
                </a:solidFill>
                <a:latin typeface="Tahoma" pitchFamily="34" charset="0"/>
                <a:ea typeface="Tahoma" pitchFamily="34" charset="0"/>
                <a:cs typeface="Tahoma" pitchFamily="34" charset="0"/>
              </a:rPr>
              <a:t>i</a:t>
            </a:r>
            <a:r>
              <a:rPr lang="ro-RO" sz="1200" dirty="0" smtClean="0">
                <a:solidFill>
                  <a:schemeClr val="tx1"/>
                </a:solidFill>
                <a:latin typeface="Tahoma" pitchFamily="34" charset="0"/>
                <a:ea typeface="Tahoma" pitchFamily="34" charset="0"/>
                <a:cs typeface="Tahoma" pitchFamily="34" charset="0"/>
              </a:rPr>
              <a:t> a</a:t>
            </a:r>
            <a:r>
              <a:rPr lang="en-US" sz="1200" dirty="0" smtClean="0">
                <a:solidFill>
                  <a:schemeClr val="tx1"/>
                </a:solidFill>
                <a:latin typeface="Tahoma" pitchFamily="34" charset="0"/>
                <a:ea typeface="Tahoma" pitchFamily="34" charset="0"/>
                <a:cs typeface="Tahoma" pitchFamily="34" charset="0"/>
              </a:rPr>
              <a:t>u</a:t>
            </a:r>
            <a:r>
              <a:rPr lang="ro-RO" sz="1200" dirty="0" smtClean="0">
                <a:solidFill>
                  <a:schemeClr val="tx1"/>
                </a:solidFill>
                <a:latin typeface="Tahoma" pitchFamily="34" charset="0"/>
                <a:ea typeface="Tahoma" pitchFamily="34" charset="0"/>
                <a:cs typeface="Tahoma" pitchFamily="34" charset="0"/>
              </a:rPr>
              <a:t> </a:t>
            </a:r>
            <a:r>
              <a:rPr lang="ro-RO" sz="1200" dirty="0">
                <a:solidFill>
                  <a:schemeClr val="tx1"/>
                </a:solidFill>
                <a:latin typeface="Tahoma" pitchFamily="34" charset="0"/>
                <a:ea typeface="Tahoma" pitchFamily="34" charset="0"/>
                <a:cs typeface="Tahoma" pitchFamily="34" charset="0"/>
              </a:rPr>
              <a:t>fost restituite </a:t>
            </a:r>
            <a:r>
              <a:rPr lang="ro-RO" sz="1200" dirty="0" smtClean="0"/>
              <a:t>(</a:t>
            </a:r>
            <a:r>
              <a:rPr lang="ro-RO" sz="1200" dirty="0" smtClean="0">
                <a:solidFill>
                  <a:schemeClr val="tx1"/>
                </a:solidFill>
                <a:latin typeface="Tahoma" pitchFamily="34" charset="0"/>
                <a:ea typeface="Tahoma" pitchFamily="34" charset="0"/>
                <a:cs typeface="Tahoma" pitchFamily="34" charset="0"/>
              </a:rPr>
              <a:t>nu era nevoie de avizul Comisiei județene de atribuire de denumiri)</a:t>
            </a:r>
            <a:r>
              <a:rPr lang="en-US" sz="1200" dirty="0" smtClean="0">
                <a:solidFill>
                  <a:schemeClr val="tx1"/>
                </a:solidFill>
                <a:latin typeface="Tahoma" pitchFamily="34" charset="0"/>
                <a:ea typeface="Tahoma" pitchFamily="34" charset="0"/>
                <a:cs typeface="Tahoma" pitchFamily="34" charset="0"/>
              </a:rPr>
              <a:t>, o </a:t>
            </a:r>
            <a:r>
              <a:rPr lang="en-US" sz="1200" dirty="0" err="1" smtClean="0">
                <a:solidFill>
                  <a:schemeClr val="tx1"/>
                </a:solidFill>
                <a:latin typeface="Tahoma" pitchFamily="34" charset="0"/>
                <a:ea typeface="Tahoma" pitchFamily="34" charset="0"/>
                <a:cs typeface="Tahoma" pitchFamily="34" charset="0"/>
              </a:rPr>
              <a:t>documentație</a:t>
            </a:r>
            <a:r>
              <a:rPr lang="en-US" sz="1200" dirty="0" smtClean="0">
                <a:solidFill>
                  <a:schemeClr val="tx1"/>
                </a:solidFill>
                <a:latin typeface="Tahoma" pitchFamily="34" charset="0"/>
                <a:ea typeface="Tahoma" pitchFamily="34" charset="0"/>
                <a:cs typeface="Tahoma" pitchFamily="34" charset="0"/>
              </a:rPr>
              <a:t> a </a:t>
            </a:r>
            <a:r>
              <a:rPr lang="en-US" sz="1200" dirty="0" err="1" smtClean="0">
                <a:solidFill>
                  <a:schemeClr val="tx1"/>
                </a:solidFill>
                <a:latin typeface="Tahoma" pitchFamily="34" charset="0"/>
                <a:ea typeface="Tahoma" pitchFamily="34" charset="0"/>
                <a:cs typeface="Tahoma" pitchFamily="34" charset="0"/>
              </a:rPr>
              <a:t>rămas</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pentru</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dezbatere</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în</a:t>
            </a:r>
            <a:r>
              <a:rPr lang="en-US" sz="1200" dirty="0" smtClean="0">
                <a:solidFill>
                  <a:schemeClr val="tx1"/>
                </a:solidFill>
                <a:latin typeface="Tahoma" pitchFamily="34" charset="0"/>
                <a:ea typeface="Tahoma" pitchFamily="34" charset="0"/>
                <a:cs typeface="Tahoma" pitchFamily="34" charset="0"/>
              </a:rPr>
              <a:t> 2024</a:t>
            </a:r>
            <a:r>
              <a:rPr lang="ro-RO" sz="1200" dirty="0" smtClean="0">
                <a:solidFill>
                  <a:schemeClr val="tx1"/>
                </a:solidFill>
                <a:latin typeface="Tahoma" pitchFamily="34" charset="0"/>
                <a:ea typeface="Tahoma" pitchFamily="34" charset="0"/>
                <a:cs typeface="Tahoma" pitchFamily="34" charset="0"/>
              </a:rPr>
              <a:t>. </a:t>
            </a:r>
            <a:r>
              <a:rPr lang="ro-RO" sz="1200" dirty="0" smtClean="0">
                <a:solidFill>
                  <a:prstClr val="black"/>
                </a:solidFill>
                <a:latin typeface="Tahoma" pitchFamily="34" charset="0"/>
                <a:ea typeface="Tahoma" pitchFamily="34" charset="0"/>
                <a:cs typeface="Tahoma" pitchFamily="34" charset="0"/>
              </a:rPr>
              <a:t>Avizele </a:t>
            </a:r>
            <a:r>
              <a:rPr lang="ro-RO" sz="1200" dirty="0">
                <a:solidFill>
                  <a:prstClr val="black"/>
                </a:solidFill>
                <a:latin typeface="Tahoma" pitchFamily="34" charset="0"/>
                <a:ea typeface="Tahoma" pitchFamily="34" charset="0"/>
                <a:cs typeface="Tahoma" pitchFamily="34" charset="0"/>
              </a:rPr>
              <a:t>au fost acordate pentru </a:t>
            </a:r>
            <a:r>
              <a:rPr lang="en-US" sz="1200" dirty="0" err="1" smtClean="0">
                <a:solidFill>
                  <a:prstClr val="black"/>
                </a:solidFill>
                <a:latin typeface="Tahoma" pitchFamily="34" charset="0"/>
                <a:ea typeface="Tahoma" pitchFamily="34" charset="0"/>
                <a:cs typeface="Tahoma" pitchFamily="34" charset="0"/>
              </a:rPr>
              <a:t>atribuire</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și</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schimbare</a:t>
            </a:r>
            <a:r>
              <a:rPr lang="en-US" sz="1200" dirty="0" smtClean="0">
                <a:solidFill>
                  <a:prstClr val="black"/>
                </a:solidFill>
                <a:latin typeface="Tahoma" pitchFamily="34" charset="0"/>
                <a:ea typeface="Tahoma" pitchFamily="34" charset="0"/>
                <a:cs typeface="Tahoma" pitchFamily="34" charset="0"/>
              </a:rPr>
              <a:t> </a:t>
            </a:r>
            <a:r>
              <a:rPr lang="ro-RO" sz="1200" dirty="0" smtClean="0">
                <a:solidFill>
                  <a:prstClr val="black"/>
                </a:solidFill>
                <a:latin typeface="Tahoma" pitchFamily="34" charset="0"/>
                <a:ea typeface="Tahoma" pitchFamily="34" charset="0"/>
                <a:cs typeface="Tahoma" pitchFamily="34" charset="0"/>
              </a:rPr>
              <a:t>denumiri </a:t>
            </a:r>
            <a:r>
              <a:rPr lang="ro-RO" sz="1200" dirty="0">
                <a:solidFill>
                  <a:prstClr val="black"/>
                </a:solidFill>
                <a:latin typeface="Tahoma" pitchFamily="34" charset="0"/>
                <a:ea typeface="Tahoma" pitchFamily="34" charset="0"/>
                <a:cs typeface="Tahoma" pitchFamily="34" charset="0"/>
              </a:rPr>
              <a:t>de </a:t>
            </a:r>
            <a:r>
              <a:rPr lang="ro-RO" sz="1200" dirty="0" smtClean="0">
                <a:solidFill>
                  <a:prstClr val="black"/>
                </a:solidFill>
                <a:latin typeface="Tahoma" pitchFamily="34" charset="0"/>
                <a:ea typeface="Tahoma" pitchFamily="34" charset="0"/>
                <a:cs typeface="Tahoma" pitchFamily="34" charset="0"/>
              </a:rPr>
              <a:t>străzi</a:t>
            </a:r>
            <a:r>
              <a:rPr lang="en-US" sz="1200" dirty="0" smtClean="0">
                <a:solidFill>
                  <a:prstClr val="black"/>
                </a:solidFill>
                <a:latin typeface="Tahoma" pitchFamily="34" charset="0"/>
                <a:ea typeface="Tahoma" pitchFamily="34" charset="0"/>
                <a:cs typeface="Tahoma" pitchFamily="34" charset="0"/>
              </a:rPr>
              <a:t>.</a:t>
            </a:r>
            <a:endParaRPr lang="en-GB" sz="1200" dirty="0">
              <a:solidFill>
                <a:prstClr val="black"/>
              </a:solidFill>
              <a:latin typeface="Tahoma" pitchFamily="34" charset="0"/>
              <a:ea typeface="Tahoma" pitchFamily="34" charset="0"/>
              <a:cs typeface="Tahoma" pitchFamily="34" charset="0"/>
            </a:endParaRPr>
          </a:p>
          <a:p>
            <a:pPr algn="just"/>
            <a:endParaRPr lang="vi-VN" sz="1200" i="1" dirty="0">
              <a:solidFill>
                <a:schemeClr val="tx1"/>
              </a:solidFill>
              <a:latin typeface="Tahoma" pitchFamily="34" charset="0"/>
              <a:ea typeface="Tahoma" pitchFamily="34" charset="0"/>
              <a:cs typeface="Tahoma" pitchFamily="34" charset="0"/>
            </a:endParaRPr>
          </a:p>
        </p:txBody>
      </p:sp>
      <p:sp>
        <p:nvSpPr>
          <p:cNvPr id="2059" name="Rectangle 11"/>
          <p:cNvSpPr>
            <a:spLocks noChangeArrowheads="1"/>
          </p:cNvSpPr>
          <p:nvPr/>
        </p:nvSpPr>
        <p:spPr bwMode="auto">
          <a:xfrm>
            <a:off x="281354" y="-85597"/>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Tree>
    <p:extLst>
      <p:ext uri="{BB962C8B-B14F-4D97-AF65-F5344CB8AC3E}">
        <p14:creationId xmlns:p14="http://schemas.microsoft.com/office/powerpoint/2010/main" xmlns="" val="12794277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0" y="-228600"/>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77"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p:cNvSpPr>
            <p:nvPr/>
          </p:nvSpPr>
          <p:spPr bwMode="auto">
            <a:xfrm>
              <a:off x="2340" y="5273"/>
              <a:ext cx="5697" cy="5369"/>
            </a:xfrm>
            <a:custGeom>
              <a:avLst/>
              <a:gdLst/>
              <a:ahLst/>
              <a:cxnLst>
                <a:cxn ang="0">
                  <a:pos x="81" y="5295"/>
                </a:cxn>
                <a:cxn ang="0">
                  <a:pos x="1582" y="648"/>
                </a:cxn>
                <a:cxn ang="0">
                  <a:pos x="1420" y="1131"/>
                </a:cxn>
                <a:cxn ang="0">
                  <a:pos x="1472" y="718"/>
                </a:cxn>
                <a:cxn ang="0">
                  <a:pos x="1465" y="711"/>
                </a:cxn>
                <a:cxn ang="0">
                  <a:pos x="341" y="746"/>
                </a:cxn>
                <a:cxn ang="0">
                  <a:pos x="1397" y="1544"/>
                </a:cxn>
                <a:cxn ang="0">
                  <a:pos x="1047" y="2449"/>
                </a:cxn>
                <a:cxn ang="0">
                  <a:pos x="1397" y="1554"/>
                </a:cxn>
                <a:cxn ang="0">
                  <a:pos x="910" y="1381"/>
                </a:cxn>
                <a:cxn ang="0">
                  <a:pos x="958" y="2675"/>
                </a:cxn>
                <a:cxn ang="0">
                  <a:pos x="737" y="3242"/>
                </a:cxn>
                <a:cxn ang="0">
                  <a:pos x="442" y="2562"/>
                </a:cxn>
                <a:cxn ang="0">
                  <a:pos x="482" y="2562"/>
                </a:cxn>
                <a:cxn ang="0">
                  <a:pos x="2" y="3525"/>
                </a:cxn>
                <a:cxn ang="0">
                  <a:pos x="638" y="3873"/>
                </a:cxn>
                <a:cxn ang="0">
                  <a:pos x="644" y="3883"/>
                </a:cxn>
                <a:cxn ang="0">
                  <a:pos x="738" y="3658"/>
                </a:cxn>
                <a:cxn ang="0">
                  <a:pos x="595" y="3631"/>
                </a:cxn>
                <a:cxn ang="0">
                  <a:pos x="1052" y="2460"/>
                </a:cxn>
                <a:cxn ang="0">
                  <a:pos x="1057" y="2449"/>
                </a:cxn>
                <a:cxn ang="0">
                  <a:pos x="1409" y="1548"/>
                </a:cxn>
                <a:cxn ang="0">
                  <a:pos x="1548" y="1178"/>
                </a:cxn>
                <a:cxn ang="0">
                  <a:pos x="1576" y="666"/>
                </a:cxn>
                <a:cxn ang="0">
                  <a:pos x="1952" y="446"/>
                </a:cxn>
                <a:cxn ang="0">
                  <a:pos x="1673" y="1073"/>
                </a:cxn>
                <a:cxn ang="0">
                  <a:pos x="1952" y="446"/>
                </a:cxn>
                <a:cxn ang="0">
                  <a:pos x="1694" y="1073"/>
                </a:cxn>
                <a:cxn ang="0">
                  <a:pos x="1962" y="456"/>
                </a:cxn>
                <a:cxn ang="0">
                  <a:pos x="1882" y="5348"/>
                </a:cxn>
                <a:cxn ang="0">
                  <a:pos x="1144" y="5343"/>
                </a:cxn>
                <a:cxn ang="0">
                  <a:pos x="2049" y="5344"/>
                </a:cxn>
                <a:cxn ang="0">
                  <a:pos x="2535" y="139"/>
                </a:cxn>
                <a:cxn ang="0">
                  <a:pos x="2441" y="191"/>
                </a:cxn>
                <a:cxn ang="0">
                  <a:pos x="2433" y="184"/>
                </a:cxn>
                <a:cxn ang="0">
                  <a:pos x="2360" y="754"/>
                </a:cxn>
                <a:cxn ang="0">
                  <a:pos x="2550" y="121"/>
                </a:cxn>
                <a:cxn ang="0">
                  <a:pos x="2757" y="18"/>
                </a:cxn>
                <a:cxn ang="0">
                  <a:pos x="2646" y="79"/>
                </a:cxn>
                <a:cxn ang="0">
                  <a:pos x="2638" y="73"/>
                </a:cxn>
                <a:cxn ang="0">
                  <a:pos x="2485" y="695"/>
                </a:cxn>
                <a:cxn ang="0">
                  <a:pos x="2772" y="0"/>
                </a:cxn>
                <a:cxn ang="0">
                  <a:pos x="2049" y="5344"/>
                </a:cxn>
                <a:cxn ang="0">
                  <a:pos x="3263" y="5309"/>
                </a:cxn>
                <a:cxn ang="0">
                  <a:pos x="2815" y="5313"/>
                </a:cxn>
                <a:cxn ang="0">
                  <a:pos x="3283" y="5310"/>
                </a:cxn>
                <a:cxn ang="0">
                  <a:pos x="3332" y="5311"/>
                </a:cxn>
                <a:cxn ang="0">
                  <a:pos x="3838" y="5327"/>
                </a:cxn>
                <a:cxn ang="0">
                  <a:pos x="5358" y="3848"/>
                </a:cxn>
                <a:cxn ang="0">
                  <a:pos x="5353" y="3855"/>
                </a:cxn>
                <a:cxn ang="0">
                  <a:pos x="4125" y="5300"/>
                </a:cxn>
                <a:cxn ang="0">
                  <a:pos x="5696" y="3831"/>
                </a:cxn>
              </a:cxnLst>
              <a:rect l="0" t="0" r="r" b="b"/>
              <a:pathLst>
                <a:path w="5697" h="5369">
                  <a:moveTo>
                    <a:pt x="1144" y="5343"/>
                  </a:moveTo>
                  <a:lnTo>
                    <a:pt x="81" y="5285"/>
                  </a:lnTo>
                  <a:lnTo>
                    <a:pt x="81" y="5295"/>
                  </a:lnTo>
                  <a:lnTo>
                    <a:pt x="385" y="5311"/>
                  </a:lnTo>
                  <a:lnTo>
                    <a:pt x="1144" y="5343"/>
                  </a:lnTo>
                  <a:close/>
                  <a:moveTo>
                    <a:pt x="1582" y="648"/>
                  </a:moveTo>
                  <a:lnTo>
                    <a:pt x="1566" y="656"/>
                  </a:lnTo>
                  <a:lnTo>
                    <a:pt x="1566" y="666"/>
                  </a:lnTo>
                  <a:lnTo>
                    <a:pt x="1420" y="1131"/>
                  </a:lnTo>
                  <a:lnTo>
                    <a:pt x="1359" y="1109"/>
                  </a:lnTo>
                  <a:lnTo>
                    <a:pt x="1346" y="1104"/>
                  </a:lnTo>
                  <a:lnTo>
                    <a:pt x="1472" y="718"/>
                  </a:lnTo>
                  <a:lnTo>
                    <a:pt x="1566" y="666"/>
                  </a:lnTo>
                  <a:lnTo>
                    <a:pt x="1566" y="656"/>
                  </a:lnTo>
                  <a:lnTo>
                    <a:pt x="1465" y="711"/>
                  </a:lnTo>
                  <a:lnTo>
                    <a:pt x="1337" y="1101"/>
                  </a:lnTo>
                  <a:lnTo>
                    <a:pt x="345" y="738"/>
                  </a:lnTo>
                  <a:lnTo>
                    <a:pt x="341" y="746"/>
                  </a:lnTo>
                  <a:lnTo>
                    <a:pt x="1541" y="1185"/>
                  </a:lnTo>
                  <a:lnTo>
                    <a:pt x="1400" y="1545"/>
                  </a:lnTo>
                  <a:lnTo>
                    <a:pt x="1397" y="1544"/>
                  </a:lnTo>
                  <a:lnTo>
                    <a:pt x="1397" y="1554"/>
                  </a:lnTo>
                  <a:lnTo>
                    <a:pt x="1047" y="2449"/>
                  </a:lnTo>
                  <a:lnTo>
                    <a:pt x="540" y="2308"/>
                  </a:lnTo>
                  <a:lnTo>
                    <a:pt x="915" y="1393"/>
                  </a:lnTo>
                  <a:lnTo>
                    <a:pt x="1397" y="1554"/>
                  </a:lnTo>
                  <a:lnTo>
                    <a:pt x="1397" y="1544"/>
                  </a:lnTo>
                  <a:lnTo>
                    <a:pt x="944" y="1393"/>
                  </a:lnTo>
                  <a:lnTo>
                    <a:pt x="910" y="1381"/>
                  </a:lnTo>
                  <a:lnTo>
                    <a:pt x="528" y="2314"/>
                  </a:lnTo>
                  <a:lnTo>
                    <a:pt x="1043" y="2458"/>
                  </a:lnTo>
                  <a:lnTo>
                    <a:pt x="958" y="2675"/>
                  </a:lnTo>
                  <a:lnTo>
                    <a:pt x="955" y="2674"/>
                  </a:lnTo>
                  <a:lnTo>
                    <a:pt x="955" y="2684"/>
                  </a:lnTo>
                  <a:lnTo>
                    <a:pt x="737" y="3242"/>
                  </a:lnTo>
                  <a:lnTo>
                    <a:pt x="585" y="3631"/>
                  </a:lnTo>
                  <a:lnTo>
                    <a:pt x="61" y="3536"/>
                  </a:lnTo>
                  <a:lnTo>
                    <a:pt x="442" y="2562"/>
                  </a:lnTo>
                  <a:lnTo>
                    <a:pt x="955" y="2684"/>
                  </a:lnTo>
                  <a:lnTo>
                    <a:pt x="955" y="2674"/>
                  </a:lnTo>
                  <a:lnTo>
                    <a:pt x="482" y="2562"/>
                  </a:lnTo>
                  <a:lnTo>
                    <a:pt x="437" y="2551"/>
                  </a:lnTo>
                  <a:lnTo>
                    <a:pt x="52" y="3534"/>
                  </a:lnTo>
                  <a:lnTo>
                    <a:pt x="2" y="3525"/>
                  </a:lnTo>
                  <a:lnTo>
                    <a:pt x="0" y="3534"/>
                  </a:lnTo>
                  <a:lnTo>
                    <a:pt x="731" y="3666"/>
                  </a:lnTo>
                  <a:lnTo>
                    <a:pt x="638" y="3873"/>
                  </a:lnTo>
                  <a:lnTo>
                    <a:pt x="1" y="3801"/>
                  </a:lnTo>
                  <a:lnTo>
                    <a:pt x="0" y="3810"/>
                  </a:lnTo>
                  <a:lnTo>
                    <a:pt x="644" y="3883"/>
                  </a:lnTo>
                  <a:lnTo>
                    <a:pt x="742" y="3665"/>
                  </a:lnTo>
                  <a:lnTo>
                    <a:pt x="737" y="3663"/>
                  </a:lnTo>
                  <a:lnTo>
                    <a:pt x="738" y="3658"/>
                  </a:lnTo>
                  <a:lnTo>
                    <a:pt x="594" y="3632"/>
                  </a:lnTo>
                  <a:lnTo>
                    <a:pt x="595" y="3631"/>
                  </a:lnTo>
                  <a:lnTo>
                    <a:pt x="967" y="2677"/>
                  </a:lnTo>
                  <a:lnTo>
                    <a:pt x="1052" y="2460"/>
                  </a:lnTo>
                  <a:lnTo>
                    <a:pt x="1054" y="2455"/>
                  </a:lnTo>
                  <a:lnTo>
                    <a:pt x="1057" y="2449"/>
                  </a:lnTo>
                  <a:lnTo>
                    <a:pt x="1111" y="2311"/>
                  </a:lnTo>
                  <a:lnTo>
                    <a:pt x="1409" y="1548"/>
                  </a:lnTo>
                  <a:lnTo>
                    <a:pt x="1551" y="1184"/>
                  </a:lnTo>
                  <a:lnTo>
                    <a:pt x="1547" y="1183"/>
                  </a:lnTo>
                  <a:lnTo>
                    <a:pt x="1548" y="1178"/>
                  </a:lnTo>
                  <a:lnTo>
                    <a:pt x="1429" y="1134"/>
                  </a:lnTo>
                  <a:lnTo>
                    <a:pt x="1430" y="1131"/>
                  </a:lnTo>
                  <a:lnTo>
                    <a:pt x="1576" y="666"/>
                  </a:lnTo>
                  <a:lnTo>
                    <a:pt x="1582" y="648"/>
                  </a:lnTo>
                  <a:close/>
                  <a:moveTo>
                    <a:pt x="1968" y="438"/>
                  </a:moveTo>
                  <a:lnTo>
                    <a:pt x="1952" y="446"/>
                  </a:lnTo>
                  <a:lnTo>
                    <a:pt x="1952" y="456"/>
                  </a:lnTo>
                  <a:lnTo>
                    <a:pt x="1773" y="1025"/>
                  </a:lnTo>
                  <a:lnTo>
                    <a:pt x="1673" y="1073"/>
                  </a:lnTo>
                  <a:lnTo>
                    <a:pt x="1858" y="508"/>
                  </a:lnTo>
                  <a:lnTo>
                    <a:pt x="1952" y="456"/>
                  </a:lnTo>
                  <a:lnTo>
                    <a:pt x="1952" y="446"/>
                  </a:lnTo>
                  <a:lnTo>
                    <a:pt x="1851" y="501"/>
                  </a:lnTo>
                  <a:lnTo>
                    <a:pt x="1658" y="1090"/>
                  </a:lnTo>
                  <a:lnTo>
                    <a:pt x="1694" y="1073"/>
                  </a:lnTo>
                  <a:lnTo>
                    <a:pt x="1781" y="1031"/>
                  </a:lnTo>
                  <a:lnTo>
                    <a:pt x="1851" y="809"/>
                  </a:lnTo>
                  <a:lnTo>
                    <a:pt x="1962" y="456"/>
                  </a:lnTo>
                  <a:lnTo>
                    <a:pt x="1968" y="438"/>
                  </a:lnTo>
                  <a:close/>
                  <a:moveTo>
                    <a:pt x="2049" y="5344"/>
                  </a:moveTo>
                  <a:lnTo>
                    <a:pt x="1882" y="5348"/>
                  </a:lnTo>
                  <a:lnTo>
                    <a:pt x="1609" y="5350"/>
                  </a:lnTo>
                  <a:lnTo>
                    <a:pt x="1338" y="5348"/>
                  </a:lnTo>
                  <a:lnTo>
                    <a:pt x="1144" y="5343"/>
                  </a:lnTo>
                  <a:lnTo>
                    <a:pt x="1600" y="5368"/>
                  </a:lnTo>
                  <a:lnTo>
                    <a:pt x="1931" y="5350"/>
                  </a:lnTo>
                  <a:lnTo>
                    <a:pt x="2049" y="5344"/>
                  </a:lnTo>
                  <a:close/>
                  <a:moveTo>
                    <a:pt x="2550" y="121"/>
                  </a:moveTo>
                  <a:lnTo>
                    <a:pt x="2535" y="129"/>
                  </a:lnTo>
                  <a:lnTo>
                    <a:pt x="2535" y="139"/>
                  </a:lnTo>
                  <a:lnTo>
                    <a:pt x="2352" y="748"/>
                  </a:lnTo>
                  <a:lnTo>
                    <a:pt x="2252" y="796"/>
                  </a:lnTo>
                  <a:lnTo>
                    <a:pt x="2441" y="191"/>
                  </a:lnTo>
                  <a:lnTo>
                    <a:pt x="2535" y="139"/>
                  </a:lnTo>
                  <a:lnTo>
                    <a:pt x="2535" y="129"/>
                  </a:lnTo>
                  <a:lnTo>
                    <a:pt x="2433" y="184"/>
                  </a:lnTo>
                  <a:lnTo>
                    <a:pt x="2237" y="813"/>
                  </a:lnTo>
                  <a:lnTo>
                    <a:pt x="2273" y="796"/>
                  </a:lnTo>
                  <a:lnTo>
                    <a:pt x="2360" y="754"/>
                  </a:lnTo>
                  <a:lnTo>
                    <a:pt x="2384" y="675"/>
                  </a:lnTo>
                  <a:lnTo>
                    <a:pt x="2545" y="139"/>
                  </a:lnTo>
                  <a:lnTo>
                    <a:pt x="2550" y="121"/>
                  </a:lnTo>
                  <a:close/>
                  <a:moveTo>
                    <a:pt x="2772" y="0"/>
                  </a:moveTo>
                  <a:lnTo>
                    <a:pt x="2757" y="8"/>
                  </a:lnTo>
                  <a:lnTo>
                    <a:pt x="2757" y="18"/>
                  </a:lnTo>
                  <a:lnTo>
                    <a:pt x="2567" y="645"/>
                  </a:lnTo>
                  <a:lnTo>
                    <a:pt x="2464" y="695"/>
                  </a:lnTo>
                  <a:lnTo>
                    <a:pt x="2646" y="79"/>
                  </a:lnTo>
                  <a:lnTo>
                    <a:pt x="2757" y="18"/>
                  </a:lnTo>
                  <a:lnTo>
                    <a:pt x="2757" y="8"/>
                  </a:lnTo>
                  <a:lnTo>
                    <a:pt x="2638" y="73"/>
                  </a:lnTo>
                  <a:lnTo>
                    <a:pt x="2614" y="153"/>
                  </a:lnTo>
                  <a:lnTo>
                    <a:pt x="2449" y="712"/>
                  </a:lnTo>
                  <a:lnTo>
                    <a:pt x="2485" y="695"/>
                  </a:lnTo>
                  <a:lnTo>
                    <a:pt x="2575" y="651"/>
                  </a:lnTo>
                  <a:lnTo>
                    <a:pt x="2766" y="18"/>
                  </a:lnTo>
                  <a:lnTo>
                    <a:pt x="2772" y="0"/>
                  </a:lnTo>
                  <a:close/>
                  <a:moveTo>
                    <a:pt x="2815" y="5313"/>
                  </a:moveTo>
                  <a:lnTo>
                    <a:pt x="2591" y="5319"/>
                  </a:lnTo>
                  <a:lnTo>
                    <a:pt x="2049" y="5344"/>
                  </a:lnTo>
                  <a:lnTo>
                    <a:pt x="2815" y="5313"/>
                  </a:lnTo>
                  <a:close/>
                  <a:moveTo>
                    <a:pt x="3283" y="5310"/>
                  </a:moveTo>
                  <a:lnTo>
                    <a:pt x="3263" y="5309"/>
                  </a:lnTo>
                  <a:lnTo>
                    <a:pt x="3063" y="5300"/>
                  </a:lnTo>
                  <a:lnTo>
                    <a:pt x="2855" y="5311"/>
                  </a:lnTo>
                  <a:lnTo>
                    <a:pt x="2815" y="5313"/>
                  </a:lnTo>
                  <a:lnTo>
                    <a:pt x="3030" y="5309"/>
                  </a:lnTo>
                  <a:lnTo>
                    <a:pt x="3137" y="5309"/>
                  </a:lnTo>
                  <a:lnTo>
                    <a:pt x="3283" y="5310"/>
                  </a:lnTo>
                  <a:close/>
                  <a:moveTo>
                    <a:pt x="3838" y="5327"/>
                  </a:moveTo>
                  <a:lnTo>
                    <a:pt x="3575" y="5316"/>
                  </a:lnTo>
                  <a:lnTo>
                    <a:pt x="3332" y="5311"/>
                  </a:lnTo>
                  <a:lnTo>
                    <a:pt x="3283" y="5310"/>
                  </a:lnTo>
                  <a:lnTo>
                    <a:pt x="3837" y="5336"/>
                  </a:lnTo>
                  <a:lnTo>
                    <a:pt x="3838" y="5327"/>
                  </a:lnTo>
                  <a:close/>
                  <a:moveTo>
                    <a:pt x="5696" y="3831"/>
                  </a:moveTo>
                  <a:lnTo>
                    <a:pt x="5695" y="3822"/>
                  </a:lnTo>
                  <a:lnTo>
                    <a:pt x="5358" y="3848"/>
                  </a:lnTo>
                  <a:lnTo>
                    <a:pt x="4417" y="3496"/>
                  </a:lnTo>
                  <a:lnTo>
                    <a:pt x="4414" y="3504"/>
                  </a:lnTo>
                  <a:lnTo>
                    <a:pt x="5353" y="3855"/>
                  </a:lnTo>
                  <a:lnTo>
                    <a:pt x="5216" y="5241"/>
                  </a:lnTo>
                  <a:lnTo>
                    <a:pt x="4125" y="5291"/>
                  </a:lnTo>
                  <a:lnTo>
                    <a:pt x="4125" y="5300"/>
                  </a:lnTo>
                  <a:lnTo>
                    <a:pt x="5225" y="5250"/>
                  </a:lnTo>
                  <a:lnTo>
                    <a:pt x="5362" y="3856"/>
                  </a:lnTo>
                  <a:lnTo>
                    <a:pt x="5696" y="3831"/>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3" name="AutoShape 5"/>
            <p:cNvSpPr>
              <a:spLocks/>
            </p:cNvSpPr>
            <p:nvPr/>
          </p:nvSpPr>
          <p:spPr bwMode="auto">
            <a:xfrm>
              <a:off x="2448" y="3182"/>
              <a:ext cx="11133" cy="6819"/>
            </a:xfrm>
            <a:custGeom>
              <a:avLst/>
              <a:gdLst/>
              <a:ahLst/>
              <a:cxnLst>
                <a:cxn ang="0">
                  <a:pos x="0" y="6816"/>
                </a:cxn>
                <a:cxn ang="0">
                  <a:pos x="731" y="5964"/>
                </a:cxn>
                <a:cxn ang="0">
                  <a:pos x="301" y="6795"/>
                </a:cxn>
                <a:cxn ang="0">
                  <a:pos x="594" y="5993"/>
                </a:cxn>
                <a:cxn ang="0">
                  <a:pos x="727" y="5976"/>
                </a:cxn>
                <a:cxn ang="0">
                  <a:pos x="1142" y="4680"/>
                </a:cxn>
                <a:cxn ang="0">
                  <a:pos x="1142" y="4680"/>
                </a:cxn>
                <a:cxn ang="0">
                  <a:pos x="740" y="5471"/>
                </a:cxn>
                <a:cxn ang="0">
                  <a:pos x="1157" y="4666"/>
                </a:cxn>
                <a:cxn ang="0">
                  <a:pos x="1135" y="5365"/>
                </a:cxn>
                <a:cxn ang="0">
                  <a:pos x="1383" y="4593"/>
                </a:cxn>
                <a:cxn ang="0">
                  <a:pos x="1142" y="5372"/>
                </a:cxn>
                <a:cxn ang="0">
                  <a:pos x="1468" y="5818"/>
                </a:cxn>
                <a:cxn ang="0">
                  <a:pos x="1308" y="5866"/>
                </a:cxn>
                <a:cxn ang="0">
                  <a:pos x="982" y="6805"/>
                </a:cxn>
                <a:cxn ang="0">
                  <a:pos x="1482" y="5814"/>
                </a:cxn>
                <a:cxn ang="0">
                  <a:pos x="1271" y="4216"/>
                </a:cxn>
                <a:cxn ang="0">
                  <a:pos x="1514" y="3517"/>
                </a:cxn>
                <a:cxn ang="0">
                  <a:pos x="1278" y="4223"/>
                </a:cxn>
                <a:cxn ang="0">
                  <a:pos x="1728" y="3417"/>
                </a:cxn>
                <a:cxn ang="0">
                  <a:pos x="1395" y="4163"/>
                </a:cxn>
                <a:cxn ang="0">
                  <a:pos x="1615" y="3469"/>
                </a:cxn>
                <a:cxn ang="0">
                  <a:pos x="1552" y="3969"/>
                </a:cxn>
                <a:cxn ang="0">
                  <a:pos x="1783" y="4464"/>
                </a:cxn>
                <a:cxn ang="0">
                  <a:pos x="1671" y="4509"/>
                </a:cxn>
                <a:cxn ang="0">
                  <a:pos x="1417" y="5305"/>
                </a:cxn>
                <a:cxn ang="0">
                  <a:pos x="1796" y="4459"/>
                </a:cxn>
                <a:cxn ang="0">
                  <a:pos x="1816" y="3983"/>
                </a:cxn>
                <a:cxn ang="0">
                  <a:pos x="2031" y="3275"/>
                </a:cxn>
                <a:cxn ang="0">
                  <a:pos x="1823" y="3989"/>
                </a:cxn>
                <a:cxn ang="0">
                  <a:pos x="2042" y="4380"/>
                </a:cxn>
                <a:cxn ang="0">
                  <a:pos x="1930" y="4426"/>
                </a:cxn>
                <a:cxn ang="0">
                  <a:pos x="1900" y="4493"/>
                </a:cxn>
                <a:cxn ang="0">
                  <a:pos x="2051" y="4389"/>
                </a:cxn>
                <a:cxn ang="0">
                  <a:pos x="2231" y="3192"/>
                </a:cxn>
                <a:cxn ang="0">
                  <a:pos x="2231" y="3192"/>
                </a:cxn>
                <a:cxn ang="0">
                  <a:pos x="1898" y="3957"/>
                </a:cxn>
                <a:cxn ang="0">
                  <a:pos x="2246" y="3175"/>
                </a:cxn>
                <a:cxn ang="0">
                  <a:pos x="7480" y="4599"/>
                </a:cxn>
                <a:cxn ang="0">
                  <a:pos x="7471" y="2945"/>
                </a:cxn>
                <a:cxn ang="0">
                  <a:pos x="7862" y="531"/>
                </a:cxn>
                <a:cxn ang="0">
                  <a:pos x="7936" y="2804"/>
                </a:cxn>
                <a:cxn ang="0">
                  <a:pos x="7936" y="2804"/>
                </a:cxn>
                <a:cxn ang="0">
                  <a:pos x="7961" y="1614"/>
                </a:cxn>
                <a:cxn ang="0">
                  <a:pos x="7972" y="1913"/>
                </a:cxn>
                <a:cxn ang="0">
                  <a:pos x="8332" y="300"/>
                </a:cxn>
                <a:cxn ang="0">
                  <a:pos x="8497" y="1407"/>
                </a:cxn>
                <a:cxn ang="0">
                  <a:pos x="8497" y="1407"/>
                </a:cxn>
                <a:cxn ang="0">
                  <a:pos x="8495" y="2635"/>
                </a:cxn>
                <a:cxn ang="0">
                  <a:pos x="8513" y="1710"/>
                </a:cxn>
                <a:cxn ang="0">
                  <a:pos x="8867" y="31"/>
                </a:cxn>
                <a:cxn ang="0">
                  <a:pos x="9072" y="1179"/>
                </a:cxn>
                <a:cxn ang="0">
                  <a:pos x="9072" y="1179"/>
                </a:cxn>
                <a:cxn ang="0">
                  <a:pos x="9130" y="2446"/>
                </a:cxn>
                <a:cxn ang="0">
                  <a:pos x="9100" y="1490"/>
                </a:cxn>
                <a:cxn ang="0">
                  <a:pos x="10455" y="1000"/>
                </a:cxn>
                <a:cxn ang="0">
                  <a:pos x="10862" y="2990"/>
                </a:cxn>
                <a:cxn ang="0">
                  <a:pos x="10862" y="2990"/>
                </a:cxn>
                <a:cxn ang="0">
                  <a:pos x="11124" y="4319"/>
                </a:cxn>
              </a:cxnLst>
              <a:rect l="0" t="0" r="r" b="b"/>
              <a:pathLst>
                <a:path w="11133" h="6819">
                  <a:moveTo>
                    <a:pt x="533" y="5974"/>
                  </a:moveTo>
                  <a:lnTo>
                    <a:pt x="532" y="5965"/>
                  </a:lnTo>
                  <a:lnTo>
                    <a:pt x="328" y="5992"/>
                  </a:lnTo>
                  <a:lnTo>
                    <a:pt x="0" y="6816"/>
                  </a:lnTo>
                  <a:lnTo>
                    <a:pt x="9" y="6819"/>
                  </a:lnTo>
                  <a:lnTo>
                    <a:pt x="335" y="6000"/>
                  </a:lnTo>
                  <a:lnTo>
                    <a:pt x="533" y="5974"/>
                  </a:lnTo>
                  <a:close/>
                  <a:moveTo>
                    <a:pt x="731" y="5964"/>
                  </a:moveTo>
                  <a:lnTo>
                    <a:pt x="717" y="5967"/>
                  </a:lnTo>
                  <a:lnTo>
                    <a:pt x="717" y="5976"/>
                  </a:lnTo>
                  <a:lnTo>
                    <a:pt x="430" y="6784"/>
                  </a:lnTo>
                  <a:lnTo>
                    <a:pt x="301" y="6795"/>
                  </a:lnTo>
                  <a:lnTo>
                    <a:pt x="601" y="6001"/>
                  </a:lnTo>
                  <a:lnTo>
                    <a:pt x="717" y="5976"/>
                  </a:lnTo>
                  <a:lnTo>
                    <a:pt x="717" y="5967"/>
                  </a:lnTo>
                  <a:lnTo>
                    <a:pt x="594" y="5993"/>
                  </a:lnTo>
                  <a:lnTo>
                    <a:pt x="287" y="6806"/>
                  </a:lnTo>
                  <a:lnTo>
                    <a:pt x="407" y="6795"/>
                  </a:lnTo>
                  <a:lnTo>
                    <a:pt x="436" y="6793"/>
                  </a:lnTo>
                  <a:lnTo>
                    <a:pt x="727" y="5976"/>
                  </a:lnTo>
                  <a:lnTo>
                    <a:pt x="731" y="5964"/>
                  </a:lnTo>
                  <a:close/>
                  <a:moveTo>
                    <a:pt x="1157" y="4666"/>
                  </a:moveTo>
                  <a:lnTo>
                    <a:pt x="1142" y="4671"/>
                  </a:lnTo>
                  <a:lnTo>
                    <a:pt x="1142" y="4680"/>
                  </a:lnTo>
                  <a:lnTo>
                    <a:pt x="883" y="5427"/>
                  </a:lnTo>
                  <a:lnTo>
                    <a:pt x="755" y="5458"/>
                  </a:lnTo>
                  <a:lnTo>
                    <a:pt x="1031" y="4716"/>
                  </a:lnTo>
                  <a:lnTo>
                    <a:pt x="1142" y="4680"/>
                  </a:lnTo>
                  <a:lnTo>
                    <a:pt x="1142" y="4671"/>
                  </a:lnTo>
                  <a:lnTo>
                    <a:pt x="1024" y="4709"/>
                  </a:lnTo>
                  <a:lnTo>
                    <a:pt x="995" y="4785"/>
                  </a:lnTo>
                  <a:lnTo>
                    <a:pt x="740" y="5471"/>
                  </a:lnTo>
                  <a:lnTo>
                    <a:pt x="793" y="5458"/>
                  </a:lnTo>
                  <a:lnTo>
                    <a:pt x="890" y="5434"/>
                  </a:lnTo>
                  <a:lnTo>
                    <a:pt x="1152" y="4680"/>
                  </a:lnTo>
                  <a:lnTo>
                    <a:pt x="1157" y="4666"/>
                  </a:lnTo>
                  <a:close/>
                  <a:moveTo>
                    <a:pt x="1397" y="4588"/>
                  </a:moveTo>
                  <a:lnTo>
                    <a:pt x="1383" y="4593"/>
                  </a:lnTo>
                  <a:lnTo>
                    <a:pt x="1383" y="4602"/>
                  </a:lnTo>
                  <a:lnTo>
                    <a:pt x="1135" y="5365"/>
                  </a:lnTo>
                  <a:lnTo>
                    <a:pt x="1006" y="5396"/>
                  </a:lnTo>
                  <a:lnTo>
                    <a:pt x="1271" y="4639"/>
                  </a:lnTo>
                  <a:lnTo>
                    <a:pt x="1383" y="4602"/>
                  </a:lnTo>
                  <a:lnTo>
                    <a:pt x="1383" y="4593"/>
                  </a:lnTo>
                  <a:lnTo>
                    <a:pt x="1264" y="4631"/>
                  </a:lnTo>
                  <a:lnTo>
                    <a:pt x="992" y="5409"/>
                  </a:lnTo>
                  <a:lnTo>
                    <a:pt x="1045" y="5396"/>
                  </a:lnTo>
                  <a:lnTo>
                    <a:pt x="1142" y="5372"/>
                  </a:lnTo>
                  <a:lnTo>
                    <a:pt x="1392" y="4602"/>
                  </a:lnTo>
                  <a:lnTo>
                    <a:pt x="1397" y="4588"/>
                  </a:lnTo>
                  <a:close/>
                  <a:moveTo>
                    <a:pt x="1482" y="5814"/>
                  </a:moveTo>
                  <a:lnTo>
                    <a:pt x="1468" y="5818"/>
                  </a:lnTo>
                  <a:lnTo>
                    <a:pt x="1468" y="5827"/>
                  </a:lnTo>
                  <a:lnTo>
                    <a:pt x="1157" y="6784"/>
                  </a:lnTo>
                  <a:lnTo>
                    <a:pt x="995" y="6795"/>
                  </a:lnTo>
                  <a:lnTo>
                    <a:pt x="1308" y="5866"/>
                  </a:lnTo>
                  <a:lnTo>
                    <a:pt x="1468" y="5827"/>
                  </a:lnTo>
                  <a:lnTo>
                    <a:pt x="1468" y="5818"/>
                  </a:lnTo>
                  <a:lnTo>
                    <a:pt x="1301" y="5859"/>
                  </a:lnTo>
                  <a:lnTo>
                    <a:pt x="982" y="6805"/>
                  </a:lnTo>
                  <a:lnTo>
                    <a:pt x="1126" y="6795"/>
                  </a:lnTo>
                  <a:lnTo>
                    <a:pt x="1164" y="6793"/>
                  </a:lnTo>
                  <a:lnTo>
                    <a:pt x="1478" y="5827"/>
                  </a:lnTo>
                  <a:lnTo>
                    <a:pt x="1482" y="5814"/>
                  </a:lnTo>
                  <a:close/>
                  <a:moveTo>
                    <a:pt x="1530" y="3509"/>
                  </a:moveTo>
                  <a:lnTo>
                    <a:pt x="1514" y="3517"/>
                  </a:lnTo>
                  <a:lnTo>
                    <a:pt x="1514" y="3527"/>
                  </a:lnTo>
                  <a:lnTo>
                    <a:pt x="1271" y="4216"/>
                  </a:lnTo>
                  <a:lnTo>
                    <a:pt x="1172" y="4259"/>
                  </a:lnTo>
                  <a:lnTo>
                    <a:pt x="1424" y="3569"/>
                  </a:lnTo>
                  <a:lnTo>
                    <a:pt x="1514" y="3527"/>
                  </a:lnTo>
                  <a:lnTo>
                    <a:pt x="1514" y="3517"/>
                  </a:lnTo>
                  <a:lnTo>
                    <a:pt x="1417" y="3562"/>
                  </a:lnTo>
                  <a:lnTo>
                    <a:pt x="1156" y="4275"/>
                  </a:lnTo>
                  <a:lnTo>
                    <a:pt x="1195" y="4259"/>
                  </a:lnTo>
                  <a:lnTo>
                    <a:pt x="1278" y="4223"/>
                  </a:lnTo>
                  <a:lnTo>
                    <a:pt x="1390" y="3906"/>
                  </a:lnTo>
                  <a:lnTo>
                    <a:pt x="1524" y="3527"/>
                  </a:lnTo>
                  <a:lnTo>
                    <a:pt x="1530" y="3509"/>
                  </a:lnTo>
                  <a:close/>
                  <a:moveTo>
                    <a:pt x="1728" y="3417"/>
                  </a:moveTo>
                  <a:lnTo>
                    <a:pt x="1713" y="3424"/>
                  </a:lnTo>
                  <a:lnTo>
                    <a:pt x="1713" y="3434"/>
                  </a:lnTo>
                  <a:lnTo>
                    <a:pt x="1494" y="4121"/>
                  </a:lnTo>
                  <a:lnTo>
                    <a:pt x="1395" y="4163"/>
                  </a:lnTo>
                  <a:lnTo>
                    <a:pt x="1623" y="3476"/>
                  </a:lnTo>
                  <a:lnTo>
                    <a:pt x="1713" y="3434"/>
                  </a:lnTo>
                  <a:lnTo>
                    <a:pt x="1713" y="3424"/>
                  </a:lnTo>
                  <a:lnTo>
                    <a:pt x="1615" y="3469"/>
                  </a:lnTo>
                  <a:lnTo>
                    <a:pt x="1380" y="4179"/>
                  </a:lnTo>
                  <a:lnTo>
                    <a:pt x="1418" y="4163"/>
                  </a:lnTo>
                  <a:lnTo>
                    <a:pt x="1501" y="4127"/>
                  </a:lnTo>
                  <a:lnTo>
                    <a:pt x="1552" y="3969"/>
                  </a:lnTo>
                  <a:lnTo>
                    <a:pt x="1722" y="3434"/>
                  </a:lnTo>
                  <a:lnTo>
                    <a:pt x="1728" y="3417"/>
                  </a:lnTo>
                  <a:close/>
                  <a:moveTo>
                    <a:pt x="1796" y="4459"/>
                  </a:moveTo>
                  <a:lnTo>
                    <a:pt x="1783" y="4464"/>
                  </a:lnTo>
                  <a:lnTo>
                    <a:pt x="1783" y="4473"/>
                  </a:lnTo>
                  <a:lnTo>
                    <a:pt x="1559" y="5260"/>
                  </a:lnTo>
                  <a:lnTo>
                    <a:pt x="1430" y="5292"/>
                  </a:lnTo>
                  <a:lnTo>
                    <a:pt x="1671" y="4509"/>
                  </a:lnTo>
                  <a:lnTo>
                    <a:pt x="1783" y="4473"/>
                  </a:lnTo>
                  <a:lnTo>
                    <a:pt x="1783" y="4464"/>
                  </a:lnTo>
                  <a:lnTo>
                    <a:pt x="1663" y="4502"/>
                  </a:lnTo>
                  <a:lnTo>
                    <a:pt x="1417" y="5305"/>
                  </a:lnTo>
                  <a:lnTo>
                    <a:pt x="1468" y="5292"/>
                  </a:lnTo>
                  <a:lnTo>
                    <a:pt x="1566" y="5268"/>
                  </a:lnTo>
                  <a:lnTo>
                    <a:pt x="1792" y="4473"/>
                  </a:lnTo>
                  <a:lnTo>
                    <a:pt x="1796" y="4459"/>
                  </a:lnTo>
                  <a:close/>
                  <a:moveTo>
                    <a:pt x="2045" y="3268"/>
                  </a:moveTo>
                  <a:lnTo>
                    <a:pt x="2031" y="3275"/>
                  </a:lnTo>
                  <a:lnTo>
                    <a:pt x="2031" y="3285"/>
                  </a:lnTo>
                  <a:lnTo>
                    <a:pt x="1816" y="3983"/>
                  </a:lnTo>
                  <a:lnTo>
                    <a:pt x="1712" y="4027"/>
                  </a:lnTo>
                  <a:lnTo>
                    <a:pt x="1944" y="3326"/>
                  </a:lnTo>
                  <a:lnTo>
                    <a:pt x="2031" y="3285"/>
                  </a:lnTo>
                  <a:lnTo>
                    <a:pt x="2031" y="3275"/>
                  </a:lnTo>
                  <a:lnTo>
                    <a:pt x="1936" y="3319"/>
                  </a:lnTo>
                  <a:lnTo>
                    <a:pt x="1697" y="4044"/>
                  </a:lnTo>
                  <a:lnTo>
                    <a:pt x="1735" y="4027"/>
                  </a:lnTo>
                  <a:lnTo>
                    <a:pt x="1823" y="3989"/>
                  </a:lnTo>
                  <a:lnTo>
                    <a:pt x="2040" y="3285"/>
                  </a:lnTo>
                  <a:lnTo>
                    <a:pt x="2045" y="3268"/>
                  </a:lnTo>
                  <a:close/>
                  <a:moveTo>
                    <a:pt x="2055" y="4375"/>
                  </a:moveTo>
                  <a:lnTo>
                    <a:pt x="2042" y="4380"/>
                  </a:lnTo>
                  <a:lnTo>
                    <a:pt x="2042" y="4389"/>
                  </a:lnTo>
                  <a:lnTo>
                    <a:pt x="1818" y="5196"/>
                  </a:lnTo>
                  <a:lnTo>
                    <a:pt x="1690" y="5228"/>
                  </a:lnTo>
                  <a:lnTo>
                    <a:pt x="1930" y="4426"/>
                  </a:lnTo>
                  <a:lnTo>
                    <a:pt x="2042" y="4389"/>
                  </a:lnTo>
                  <a:lnTo>
                    <a:pt x="2042" y="4380"/>
                  </a:lnTo>
                  <a:lnTo>
                    <a:pt x="1923" y="4418"/>
                  </a:lnTo>
                  <a:lnTo>
                    <a:pt x="1900" y="4493"/>
                  </a:lnTo>
                  <a:lnTo>
                    <a:pt x="1676" y="5241"/>
                  </a:lnTo>
                  <a:lnTo>
                    <a:pt x="1728" y="5228"/>
                  </a:lnTo>
                  <a:lnTo>
                    <a:pt x="1826" y="5204"/>
                  </a:lnTo>
                  <a:lnTo>
                    <a:pt x="2051" y="4389"/>
                  </a:lnTo>
                  <a:lnTo>
                    <a:pt x="2055" y="4375"/>
                  </a:lnTo>
                  <a:close/>
                  <a:moveTo>
                    <a:pt x="2246" y="3175"/>
                  </a:moveTo>
                  <a:lnTo>
                    <a:pt x="2231" y="3182"/>
                  </a:lnTo>
                  <a:lnTo>
                    <a:pt x="2231" y="3192"/>
                  </a:lnTo>
                  <a:lnTo>
                    <a:pt x="2020" y="3895"/>
                  </a:lnTo>
                  <a:lnTo>
                    <a:pt x="1912" y="3941"/>
                  </a:lnTo>
                  <a:lnTo>
                    <a:pt x="2119" y="3244"/>
                  </a:lnTo>
                  <a:lnTo>
                    <a:pt x="2231" y="3192"/>
                  </a:lnTo>
                  <a:lnTo>
                    <a:pt x="2231" y="3182"/>
                  </a:lnTo>
                  <a:lnTo>
                    <a:pt x="2112" y="3237"/>
                  </a:lnTo>
                  <a:lnTo>
                    <a:pt x="2064" y="3397"/>
                  </a:lnTo>
                  <a:lnTo>
                    <a:pt x="1898" y="3957"/>
                  </a:lnTo>
                  <a:lnTo>
                    <a:pt x="1935" y="3941"/>
                  </a:lnTo>
                  <a:lnTo>
                    <a:pt x="2028" y="3902"/>
                  </a:lnTo>
                  <a:lnTo>
                    <a:pt x="2241" y="3192"/>
                  </a:lnTo>
                  <a:lnTo>
                    <a:pt x="2246" y="3175"/>
                  </a:lnTo>
                  <a:close/>
                  <a:moveTo>
                    <a:pt x="7480" y="3627"/>
                  </a:moveTo>
                  <a:lnTo>
                    <a:pt x="7471" y="3627"/>
                  </a:lnTo>
                  <a:lnTo>
                    <a:pt x="7471" y="4599"/>
                  </a:lnTo>
                  <a:lnTo>
                    <a:pt x="7480" y="4599"/>
                  </a:lnTo>
                  <a:lnTo>
                    <a:pt x="7480" y="3627"/>
                  </a:lnTo>
                  <a:close/>
                  <a:moveTo>
                    <a:pt x="7480" y="2098"/>
                  </a:moveTo>
                  <a:lnTo>
                    <a:pt x="7471" y="2098"/>
                  </a:lnTo>
                  <a:lnTo>
                    <a:pt x="7471" y="2945"/>
                  </a:lnTo>
                  <a:lnTo>
                    <a:pt x="7480" y="2945"/>
                  </a:lnTo>
                  <a:lnTo>
                    <a:pt x="7480" y="2098"/>
                  </a:lnTo>
                  <a:close/>
                  <a:moveTo>
                    <a:pt x="7898" y="1643"/>
                  </a:moveTo>
                  <a:lnTo>
                    <a:pt x="7862" y="531"/>
                  </a:lnTo>
                  <a:lnTo>
                    <a:pt x="7853" y="532"/>
                  </a:lnTo>
                  <a:lnTo>
                    <a:pt x="7889" y="1643"/>
                  </a:lnTo>
                  <a:lnTo>
                    <a:pt x="7898" y="1643"/>
                  </a:lnTo>
                  <a:close/>
                  <a:moveTo>
                    <a:pt x="7936" y="2804"/>
                  </a:moveTo>
                  <a:lnTo>
                    <a:pt x="7908" y="1939"/>
                  </a:lnTo>
                  <a:lnTo>
                    <a:pt x="7899" y="1939"/>
                  </a:lnTo>
                  <a:lnTo>
                    <a:pt x="7927" y="2804"/>
                  </a:lnTo>
                  <a:lnTo>
                    <a:pt x="7936" y="2804"/>
                  </a:lnTo>
                  <a:close/>
                  <a:moveTo>
                    <a:pt x="7970" y="1614"/>
                  </a:moveTo>
                  <a:lnTo>
                    <a:pt x="7929" y="498"/>
                  </a:lnTo>
                  <a:lnTo>
                    <a:pt x="7920" y="499"/>
                  </a:lnTo>
                  <a:lnTo>
                    <a:pt x="7961" y="1614"/>
                  </a:lnTo>
                  <a:lnTo>
                    <a:pt x="7970" y="1614"/>
                  </a:lnTo>
                  <a:close/>
                  <a:moveTo>
                    <a:pt x="8013" y="2784"/>
                  </a:moveTo>
                  <a:lnTo>
                    <a:pt x="7981" y="1913"/>
                  </a:lnTo>
                  <a:lnTo>
                    <a:pt x="7972" y="1913"/>
                  </a:lnTo>
                  <a:lnTo>
                    <a:pt x="8003" y="2784"/>
                  </a:lnTo>
                  <a:lnTo>
                    <a:pt x="8013" y="2784"/>
                  </a:lnTo>
                  <a:close/>
                  <a:moveTo>
                    <a:pt x="8416" y="1438"/>
                  </a:moveTo>
                  <a:lnTo>
                    <a:pt x="8332" y="300"/>
                  </a:lnTo>
                  <a:lnTo>
                    <a:pt x="8323" y="301"/>
                  </a:lnTo>
                  <a:lnTo>
                    <a:pt x="8407" y="1438"/>
                  </a:lnTo>
                  <a:lnTo>
                    <a:pt x="8416" y="1438"/>
                  </a:lnTo>
                  <a:close/>
                  <a:moveTo>
                    <a:pt x="8497" y="1407"/>
                  </a:moveTo>
                  <a:lnTo>
                    <a:pt x="8404" y="261"/>
                  </a:lnTo>
                  <a:lnTo>
                    <a:pt x="8394" y="261"/>
                  </a:lnTo>
                  <a:lnTo>
                    <a:pt x="8488" y="1407"/>
                  </a:lnTo>
                  <a:lnTo>
                    <a:pt x="8497" y="1407"/>
                  </a:lnTo>
                  <a:close/>
                  <a:moveTo>
                    <a:pt x="8504" y="2635"/>
                  </a:moveTo>
                  <a:lnTo>
                    <a:pt x="8438" y="1740"/>
                  </a:lnTo>
                  <a:lnTo>
                    <a:pt x="8429" y="1740"/>
                  </a:lnTo>
                  <a:lnTo>
                    <a:pt x="8495" y="2635"/>
                  </a:lnTo>
                  <a:lnTo>
                    <a:pt x="8504" y="2635"/>
                  </a:lnTo>
                  <a:close/>
                  <a:moveTo>
                    <a:pt x="8595" y="2609"/>
                  </a:moveTo>
                  <a:lnTo>
                    <a:pt x="8522" y="1709"/>
                  </a:lnTo>
                  <a:lnTo>
                    <a:pt x="8513" y="1710"/>
                  </a:lnTo>
                  <a:lnTo>
                    <a:pt x="8586" y="2609"/>
                  </a:lnTo>
                  <a:lnTo>
                    <a:pt x="8595" y="2609"/>
                  </a:lnTo>
                  <a:close/>
                  <a:moveTo>
                    <a:pt x="9000" y="1208"/>
                  </a:moveTo>
                  <a:lnTo>
                    <a:pt x="8867" y="31"/>
                  </a:lnTo>
                  <a:lnTo>
                    <a:pt x="8858" y="32"/>
                  </a:lnTo>
                  <a:lnTo>
                    <a:pt x="8991" y="1209"/>
                  </a:lnTo>
                  <a:lnTo>
                    <a:pt x="9000" y="1208"/>
                  </a:lnTo>
                  <a:close/>
                  <a:moveTo>
                    <a:pt x="9072" y="1179"/>
                  </a:moveTo>
                  <a:lnTo>
                    <a:pt x="8930" y="0"/>
                  </a:lnTo>
                  <a:lnTo>
                    <a:pt x="8921" y="1"/>
                  </a:lnTo>
                  <a:lnTo>
                    <a:pt x="9063" y="1180"/>
                  </a:lnTo>
                  <a:lnTo>
                    <a:pt x="9072" y="1179"/>
                  </a:lnTo>
                  <a:close/>
                  <a:moveTo>
                    <a:pt x="9139" y="2445"/>
                  </a:moveTo>
                  <a:lnTo>
                    <a:pt x="9035" y="1518"/>
                  </a:lnTo>
                  <a:lnTo>
                    <a:pt x="9026" y="1519"/>
                  </a:lnTo>
                  <a:lnTo>
                    <a:pt x="9130" y="2446"/>
                  </a:lnTo>
                  <a:lnTo>
                    <a:pt x="9139" y="2445"/>
                  </a:lnTo>
                  <a:close/>
                  <a:moveTo>
                    <a:pt x="9221" y="2419"/>
                  </a:moveTo>
                  <a:lnTo>
                    <a:pt x="9109" y="1489"/>
                  </a:lnTo>
                  <a:lnTo>
                    <a:pt x="9100" y="1490"/>
                  </a:lnTo>
                  <a:lnTo>
                    <a:pt x="9212" y="2420"/>
                  </a:lnTo>
                  <a:lnTo>
                    <a:pt x="9221" y="2419"/>
                  </a:lnTo>
                  <a:close/>
                  <a:moveTo>
                    <a:pt x="10610" y="1760"/>
                  </a:moveTo>
                  <a:lnTo>
                    <a:pt x="10455" y="1000"/>
                  </a:lnTo>
                  <a:lnTo>
                    <a:pt x="10446" y="1002"/>
                  </a:lnTo>
                  <a:lnTo>
                    <a:pt x="10601" y="1762"/>
                  </a:lnTo>
                  <a:lnTo>
                    <a:pt x="10610" y="1760"/>
                  </a:lnTo>
                  <a:close/>
                  <a:moveTo>
                    <a:pt x="10862" y="2990"/>
                  </a:moveTo>
                  <a:lnTo>
                    <a:pt x="10702" y="2207"/>
                  </a:lnTo>
                  <a:lnTo>
                    <a:pt x="10693" y="2208"/>
                  </a:lnTo>
                  <a:lnTo>
                    <a:pt x="10853" y="2992"/>
                  </a:lnTo>
                  <a:lnTo>
                    <a:pt x="10862" y="2990"/>
                  </a:lnTo>
                  <a:close/>
                  <a:moveTo>
                    <a:pt x="11132" y="4318"/>
                  </a:moveTo>
                  <a:lnTo>
                    <a:pt x="11004" y="3690"/>
                  </a:lnTo>
                  <a:lnTo>
                    <a:pt x="10995" y="3691"/>
                  </a:lnTo>
                  <a:lnTo>
                    <a:pt x="11124" y="4319"/>
                  </a:lnTo>
                  <a:lnTo>
                    <a:pt x="11132" y="4318"/>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a:t>
            </a:r>
            <a:r>
              <a:rPr lang="en-US" sz="1100" b="1" dirty="0">
                <a:solidFill>
                  <a:srgbClr val="0070C0"/>
                </a:solidFill>
                <a:latin typeface="Georgia" pitchFamily="18" charset="0"/>
              </a:rPr>
              <a:t> </a:t>
            </a:r>
            <a:r>
              <a:rPr lang="ro-RO" sz="1100" b="1" dirty="0">
                <a:solidFill>
                  <a:srgbClr val="0070C0"/>
                </a:solidFill>
                <a:latin typeface="Georgia" pitchFamily="18" charset="0"/>
              </a:rPr>
              <a:t>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3" name="Subtitlu 2"/>
          <p:cNvSpPr>
            <a:spLocks noGrp="1"/>
          </p:cNvSpPr>
          <p:nvPr>
            <p:ph type="subTitle" idx="1"/>
          </p:nvPr>
        </p:nvSpPr>
        <p:spPr>
          <a:xfrm>
            <a:off x="773723" y="1172641"/>
            <a:ext cx="7737231" cy="3761309"/>
          </a:xfrm>
        </p:spPr>
        <p:txBody>
          <a:bodyPr>
            <a:noAutofit/>
          </a:bodyPr>
          <a:lstStyle/>
          <a:p>
            <a:pPr marL="342900" lvl="0" indent="-342900" algn="just" defTabSz="914400">
              <a:lnSpc>
                <a:spcPct val="80000"/>
              </a:lnSpc>
              <a:buBlip>
                <a:blip r:embed="rId5"/>
              </a:buBlip>
            </a:pPr>
            <a:r>
              <a:rPr lang="ro-RO" sz="1400" b="1" i="1" dirty="0">
                <a:solidFill>
                  <a:schemeClr val="tx2">
                    <a:lumMod val="60000"/>
                    <a:lumOff val="40000"/>
                  </a:schemeClr>
                </a:solidFill>
                <a:latin typeface="Times New Roman" pitchFamily="18" charset="0"/>
                <a:cs typeface="Times New Roman" pitchFamily="18" charset="0"/>
              </a:rPr>
              <a:t>Urmărirea aplicării actelor normative cu caracter reparatoriu</a:t>
            </a:r>
          </a:p>
          <a:p>
            <a:pPr marL="342900" lvl="0" indent="-342900" algn="just" defTabSz="914400">
              <a:buFont typeface="Arial" pitchFamily="34" charset="0"/>
              <a:buChar char="•"/>
            </a:pPr>
            <a:r>
              <a:rPr lang="ro-RO" sz="1400" b="1" i="1" dirty="0" smtClean="0">
                <a:solidFill>
                  <a:schemeClr val="tx2">
                    <a:lumMod val="60000"/>
                    <a:lumOff val="40000"/>
                  </a:schemeClr>
                </a:solidFill>
                <a:latin typeface="Times New Roman" pitchFamily="18" charset="0"/>
                <a:cs typeface="Times New Roman" pitchFamily="18" charset="0"/>
              </a:rPr>
              <a:t>Aplicarea </a:t>
            </a:r>
            <a:r>
              <a:rPr lang="ro-RO" sz="1400" b="1" i="1" dirty="0">
                <a:solidFill>
                  <a:schemeClr val="tx2">
                    <a:lumMod val="60000"/>
                    <a:lumOff val="40000"/>
                  </a:schemeClr>
                </a:solidFill>
                <a:latin typeface="Times New Roman" pitchFamily="18" charset="0"/>
                <a:cs typeface="Times New Roman" pitchFamily="18" charset="0"/>
              </a:rPr>
              <a:t>legilor fondului funciar</a:t>
            </a:r>
            <a:endParaRPr lang="ro-RO" sz="1400" b="1" dirty="0">
              <a:solidFill>
                <a:schemeClr val="tx2">
                  <a:lumMod val="60000"/>
                  <a:lumOff val="40000"/>
                </a:schemeClr>
              </a:solidFill>
              <a:latin typeface="Times New Roman" pitchFamily="18" charset="0"/>
              <a:cs typeface="Times New Roman" pitchFamily="18" charset="0"/>
            </a:endParaRPr>
          </a:p>
          <a:p>
            <a:pPr marL="342900" lvl="0" indent="-342900" algn="just" defTabSz="914400"/>
            <a:r>
              <a:rPr lang="ro-RO" sz="1500" b="1" dirty="0">
                <a:solidFill>
                  <a:prstClr val="black"/>
                </a:solidFill>
              </a:rPr>
              <a:t>	</a:t>
            </a:r>
            <a:r>
              <a:rPr lang="ro-RO" sz="1200" dirty="0">
                <a:solidFill>
                  <a:prstClr val="black"/>
                </a:solidFill>
                <a:latin typeface="Tahoma" pitchFamily="34" charset="0"/>
                <a:ea typeface="Tahoma" pitchFamily="34" charset="0"/>
                <a:cs typeface="Tahoma" pitchFamily="34" charset="0"/>
              </a:rPr>
              <a:t>Pentru aplicarea legilor fondului funciar î</a:t>
            </a:r>
            <a:r>
              <a:rPr lang="en-US" sz="1200" dirty="0">
                <a:solidFill>
                  <a:prstClr val="black"/>
                </a:solidFill>
                <a:latin typeface="Tahoma" pitchFamily="34" charset="0"/>
                <a:ea typeface="Tahoma" pitchFamily="34" charset="0"/>
                <a:cs typeface="Tahoma" pitchFamily="34" charset="0"/>
              </a:rPr>
              <a:t>n </a:t>
            </a:r>
            <a:r>
              <a:rPr lang="en-US" sz="1200" dirty="0" err="1">
                <a:solidFill>
                  <a:prstClr val="black"/>
                </a:solidFill>
                <a:latin typeface="Tahoma" pitchFamily="34" charset="0"/>
                <a:ea typeface="Tahoma" pitchFamily="34" charset="0"/>
                <a:cs typeface="Tahoma" pitchFamily="34" charset="0"/>
              </a:rPr>
              <a:t>anul</a:t>
            </a:r>
            <a:r>
              <a:rPr lang="en-US" sz="1200" dirty="0">
                <a:solidFill>
                  <a:prstClr val="black"/>
                </a:solidFill>
                <a:latin typeface="Tahoma" pitchFamily="34" charset="0"/>
                <a:ea typeface="Tahoma" pitchFamily="34" charset="0"/>
                <a:cs typeface="Tahoma" pitchFamily="34" charset="0"/>
              </a:rPr>
              <a:t> 20</a:t>
            </a:r>
            <a:r>
              <a:rPr lang="ro-RO" sz="1200" dirty="0" smtClean="0">
                <a:solidFill>
                  <a:prstClr val="black"/>
                </a:solidFill>
                <a:latin typeface="Tahoma" pitchFamily="34" charset="0"/>
                <a:ea typeface="Tahoma" pitchFamily="34" charset="0"/>
                <a:cs typeface="Tahoma" pitchFamily="34" charset="0"/>
              </a:rPr>
              <a:t>2</a:t>
            </a:r>
            <a:r>
              <a:rPr lang="en-US" sz="1200" dirty="0" smtClean="0">
                <a:solidFill>
                  <a:prstClr val="black"/>
                </a:solidFill>
                <a:latin typeface="Tahoma" pitchFamily="34" charset="0"/>
                <a:ea typeface="Tahoma" pitchFamily="34" charset="0"/>
                <a:cs typeface="Tahoma" pitchFamily="34" charset="0"/>
              </a:rPr>
              <a:t>3</a:t>
            </a:r>
            <a:r>
              <a:rPr lang="ro-RO" sz="1200" dirty="0" smtClean="0">
                <a:solidFill>
                  <a:prstClr val="black"/>
                </a:solidFill>
                <a:latin typeface="Tahoma" pitchFamily="34" charset="0"/>
                <a:ea typeface="Tahoma" pitchFamily="34" charset="0"/>
                <a:cs typeface="Tahoma" pitchFamily="34" charset="0"/>
              </a:rPr>
              <a:t> </a:t>
            </a:r>
            <a:r>
              <a:rPr lang="ro-RO" sz="1200" dirty="0">
                <a:solidFill>
                  <a:prstClr val="black"/>
                </a:solidFill>
                <a:latin typeface="Tahoma" pitchFamily="34" charset="0"/>
                <a:ea typeface="Tahoma" pitchFamily="34" charset="0"/>
                <a:cs typeface="Tahoma" pitchFamily="34" charset="0"/>
              </a:rPr>
              <a:t>în cadrul celor </a:t>
            </a:r>
            <a:r>
              <a:rPr lang="en-US" sz="1200" dirty="0" smtClean="0">
                <a:solidFill>
                  <a:prstClr val="black"/>
                </a:solidFill>
                <a:latin typeface="Tahoma" pitchFamily="34" charset="0"/>
                <a:ea typeface="Tahoma" pitchFamily="34" charset="0"/>
                <a:cs typeface="Tahoma" pitchFamily="34" charset="0"/>
              </a:rPr>
              <a:t>4</a:t>
            </a:r>
            <a:r>
              <a:rPr lang="ro-RO" sz="1200" dirty="0" smtClean="0">
                <a:solidFill>
                  <a:srgbClr val="FF0000"/>
                </a:solidFill>
                <a:latin typeface="Tahoma" pitchFamily="34" charset="0"/>
                <a:ea typeface="Tahoma" pitchFamily="34" charset="0"/>
                <a:cs typeface="Tahoma" pitchFamily="34" charset="0"/>
              </a:rPr>
              <a:t> </a:t>
            </a:r>
            <a:r>
              <a:rPr lang="ro-RO" sz="1200" dirty="0">
                <a:solidFill>
                  <a:schemeClr val="tx1"/>
                </a:solidFill>
                <a:latin typeface="Tahoma" pitchFamily="34" charset="0"/>
                <a:ea typeface="Tahoma" pitchFamily="34" charset="0"/>
                <a:cs typeface="Tahoma" pitchFamily="34" charset="0"/>
              </a:rPr>
              <a:t>ședințe</a:t>
            </a:r>
            <a:r>
              <a:rPr lang="ro-RO" sz="1200" dirty="0">
                <a:solidFill>
                  <a:srgbClr val="FF0000"/>
                </a:solidFill>
                <a:latin typeface="Tahoma" pitchFamily="34" charset="0"/>
                <a:ea typeface="Tahoma" pitchFamily="34" charset="0"/>
                <a:cs typeface="Tahoma" pitchFamily="34" charset="0"/>
              </a:rPr>
              <a:t> </a:t>
            </a:r>
            <a:r>
              <a:rPr lang="ro-RO" sz="1200" dirty="0">
                <a:solidFill>
                  <a:prstClr val="black"/>
                </a:solidFill>
                <a:latin typeface="Tahoma" pitchFamily="34" charset="0"/>
                <a:ea typeface="Tahoma" pitchFamily="34" charset="0"/>
                <a:cs typeface="Tahoma" pitchFamily="34" charset="0"/>
              </a:rPr>
              <a:t>au fost </a:t>
            </a:r>
            <a:r>
              <a:rPr lang="ro-RO" sz="1200" dirty="0" smtClean="0">
                <a:solidFill>
                  <a:prstClr val="black"/>
                </a:solidFill>
                <a:latin typeface="Tahoma" pitchFamily="34" charset="0"/>
                <a:ea typeface="Tahoma" pitchFamily="34" charset="0"/>
                <a:cs typeface="Tahoma" pitchFamily="34" charset="0"/>
              </a:rPr>
              <a:t>adoptate/emise</a:t>
            </a:r>
            <a:r>
              <a:rPr lang="ro-RO" sz="1200" dirty="0">
                <a:solidFill>
                  <a:prstClr val="black"/>
                </a:solidFill>
                <a:latin typeface="Tahoma" pitchFamily="34" charset="0"/>
                <a:ea typeface="Tahoma" pitchFamily="34" charset="0"/>
                <a:cs typeface="Tahoma" pitchFamily="34" charset="0"/>
              </a:rPr>
              <a:t>/ soluționate după cum urmează:</a:t>
            </a:r>
          </a:p>
          <a:p>
            <a:pPr marL="360363" lvl="0" algn="l" defTabSz="914400">
              <a:buFont typeface="Wingdings" pitchFamily="2" charset="2"/>
              <a:buChar char="ü"/>
            </a:pPr>
            <a:r>
              <a:rPr lang="ro-RO" sz="1200" dirty="0">
                <a:solidFill>
                  <a:prstClr val="black"/>
                </a:solidFill>
                <a:latin typeface="Tahoma" pitchFamily="34" charset="0"/>
                <a:ea typeface="Tahoma" pitchFamily="34" charset="0"/>
                <a:cs typeface="Tahoma" pitchFamily="34" charset="0"/>
              </a:rPr>
              <a:t>hotărâri ale Comisiei de fond funciar 	</a:t>
            </a:r>
            <a:r>
              <a:rPr lang="ro-RO" sz="1200" dirty="0">
                <a:solidFill>
                  <a:schemeClr val="tx1"/>
                </a:solidFill>
                <a:latin typeface="Tahoma" pitchFamily="34" charset="0"/>
                <a:ea typeface="Tahoma" pitchFamily="34" charset="0"/>
                <a:cs typeface="Tahoma" pitchFamily="34" charset="0"/>
              </a:rPr>
              <a:t>–  </a:t>
            </a:r>
            <a:r>
              <a:rPr lang="ro-RO" sz="1200" dirty="0" smtClean="0">
                <a:solidFill>
                  <a:schemeClr val="tx1"/>
                </a:solidFill>
                <a:latin typeface="Tahoma" pitchFamily="34" charset="0"/>
                <a:ea typeface="Tahoma" pitchFamily="34" charset="0"/>
                <a:cs typeface="Tahoma" pitchFamily="34" charset="0"/>
              </a:rPr>
              <a:t>2</a:t>
            </a:r>
            <a:r>
              <a:rPr lang="en-US" sz="1200" dirty="0" smtClean="0">
                <a:solidFill>
                  <a:schemeClr val="tx1"/>
                </a:solidFill>
                <a:latin typeface="Tahoma" pitchFamily="34" charset="0"/>
                <a:ea typeface="Tahoma" pitchFamily="34" charset="0"/>
                <a:cs typeface="Tahoma" pitchFamily="34" charset="0"/>
              </a:rPr>
              <a:t>5</a:t>
            </a:r>
            <a:r>
              <a:rPr lang="ro-RO" sz="1200" dirty="0" smtClean="0">
                <a:solidFill>
                  <a:schemeClr val="tx1"/>
                </a:solidFill>
                <a:latin typeface="Tahoma" pitchFamily="34" charset="0"/>
                <a:ea typeface="Tahoma" pitchFamily="34" charset="0"/>
                <a:cs typeface="Tahoma" pitchFamily="34" charset="0"/>
              </a:rPr>
              <a:t>9</a:t>
            </a:r>
            <a:endParaRPr lang="ro-RO" sz="1200" dirty="0">
              <a:solidFill>
                <a:schemeClr val="tx1"/>
              </a:solidFill>
              <a:latin typeface="Tahoma" pitchFamily="34" charset="0"/>
              <a:ea typeface="Tahoma" pitchFamily="34" charset="0"/>
              <a:cs typeface="Tahoma" pitchFamily="34" charset="0"/>
            </a:endParaRPr>
          </a:p>
          <a:p>
            <a:pPr marL="360363" lvl="0" algn="l" defTabSz="914400">
              <a:buFont typeface="Wingdings" pitchFamily="2" charset="2"/>
              <a:buChar char="ü"/>
            </a:pPr>
            <a:r>
              <a:rPr lang="ro-RO" sz="1200" dirty="0">
                <a:solidFill>
                  <a:schemeClr val="tx1"/>
                </a:solidFill>
                <a:latin typeface="Tahoma" pitchFamily="34" charset="0"/>
                <a:ea typeface="Tahoma" pitchFamily="34" charset="0"/>
                <a:cs typeface="Tahoma" pitchFamily="34" charset="0"/>
              </a:rPr>
              <a:t>ordine de proprietate emise de prefect 	–    </a:t>
            </a:r>
            <a:r>
              <a:rPr lang="en-US" sz="1200" dirty="0" smtClean="0">
                <a:solidFill>
                  <a:schemeClr val="tx1"/>
                </a:solidFill>
                <a:latin typeface="Tahoma" pitchFamily="34" charset="0"/>
                <a:ea typeface="Tahoma" pitchFamily="34" charset="0"/>
                <a:cs typeface="Tahoma" pitchFamily="34" charset="0"/>
              </a:rPr>
              <a:t>83</a:t>
            </a:r>
            <a:endParaRPr lang="ro-RO" sz="1200" dirty="0">
              <a:solidFill>
                <a:schemeClr val="tx1"/>
              </a:solidFill>
              <a:latin typeface="Tahoma" pitchFamily="34" charset="0"/>
              <a:ea typeface="Tahoma" pitchFamily="34" charset="0"/>
              <a:cs typeface="Tahoma" pitchFamily="34" charset="0"/>
            </a:endParaRPr>
          </a:p>
          <a:p>
            <a:pPr marL="360363" lvl="0" algn="l" defTabSz="914400">
              <a:buFont typeface="Wingdings" pitchFamily="2" charset="2"/>
              <a:buChar char="ü"/>
            </a:pPr>
            <a:r>
              <a:rPr lang="ro-RO" sz="1200" dirty="0">
                <a:solidFill>
                  <a:schemeClr val="tx1"/>
                </a:solidFill>
                <a:latin typeface="Tahoma" pitchFamily="34" charset="0"/>
                <a:ea typeface="Tahoma" pitchFamily="34" charset="0"/>
                <a:cs typeface="Tahoma" pitchFamily="34" charset="0"/>
              </a:rPr>
              <a:t>titluri de proprietate emise 		–  </a:t>
            </a:r>
            <a:r>
              <a:rPr lang="en-US" sz="1200" dirty="0" smtClean="0">
                <a:solidFill>
                  <a:schemeClr val="tx1"/>
                </a:solidFill>
                <a:latin typeface="Tahoma" pitchFamily="34" charset="0"/>
                <a:ea typeface="Tahoma" pitchFamily="34" charset="0"/>
                <a:cs typeface="Tahoma" pitchFamily="34" charset="0"/>
              </a:rPr>
              <a:t>992</a:t>
            </a:r>
            <a:endParaRPr lang="ro-RO" sz="1200" dirty="0">
              <a:solidFill>
                <a:schemeClr val="tx1"/>
              </a:solidFill>
              <a:latin typeface="Tahoma" pitchFamily="34" charset="0"/>
              <a:ea typeface="Tahoma" pitchFamily="34" charset="0"/>
              <a:cs typeface="Tahoma" pitchFamily="34" charset="0"/>
            </a:endParaRPr>
          </a:p>
          <a:p>
            <a:pPr marL="360363" lvl="0" algn="l" defTabSz="914400">
              <a:buFont typeface="Wingdings" pitchFamily="2" charset="2"/>
              <a:buChar char="ü"/>
            </a:pPr>
            <a:r>
              <a:rPr lang="ro-RO" sz="1200" dirty="0">
                <a:solidFill>
                  <a:schemeClr val="tx1"/>
                </a:solidFill>
                <a:latin typeface="Tahoma" pitchFamily="34" charset="0"/>
                <a:ea typeface="Tahoma" pitchFamily="34" charset="0"/>
                <a:cs typeface="Tahoma" pitchFamily="34" charset="0"/>
              </a:rPr>
              <a:t>petiții soluționate 			</a:t>
            </a:r>
            <a:r>
              <a:rPr lang="ro-RO" sz="1200" dirty="0" smtClean="0">
                <a:solidFill>
                  <a:schemeClr val="tx1"/>
                </a:solidFill>
                <a:latin typeface="Tahoma" pitchFamily="34" charset="0"/>
                <a:ea typeface="Tahoma" pitchFamily="34" charset="0"/>
                <a:cs typeface="Tahoma" pitchFamily="34" charset="0"/>
              </a:rPr>
              <a:t>–</a:t>
            </a:r>
            <a:r>
              <a:rPr lang="en-US" sz="1200" dirty="0" smtClean="0">
                <a:solidFill>
                  <a:schemeClr val="tx1"/>
                </a:solidFill>
                <a:latin typeface="Tahoma" pitchFamily="34" charset="0"/>
                <a:ea typeface="Tahoma" pitchFamily="34" charset="0"/>
                <a:cs typeface="Tahoma" pitchFamily="34" charset="0"/>
              </a:rPr>
              <a:t> </a:t>
            </a:r>
            <a:r>
              <a:rPr lang="ro-RO" sz="1200" dirty="0" smtClean="0">
                <a:solidFill>
                  <a:schemeClr val="tx1"/>
                </a:solidFill>
                <a:latin typeface="Tahoma" pitchFamily="34" charset="0"/>
                <a:ea typeface="Tahoma" pitchFamily="34" charset="0"/>
                <a:cs typeface="Tahoma" pitchFamily="34" charset="0"/>
              </a:rPr>
              <a:t> 107</a:t>
            </a:r>
            <a:endParaRPr lang="ro-RO" sz="1200" dirty="0">
              <a:solidFill>
                <a:schemeClr val="tx1"/>
              </a:solidFill>
              <a:latin typeface="Tahoma" pitchFamily="34" charset="0"/>
              <a:ea typeface="Tahoma" pitchFamily="34" charset="0"/>
              <a:cs typeface="Tahoma" pitchFamily="34" charset="0"/>
            </a:endParaRPr>
          </a:p>
          <a:p>
            <a:pPr marL="342900" lvl="0" indent="-342900" algn="just" defTabSz="914400">
              <a:buFont typeface="Arial" pitchFamily="34" charset="0"/>
              <a:buChar char="•"/>
            </a:pPr>
            <a:r>
              <a:rPr lang="ro-RO" sz="1400" b="1" i="1" dirty="0" smtClean="0">
                <a:solidFill>
                  <a:schemeClr val="tx2">
                    <a:lumMod val="60000"/>
                    <a:lumOff val="40000"/>
                  </a:schemeClr>
                </a:solidFill>
                <a:latin typeface="Times New Roman" pitchFamily="18" charset="0"/>
                <a:cs typeface="Times New Roman" pitchFamily="18" charset="0"/>
              </a:rPr>
              <a:t>Aplicarea </a:t>
            </a:r>
            <a:r>
              <a:rPr lang="ro-RO" sz="1400" b="1" i="1" dirty="0">
                <a:solidFill>
                  <a:schemeClr val="tx2">
                    <a:lumMod val="60000"/>
                    <a:lumOff val="40000"/>
                  </a:schemeClr>
                </a:solidFill>
                <a:latin typeface="Times New Roman" pitchFamily="18" charset="0"/>
                <a:cs typeface="Times New Roman" pitchFamily="18" charset="0"/>
              </a:rPr>
              <a:t>Legii nr. 10/2001 privind regimul juridic al unor imobile preluate în mod abuziv în perioada 6 martie 1945 – 22 decembrie 1989</a:t>
            </a:r>
            <a:endParaRPr lang="en-GB" sz="1400" b="1" i="1" dirty="0">
              <a:solidFill>
                <a:schemeClr val="tx2">
                  <a:lumMod val="60000"/>
                  <a:lumOff val="40000"/>
                </a:schemeClr>
              </a:solidFill>
              <a:latin typeface="Times New Roman" pitchFamily="18" charset="0"/>
              <a:cs typeface="Times New Roman" pitchFamily="18" charset="0"/>
            </a:endParaRPr>
          </a:p>
          <a:p>
            <a:pPr lvl="0" algn="just" defTabSz="914400"/>
            <a:r>
              <a:rPr lang="ro-RO" sz="1500" b="1" dirty="0" smtClean="0">
                <a:solidFill>
                  <a:prstClr val="black"/>
                </a:solidFill>
              </a:rPr>
              <a:t>        </a:t>
            </a:r>
            <a:r>
              <a:rPr lang="ro-RO" sz="1200" dirty="0">
                <a:solidFill>
                  <a:prstClr val="black"/>
                </a:solidFill>
                <a:latin typeface="Tahoma" pitchFamily="34" charset="0"/>
                <a:ea typeface="Tahoma" pitchFamily="34" charset="0"/>
                <a:cs typeface="Tahoma" pitchFamily="34" charset="0"/>
              </a:rPr>
              <a:t>În anul </a:t>
            </a:r>
            <a:r>
              <a:rPr lang="ro-RO" sz="1200" dirty="0" smtClean="0">
                <a:solidFill>
                  <a:prstClr val="black"/>
                </a:solidFill>
                <a:latin typeface="Tahoma" pitchFamily="34" charset="0"/>
                <a:ea typeface="Tahoma" pitchFamily="34" charset="0"/>
                <a:cs typeface="Tahoma" pitchFamily="34" charset="0"/>
              </a:rPr>
              <a:t>202</a:t>
            </a:r>
            <a:r>
              <a:rPr lang="en-US" sz="1200" dirty="0" smtClean="0">
                <a:solidFill>
                  <a:prstClr val="black"/>
                </a:solidFill>
                <a:latin typeface="Tahoma" pitchFamily="34" charset="0"/>
                <a:ea typeface="Tahoma" pitchFamily="34" charset="0"/>
                <a:cs typeface="Tahoma" pitchFamily="34" charset="0"/>
              </a:rPr>
              <a:t>3</a:t>
            </a:r>
            <a:r>
              <a:rPr lang="ro-RO" sz="1200" dirty="0" smtClean="0">
                <a:solidFill>
                  <a:prstClr val="black"/>
                </a:solidFill>
                <a:latin typeface="Tahoma" pitchFamily="34" charset="0"/>
                <a:ea typeface="Tahoma" pitchFamily="34" charset="0"/>
                <a:cs typeface="Tahoma" pitchFamily="34" charset="0"/>
              </a:rPr>
              <a:t> </a:t>
            </a:r>
            <a:r>
              <a:rPr lang="ro-RO" sz="1200" dirty="0">
                <a:solidFill>
                  <a:prstClr val="black"/>
                </a:solidFill>
                <a:latin typeface="Tahoma" pitchFamily="34" charset="0"/>
                <a:ea typeface="Tahoma" pitchFamily="34" charset="0"/>
                <a:cs typeface="Tahoma" pitchFamily="34" charset="0"/>
              </a:rPr>
              <a:t>la nivelul instituţiei prefectului din </a:t>
            </a:r>
            <a:r>
              <a:rPr lang="ro-RO" sz="1200" dirty="0">
                <a:solidFill>
                  <a:schemeClr val="tx1"/>
                </a:solidFill>
                <a:latin typeface="Tahoma" pitchFamily="34" charset="0"/>
                <a:ea typeface="Tahoma" pitchFamily="34" charset="0"/>
                <a:cs typeface="Tahoma" pitchFamily="34" charset="0"/>
              </a:rPr>
              <a:t>cele </a:t>
            </a:r>
            <a:r>
              <a:rPr lang="en-US" sz="1200" dirty="0" smtClean="0">
                <a:solidFill>
                  <a:schemeClr val="tx1"/>
                </a:solidFill>
                <a:latin typeface="Tahoma" pitchFamily="34" charset="0"/>
                <a:ea typeface="Tahoma" pitchFamily="34" charset="0"/>
                <a:cs typeface="Tahoma" pitchFamily="34" charset="0"/>
              </a:rPr>
              <a:t>6</a:t>
            </a:r>
            <a:r>
              <a:rPr lang="ro-RO" sz="1200" dirty="0" smtClean="0">
                <a:solidFill>
                  <a:schemeClr val="tx1"/>
                </a:solidFill>
                <a:latin typeface="Tahoma" pitchFamily="34" charset="0"/>
                <a:ea typeface="Tahoma" pitchFamily="34" charset="0"/>
                <a:cs typeface="Tahoma" pitchFamily="34" charset="0"/>
              </a:rPr>
              <a:t> </a:t>
            </a:r>
            <a:r>
              <a:rPr lang="ro-RO" sz="1200" dirty="0">
                <a:solidFill>
                  <a:schemeClr val="tx1"/>
                </a:solidFill>
                <a:latin typeface="Tahoma" pitchFamily="34" charset="0"/>
                <a:ea typeface="Tahoma" pitchFamily="34" charset="0"/>
                <a:cs typeface="Tahoma" pitchFamily="34" charset="0"/>
              </a:rPr>
              <a:t>dosare </a:t>
            </a:r>
            <a:r>
              <a:rPr lang="ro-RO" sz="1200" dirty="0">
                <a:solidFill>
                  <a:prstClr val="black"/>
                </a:solidFill>
                <a:latin typeface="Tahoma" pitchFamily="34" charset="0"/>
                <a:ea typeface="Tahoma" pitchFamily="34" charset="0"/>
                <a:cs typeface="Tahoma" pitchFamily="34" charset="0"/>
              </a:rPr>
              <a:t>înregistrate, soluţionate prin dispoziţiile primarilor, </a:t>
            </a:r>
          </a:p>
          <a:p>
            <a:pPr marL="342900" lvl="0" indent="17463" algn="just" defTabSz="914400">
              <a:buFont typeface="Wingdings" pitchFamily="2" charset="2"/>
              <a:buChar char="ü"/>
            </a:pPr>
            <a:r>
              <a:rPr lang="en-US" sz="1200" dirty="0" smtClean="0">
                <a:solidFill>
                  <a:prstClr val="black"/>
                </a:solidFill>
                <a:latin typeface="Tahoma" pitchFamily="34" charset="0"/>
                <a:ea typeface="Tahoma" pitchFamily="34" charset="0"/>
                <a:cs typeface="Tahoma" pitchFamily="34" charset="0"/>
              </a:rPr>
              <a:t> 1</a:t>
            </a:r>
            <a:r>
              <a:rPr lang="ro-RO" sz="1200" dirty="0" smtClean="0">
                <a:solidFill>
                  <a:prstClr val="black"/>
                </a:solidFill>
                <a:latin typeface="Tahoma" pitchFamily="34" charset="0"/>
                <a:ea typeface="Tahoma" pitchFamily="34" charset="0"/>
                <a:cs typeface="Tahoma" pitchFamily="34" charset="0"/>
              </a:rPr>
              <a:t>  a </a:t>
            </a:r>
            <a:r>
              <a:rPr lang="ro-RO" sz="1200" dirty="0">
                <a:solidFill>
                  <a:prstClr val="black"/>
                </a:solidFill>
                <a:latin typeface="Tahoma" pitchFamily="34" charset="0"/>
                <a:ea typeface="Tahoma" pitchFamily="34" charset="0"/>
                <a:cs typeface="Tahoma" pitchFamily="34" charset="0"/>
              </a:rPr>
              <a:t>fost </a:t>
            </a:r>
            <a:r>
              <a:rPr lang="ro-RO" sz="1200" dirty="0" smtClean="0">
                <a:solidFill>
                  <a:prstClr val="black"/>
                </a:solidFill>
                <a:latin typeface="Tahoma" pitchFamily="34" charset="0"/>
                <a:ea typeface="Tahoma" pitchFamily="34" charset="0"/>
                <a:cs typeface="Tahoma" pitchFamily="34" charset="0"/>
              </a:rPr>
              <a:t>comunicat </a:t>
            </a:r>
            <a:r>
              <a:rPr lang="ro-RO" sz="1200" dirty="0">
                <a:solidFill>
                  <a:prstClr val="black"/>
                </a:solidFill>
                <a:latin typeface="Tahoma" pitchFamily="34" charset="0"/>
                <a:ea typeface="Tahoma" pitchFamily="34" charset="0"/>
                <a:cs typeface="Tahoma" pitchFamily="34" charset="0"/>
              </a:rPr>
              <a:t>Autorităţii Naţionale pentru Restituirea Proprietăţilor cu avizul de legalitate, </a:t>
            </a:r>
          </a:p>
          <a:p>
            <a:pPr marL="342900" lvl="0" indent="17463" algn="just" defTabSz="914400">
              <a:buFont typeface="Wingdings" pitchFamily="2" charset="2"/>
              <a:buChar char="ü"/>
            </a:pPr>
            <a:r>
              <a:rPr lang="en-GB" sz="1200" dirty="0" smtClean="0">
                <a:solidFill>
                  <a:schemeClr val="tx1"/>
                </a:solidFill>
                <a:latin typeface="Tahoma" pitchFamily="34" charset="0"/>
                <a:ea typeface="Tahoma" pitchFamily="34" charset="0"/>
                <a:cs typeface="Tahoma" pitchFamily="34" charset="0"/>
              </a:rPr>
              <a:t> N</a:t>
            </a:r>
            <a:r>
              <a:rPr lang="ro-RO" sz="1200" dirty="0" err="1">
                <a:solidFill>
                  <a:schemeClr val="tx1"/>
                </a:solidFill>
                <a:latin typeface="Tahoma" pitchFamily="34" charset="0"/>
                <a:ea typeface="Tahoma" pitchFamily="34" charset="0"/>
                <a:cs typeface="Tahoma" pitchFamily="34" charset="0"/>
              </a:rPr>
              <a:t>otificăril</a:t>
            </a:r>
            <a:r>
              <a:rPr lang="en-GB" sz="1200" dirty="0">
                <a:solidFill>
                  <a:schemeClr val="tx1"/>
                </a:solidFill>
                <a:latin typeface="Tahoma" pitchFamily="34" charset="0"/>
                <a:ea typeface="Tahoma" pitchFamily="34" charset="0"/>
                <a:cs typeface="Tahoma" pitchFamily="34" charset="0"/>
              </a:rPr>
              <a:t>e</a:t>
            </a:r>
            <a:r>
              <a:rPr lang="ro-RO" sz="1200" dirty="0">
                <a:solidFill>
                  <a:schemeClr val="tx1"/>
                </a:solidFill>
                <a:latin typeface="Tahoma" pitchFamily="34" charset="0"/>
                <a:ea typeface="Tahoma" pitchFamily="34" charset="0"/>
                <a:cs typeface="Tahoma" pitchFamily="34" charset="0"/>
              </a:rPr>
              <a:t> centralizate la nivelul județului Satu Mare pentru anul </a:t>
            </a:r>
            <a:r>
              <a:rPr lang="ro-RO" sz="1200" dirty="0" smtClean="0">
                <a:solidFill>
                  <a:schemeClr val="tx1"/>
                </a:solidFill>
                <a:latin typeface="Tahoma" pitchFamily="34" charset="0"/>
                <a:ea typeface="Tahoma" pitchFamily="34" charset="0"/>
                <a:cs typeface="Tahoma" pitchFamily="34" charset="0"/>
              </a:rPr>
              <a:t>202</a:t>
            </a:r>
            <a:r>
              <a:rPr lang="en-US" sz="1200" dirty="0" smtClean="0">
                <a:solidFill>
                  <a:schemeClr val="tx1"/>
                </a:solidFill>
                <a:latin typeface="Tahoma" pitchFamily="34" charset="0"/>
                <a:ea typeface="Tahoma" pitchFamily="34" charset="0"/>
                <a:cs typeface="Tahoma" pitchFamily="34" charset="0"/>
              </a:rPr>
              <a:t>3</a:t>
            </a:r>
            <a:r>
              <a:rPr lang="ro-RO" sz="1200" dirty="0" smtClean="0">
                <a:solidFill>
                  <a:schemeClr val="tx1"/>
                </a:solidFill>
                <a:latin typeface="Tahoma" pitchFamily="34" charset="0"/>
                <a:ea typeface="Tahoma" pitchFamily="34" charset="0"/>
                <a:cs typeface="Tahoma" pitchFamily="34" charset="0"/>
              </a:rPr>
              <a:t> </a:t>
            </a:r>
            <a:r>
              <a:rPr lang="ro-RO" sz="1200" dirty="0">
                <a:solidFill>
                  <a:schemeClr val="tx1"/>
                </a:solidFill>
                <a:latin typeface="Tahoma" pitchFamily="34" charset="0"/>
                <a:ea typeface="Tahoma" pitchFamily="34" charset="0"/>
                <a:cs typeface="Tahoma" pitchFamily="34" charset="0"/>
              </a:rPr>
              <a:t>se prezintă astfel:</a:t>
            </a:r>
            <a:r>
              <a:rPr lang="en-GB" sz="1200" dirty="0">
                <a:solidFill>
                  <a:schemeClr val="tx1"/>
                </a:solidFill>
                <a:latin typeface="Tahoma" pitchFamily="34" charset="0"/>
                <a:ea typeface="Tahoma" pitchFamily="34" charset="0"/>
                <a:cs typeface="Tahoma" pitchFamily="34" charset="0"/>
              </a:rPr>
              <a:t> - total </a:t>
            </a:r>
            <a:r>
              <a:rPr lang="ro-RO" sz="1200" dirty="0">
                <a:solidFill>
                  <a:schemeClr val="tx1"/>
                </a:solidFill>
                <a:latin typeface="Tahoma" pitchFamily="34" charset="0"/>
                <a:ea typeface="Tahoma" pitchFamily="34" charset="0"/>
                <a:cs typeface="Tahoma" pitchFamily="34" charset="0"/>
              </a:rPr>
              <a:t>pe județ -</a:t>
            </a:r>
            <a:r>
              <a:rPr lang="en-GB" sz="1200" dirty="0">
                <a:solidFill>
                  <a:schemeClr val="tx1"/>
                </a:solidFill>
                <a:latin typeface="Tahoma" pitchFamily="34" charset="0"/>
                <a:ea typeface="Tahoma" pitchFamily="34" charset="0"/>
                <a:cs typeface="Tahoma" pitchFamily="34" charset="0"/>
              </a:rPr>
              <a:t>3.998, din care </a:t>
            </a:r>
            <a:r>
              <a:rPr lang="en-GB" sz="1200" dirty="0" err="1">
                <a:solidFill>
                  <a:schemeClr val="tx1"/>
                </a:solidFill>
                <a:latin typeface="Tahoma" pitchFamily="34" charset="0"/>
                <a:ea typeface="Tahoma" pitchFamily="34" charset="0"/>
                <a:cs typeface="Tahoma" pitchFamily="34" charset="0"/>
              </a:rPr>
              <a:t>respinse</a:t>
            </a:r>
            <a:r>
              <a:rPr lang="ro-RO" sz="1200" dirty="0">
                <a:solidFill>
                  <a:schemeClr val="tx1"/>
                </a:solidFill>
                <a:latin typeface="Tahoma" pitchFamily="34" charset="0"/>
                <a:ea typeface="Tahoma" pitchFamily="34" charset="0"/>
                <a:cs typeface="Tahoma" pitchFamily="34" charset="0"/>
              </a:rPr>
              <a:t> </a:t>
            </a:r>
            <a:r>
              <a:rPr lang="ro-RO" sz="1200" dirty="0" smtClean="0">
                <a:solidFill>
                  <a:schemeClr val="tx1"/>
                </a:solidFill>
                <a:latin typeface="Tahoma" pitchFamily="34" charset="0"/>
                <a:ea typeface="Tahoma" pitchFamily="34" charset="0"/>
                <a:cs typeface="Tahoma" pitchFamily="34" charset="0"/>
              </a:rPr>
              <a:t>-</a:t>
            </a:r>
            <a:r>
              <a:rPr lang="en-US" sz="1200" dirty="0" smtClean="0">
                <a:solidFill>
                  <a:schemeClr val="tx1"/>
                </a:solidFill>
                <a:latin typeface="Tahoma" pitchFamily="34" charset="0"/>
                <a:ea typeface="Tahoma" pitchFamily="34" charset="0"/>
                <a:cs typeface="Tahoma" pitchFamily="34" charset="0"/>
              </a:rPr>
              <a:t> </a:t>
            </a:r>
            <a:r>
              <a:rPr lang="ro-RO" sz="1200" dirty="0" smtClean="0">
                <a:solidFill>
                  <a:schemeClr val="tx1"/>
                </a:solidFill>
                <a:latin typeface="Tahoma" pitchFamily="34" charset="0"/>
                <a:ea typeface="Tahoma" pitchFamily="34" charset="0"/>
                <a:cs typeface="Tahoma" pitchFamily="34" charset="0"/>
              </a:rPr>
              <a:t>91</a:t>
            </a:r>
            <a:r>
              <a:rPr lang="en-US" sz="1200" dirty="0" smtClean="0">
                <a:solidFill>
                  <a:schemeClr val="tx1"/>
                </a:solidFill>
                <a:latin typeface="Tahoma" pitchFamily="34" charset="0"/>
                <a:ea typeface="Tahoma" pitchFamily="34" charset="0"/>
                <a:cs typeface="Tahoma" pitchFamily="34" charset="0"/>
              </a:rPr>
              <a:t>5</a:t>
            </a:r>
            <a:r>
              <a:rPr lang="ro-RO" sz="1200" dirty="0" smtClean="0">
                <a:solidFill>
                  <a:schemeClr val="tx1"/>
                </a:solidFill>
                <a:latin typeface="Tahoma" pitchFamily="34" charset="0"/>
                <a:ea typeface="Tahoma" pitchFamily="34" charset="0"/>
                <a:cs typeface="Tahoma" pitchFamily="34" charset="0"/>
              </a:rPr>
              <a:t>, </a:t>
            </a:r>
            <a:r>
              <a:rPr lang="ro-RO" sz="1200" dirty="0">
                <a:solidFill>
                  <a:schemeClr val="tx1"/>
                </a:solidFill>
                <a:latin typeface="Tahoma" pitchFamily="34" charset="0"/>
                <a:ea typeface="Tahoma" pitchFamily="34" charset="0"/>
                <a:cs typeface="Tahoma" pitchFamily="34" charset="0"/>
              </a:rPr>
              <a:t>nesoluționate - </a:t>
            </a:r>
            <a:r>
              <a:rPr lang="ro-RO" sz="1200" dirty="0" smtClean="0">
                <a:solidFill>
                  <a:schemeClr val="tx1"/>
                </a:solidFill>
                <a:latin typeface="Tahoma" pitchFamily="34" charset="0"/>
                <a:ea typeface="Tahoma" pitchFamily="34" charset="0"/>
                <a:cs typeface="Tahoma" pitchFamily="34" charset="0"/>
              </a:rPr>
              <a:t>16</a:t>
            </a:r>
            <a:r>
              <a:rPr lang="en-US" sz="1200" dirty="0" smtClean="0">
                <a:solidFill>
                  <a:schemeClr val="tx1"/>
                </a:solidFill>
                <a:latin typeface="Tahoma" pitchFamily="34" charset="0"/>
                <a:ea typeface="Tahoma" pitchFamily="34" charset="0"/>
                <a:cs typeface="Tahoma" pitchFamily="34" charset="0"/>
              </a:rPr>
              <a:t>3</a:t>
            </a:r>
            <a:r>
              <a:rPr lang="ro-RO" sz="1200" dirty="0" smtClean="0">
                <a:solidFill>
                  <a:schemeClr val="tx1"/>
                </a:solidFill>
                <a:latin typeface="Tahoma" pitchFamily="34" charset="0"/>
                <a:ea typeface="Tahoma" pitchFamily="34" charset="0"/>
                <a:cs typeface="Tahoma" pitchFamily="34" charset="0"/>
              </a:rPr>
              <a:t>, </a:t>
            </a:r>
            <a:r>
              <a:rPr lang="ro-RO" sz="1200" dirty="0">
                <a:solidFill>
                  <a:schemeClr val="tx1"/>
                </a:solidFill>
                <a:latin typeface="Tahoma" pitchFamily="34" charset="0"/>
                <a:ea typeface="Tahoma" pitchFamily="34" charset="0"/>
                <a:cs typeface="Tahoma" pitchFamily="34" charset="0"/>
              </a:rPr>
              <a:t>direcționate - 1.465, </a:t>
            </a:r>
            <a:r>
              <a:rPr lang="ro-RO" sz="1200" dirty="0" smtClean="0">
                <a:solidFill>
                  <a:schemeClr val="tx1"/>
                </a:solidFill>
                <a:latin typeface="Tahoma" pitchFamily="34" charset="0"/>
                <a:ea typeface="Tahoma" pitchFamily="34" charset="0"/>
                <a:cs typeface="Tahoma" pitchFamily="34" charset="0"/>
              </a:rPr>
              <a:t>altele</a:t>
            </a:r>
            <a:r>
              <a:rPr lang="en-US" sz="1200" dirty="0" smtClean="0">
                <a:solidFill>
                  <a:schemeClr val="tx1"/>
                </a:solidFill>
                <a:latin typeface="Tahoma" pitchFamily="34" charset="0"/>
                <a:ea typeface="Tahoma" pitchFamily="34" charset="0"/>
                <a:cs typeface="Tahoma" pitchFamily="34" charset="0"/>
              </a:rPr>
              <a:t> </a:t>
            </a:r>
            <a:r>
              <a:rPr lang="ro-RO" sz="1200" dirty="0" smtClean="0">
                <a:solidFill>
                  <a:schemeClr val="tx1"/>
                </a:solidFill>
                <a:latin typeface="Tahoma" pitchFamily="34" charset="0"/>
                <a:ea typeface="Tahoma" pitchFamily="34" charset="0"/>
                <a:cs typeface="Tahoma" pitchFamily="34" charset="0"/>
              </a:rPr>
              <a:t>– 1</a:t>
            </a:r>
            <a:r>
              <a:rPr lang="en-US" sz="1200" dirty="0" smtClean="0">
                <a:solidFill>
                  <a:schemeClr val="tx1"/>
                </a:solidFill>
                <a:latin typeface="Tahoma" pitchFamily="34" charset="0"/>
                <a:ea typeface="Tahoma" pitchFamily="34" charset="0"/>
                <a:cs typeface="Tahoma" pitchFamily="34" charset="0"/>
              </a:rPr>
              <a:t>.</a:t>
            </a:r>
            <a:r>
              <a:rPr lang="ro-RO" sz="1200" dirty="0" smtClean="0">
                <a:solidFill>
                  <a:schemeClr val="tx1"/>
                </a:solidFill>
                <a:latin typeface="Tahoma" pitchFamily="34" charset="0"/>
                <a:ea typeface="Tahoma" pitchFamily="34" charset="0"/>
                <a:cs typeface="Tahoma" pitchFamily="34" charset="0"/>
              </a:rPr>
              <a:t>455.</a:t>
            </a:r>
            <a:endParaRPr lang="en-GB" sz="1200" dirty="0">
              <a:solidFill>
                <a:schemeClr val="tx1"/>
              </a:solidFill>
              <a:latin typeface="Tahoma" pitchFamily="34" charset="0"/>
              <a:ea typeface="Tahoma" pitchFamily="34" charset="0"/>
              <a:cs typeface="Tahoma" pitchFamily="34" charset="0"/>
            </a:endParaRPr>
          </a:p>
          <a:p>
            <a:pPr algn="just"/>
            <a:endParaRPr lang="vi-VN" sz="1700" i="1" dirty="0">
              <a:solidFill>
                <a:schemeClr val="tx1"/>
              </a:solidFill>
              <a:latin typeface="Times New Roman" pitchFamily="18" charset="0"/>
              <a:cs typeface="Times New Roman" pitchFamily="18" charset="0"/>
            </a:endParaRPr>
          </a:p>
        </p:txBody>
      </p:sp>
      <p:sp>
        <p:nvSpPr>
          <p:cNvPr id="2059" name="Rectangle 11"/>
          <p:cNvSpPr>
            <a:spLocks noChangeArrowheads="1"/>
          </p:cNvSpPr>
          <p:nvPr/>
        </p:nvSpPr>
        <p:spPr bwMode="auto">
          <a:xfrm>
            <a:off x="281354" y="-85597"/>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Tree>
    <p:extLst>
      <p:ext uri="{BB962C8B-B14F-4D97-AF65-F5344CB8AC3E}">
        <p14:creationId xmlns:p14="http://schemas.microsoft.com/office/powerpoint/2010/main" xmlns="" val="9720798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0" y="-228600"/>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77"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p:cNvSpPr>
            <p:nvPr/>
          </p:nvSpPr>
          <p:spPr bwMode="auto">
            <a:xfrm>
              <a:off x="2340" y="5273"/>
              <a:ext cx="5697" cy="5369"/>
            </a:xfrm>
            <a:custGeom>
              <a:avLst/>
              <a:gdLst/>
              <a:ahLst/>
              <a:cxnLst>
                <a:cxn ang="0">
                  <a:pos x="81" y="5295"/>
                </a:cxn>
                <a:cxn ang="0">
                  <a:pos x="1582" y="648"/>
                </a:cxn>
                <a:cxn ang="0">
                  <a:pos x="1420" y="1131"/>
                </a:cxn>
                <a:cxn ang="0">
                  <a:pos x="1472" y="718"/>
                </a:cxn>
                <a:cxn ang="0">
                  <a:pos x="1465" y="711"/>
                </a:cxn>
                <a:cxn ang="0">
                  <a:pos x="341" y="746"/>
                </a:cxn>
                <a:cxn ang="0">
                  <a:pos x="1397" y="1544"/>
                </a:cxn>
                <a:cxn ang="0">
                  <a:pos x="1047" y="2449"/>
                </a:cxn>
                <a:cxn ang="0">
                  <a:pos x="1397" y="1554"/>
                </a:cxn>
                <a:cxn ang="0">
                  <a:pos x="910" y="1381"/>
                </a:cxn>
                <a:cxn ang="0">
                  <a:pos x="958" y="2675"/>
                </a:cxn>
                <a:cxn ang="0">
                  <a:pos x="737" y="3242"/>
                </a:cxn>
                <a:cxn ang="0">
                  <a:pos x="442" y="2562"/>
                </a:cxn>
                <a:cxn ang="0">
                  <a:pos x="482" y="2562"/>
                </a:cxn>
                <a:cxn ang="0">
                  <a:pos x="2" y="3525"/>
                </a:cxn>
                <a:cxn ang="0">
                  <a:pos x="638" y="3873"/>
                </a:cxn>
                <a:cxn ang="0">
                  <a:pos x="644" y="3883"/>
                </a:cxn>
                <a:cxn ang="0">
                  <a:pos x="738" y="3658"/>
                </a:cxn>
                <a:cxn ang="0">
                  <a:pos x="595" y="3631"/>
                </a:cxn>
                <a:cxn ang="0">
                  <a:pos x="1052" y="2460"/>
                </a:cxn>
                <a:cxn ang="0">
                  <a:pos x="1057" y="2449"/>
                </a:cxn>
                <a:cxn ang="0">
                  <a:pos x="1409" y="1548"/>
                </a:cxn>
                <a:cxn ang="0">
                  <a:pos x="1548" y="1178"/>
                </a:cxn>
                <a:cxn ang="0">
                  <a:pos x="1576" y="666"/>
                </a:cxn>
                <a:cxn ang="0">
                  <a:pos x="1952" y="446"/>
                </a:cxn>
                <a:cxn ang="0">
                  <a:pos x="1673" y="1073"/>
                </a:cxn>
                <a:cxn ang="0">
                  <a:pos x="1952" y="446"/>
                </a:cxn>
                <a:cxn ang="0">
                  <a:pos x="1694" y="1073"/>
                </a:cxn>
                <a:cxn ang="0">
                  <a:pos x="1962" y="456"/>
                </a:cxn>
                <a:cxn ang="0">
                  <a:pos x="1882" y="5348"/>
                </a:cxn>
                <a:cxn ang="0">
                  <a:pos x="1144" y="5343"/>
                </a:cxn>
                <a:cxn ang="0">
                  <a:pos x="2049" y="5344"/>
                </a:cxn>
                <a:cxn ang="0">
                  <a:pos x="2535" y="139"/>
                </a:cxn>
                <a:cxn ang="0">
                  <a:pos x="2441" y="191"/>
                </a:cxn>
                <a:cxn ang="0">
                  <a:pos x="2433" y="184"/>
                </a:cxn>
                <a:cxn ang="0">
                  <a:pos x="2360" y="754"/>
                </a:cxn>
                <a:cxn ang="0">
                  <a:pos x="2550" y="121"/>
                </a:cxn>
                <a:cxn ang="0">
                  <a:pos x="2757" y="18"/>
                </a:cxn>
                <a:cxn ang="0">
                  <a:pos x="2646" y="79"/>
                </a:cxn>
                <a:cxn ang="0">
                  <a:pos x="2638" y="73"/>
                </a:cxn>
                <a:cxn ang="0">
                  <a:pos x="2485" y="695"/>
                </a:cxn>
                <a:cxn ang="0">
                  <a:pos x="2772" y="0"/>
                </a:cxn>
                <a:cxn ang="0">
                  <a:pos x="2049" y="5344"/>
                </a:cxn>
                <a:cxn ang="0">
                  <a:pos x="3263" y="5309"/>
                </a:cxn>
                <a:cxn ang="0">
                  <a:pos x="2815" y="5313"/>
                </a:cxn>
                <a:cxn ang="0">
                  <a:pos x="3283" y="5310"/>
                </a:cxn>
                <a:cxn ang="0">
                  <a:pos x="3332" y="5311"/>
                </a:cxn>
                <a:cxn ang="0">
                  <a:pos x="3838" y="5327"/>
                </a:cxn>
                <a:cxn ang="0">
                  <a:pos x="5358" y="3848"/>
                </a:cxn>
                <a:cxn ang="0">
                  <a:pos x="5353" y="3855"/>
                </a:cxn>
                <a:cxn ang="0">
                  <a:pos x="4125" y="5300"/>
                </a:cxn>
                <a:cxn ang="0">
                  <a:pos x="5696" y="3831"/>
                </a:cxn>
              </a:cxnLst>
              <a:rect l="0" t="0" r="r" b="b"/>
              <a:pathLst>
                <a:path w="5697" h="5369">
                  <a:moveTo>
                    <a:pt x="1144" y="5343"/>
                  </a:moveTo>
                  <a:lnTo>
                    <a:pt x="81" y="5285"/>
                  </a:lnTo>
                  <a:lnTo>
                    <a:pt x="81" y="5295"/>
                  </a:lnTo>
                  <a:lnTo>
                    <a:pt x="385" y="5311"/>
                  </a:lnTo>
                  <a:lnTo>
                    <a:pt x="1144" y="5343"/>
                  </a:lnTo>
                  <a:close/>
                  <a:moveTo>
                    <a:pt x="1582" y="648"/>
                  </a:moveTo>
                  <a:lnTo>
                    <a:pt x="1566" y="656"/>
                  </a:lnTo>
                  <a:lnTo>
                    <a:pt x="1566" y="666"/>
                  </a:lnTo>
                  <a:lnTo>
                    <a:pt x="1420" y="1131"/>
                  </a:lnTo>
                  <a:lnTo>
                    <a:pt x="1359" y="1109"/>
                  </a:lnTo>
                  <a:lnTo>
                    <a:pt x="1346" y="1104"/>
                  </a:lnTo>
                  <a:lnTo>
                    <a:pt x="1472" y="718"/>
                  </a:lnTo>
                  <a:lnTo>
                    <a:pt x="1566" y="666"/>
                  </a:lnTo>
                  <a:lnTo>
                    <a:pt x="1566" y="656"/>
                  </a:lnTo>
                  <a:lnTo>
                    <a:pt x="1465" y="711"/>
                  </a:lnTo>
                  <a:lnTo>
                    <a:pt x="1337" y="1101"/>
                  </a:lnTo>
                  <a:lnTo>
                    <a:pt x="345" y="738"/>
                  </a:lnTo>
                  <a:lnTo>
                    <a:pt x="341" y="746"/>
                  </a:lnTo>
                  <a:lnTo>
                    <a:pt x="1541" y="1185"/>
                  </a:lnTo>
                  <a:lnTo>
                    <a:pt x="1400" y="1545"/>
                  </a:lnTo>
                  <a:lnTo>
                    <a:pt x="1397" y="1544"/>
                  </a:lnTo>
                  <a:lnTo>
                    <a:pt x="1397" y="1554"/>
                  </a:lnTo>
                  <a:lnTo>
                    <a:pt x="1047" y="2449"/>
                  </a:lnTo>
                  <a:lnTo>
                    <a:pt x="540" y="2308"/>
                  </a:lnTo>
                  <a:lnTo>
                    <a:pt x="915" y="1393"/>
                  </a:lnTo>
                  <a:lnTo>
                    <a:pt x="1397" y="1554"/>
                  </a:lnTo>
                  <a:lnTo>
                    <a:pt x="1397" y="1544"/>
                  </a:lnTo>
                  <a:lnTo>
                    <a:pt x="944" y="1393"/>
                  </a:lnTo>
                  <a:lnTo>
                    <a:pt x="910" y="1381"/>
                  </a:lnTo>
                  <a:lnTo>
                    <a:pt x="528" y="2314"/>
                  </a:lnTo>
                  <a:lnTo>
                    <a:pt x="1043" y="2458"/>
                  </a:lnTo>
                  <a:lnTo>
                    <a:pt x="958" y="2675"/>
                  </a:lnTo>
                  <a:lnTo>
                    <a:pt x="955" y="2674"/>
                  </a:lnTo>
                  <a:lnTo>
                    <a:pt x="955" y="2684"/>
                  </a:lnTo>
                  <a:lnTo>
                    <a:pt x="737" y="3242"/>
                  </a:lnTo>
                  <a:lnTo>
                    <a:pt x="585" y="3631"/>
                  </a:lnTo>
                  <a:lnTo>
                    <a:pt x="61" y="3536"/>
                  </a:lnTo>
                  <a:lnTo>
                    <a:pt x="442" y="2562"/>
                  </a:lnTo>
                  <a:lnTo>
                    <a:pt x="955" y="2684"/>
                  </a:lnTo>
                  <a:lnTo>
                    <a:pt x="955" y="2674"/>
                  </a:lnTo>
                  <a:lnTo>
                    <a:pt x="482" y="2562"/>
                  </a:lnTo>
                  <a:lnTo>
                    <a:pt x="437" y="2551"/>
                  </a:lnTo>
                  <a:lnTo>
                    <a:pt x="52" y="3534"/>
                  </a:lnTo>
                  <a:lnTo>
                    <a:pt x="2" y="3525"/>
                  </a:lnTo>
                  <a:lnTo>
                    <a:pt x="0" y="3534"/>
                  </a:lnTo>
                  <a:lnTo>
                    <a:pt x="731" y="3666"/>
                  </a:lnTo>
                  <a:lnTo>
                    <a:pt x="638" y="3873"/>
                  </a:lnTo>
                  <a:lnTo>
                    <a:pt x="1" y="3801"/>
                  </a:lnTo>
                  <a:lnTo>
                    <a:pt x="0" y="3810"/>
                  </a:lnTo>
                  <a:lnTo>
                    <a:pt x="644" y="3883"/>
                  </a:lnTo>
                  <a:lnTo>
                    <a:pt x="742" y="3665"/>
                  </a:lnTo>
                  <a:lnTo>
                    <a:pt x="737" y="3663"/>
                  </a:lnTo>
                  <a:lnTo>
                    <a:pt x="738" y="3658"/>
                  </a:lnTo>
                  <a:lnTo>
                    <a:pt x="594" y="3632"/>
                  </a:lnTo>
                  <a:lnTo>
                    <a:pt x="595" y="3631"/>
                  </a:lnTo>
                  <a:lnTo>
                    <a:pt x="967" y="2677"/>
                  </a:lnTo>
                  <a:lnTo>
                    <a:pt x="1052" y="2460"/>
                  </a:lnTo>
                  <a:lnTo>
                    <a:pt x="1054" y="2455"/>
                  </a:lnTo>
                  <a:lnTo>
                    <a:pt x="1057" y="2449"/>
                  </a:lnTo>
                  <a:lnTo>
                    <a:pt x="1111" y="2311"/>
                  </a:lnTo>
                  <a:lnTo>
                    <a:pt x="1409" y="1548"/>
                  </a:lnTo>
                  <a:lnTo>
                    <a:pt x="1551" y="1184"/>
                  </a:lnTo>
                  <a:lnTo>
                    <a:pt x="1547" y="1183"/>
                  </a:lnTo>
                  <a:lnTo>
                    <a:pt x="1548" y="1178"/>
                  </a:lnTo>
                  <a:lnTo>
                    <a:pt x="1429" y="1134"/>
                  </a:lnTo>
                  <a:lnTo>
                    <a:pt x="1430" y="1131"/>
                  </a:lnTo>
                  <a:lnTo>
                    <a:pt x="1576" y="666"/>
                  </a:lnTo>
                  <a:lnTo>
                    <a:pt x="1582" y="648"/>
                  </a:lnTo>
                  <a:close/>
                  <a:moveTo>
                    <a:pt x="1968" y="438"/>
                  </a:moveTo>
                  <a:lnTo>
                    <a:pt x="1952" y="446"/>
                  </a:lnTo>
                  <a:lnTo>
                    <a:pt x="1952" y="456"/>
                  </a:lnTo>
                  <a:lnTo>
                    <a:pt x="1773" y="1025"/>
                  </a:lnTo>
                  <a:lnTo>
                    <a:pt x="1673" y="1073"/>
                  </a:lnTo>
                  <a:lnTo>
                    <a:pt x="1858" y="508"/>
                  </a:lnTo>
                  <a:lnTo>
                    <a:pt x="1952" y="456"/>
                  </a:lnTo>
                  <a:lnTo>
                    <a:pt x="1952" y="446"/>
                  </a:lnTo>
                  <a:lnTo>
                    <a:pt x="1851" y="501"/>
                  </a:lnTo>
                  <a:lnTo>
                    <a:pt x="1658" y="1090"/>
                  </a:lnTo>
                  <a:lnTo>
                    <a:pt x="1694" y="1073"/>
                  </a:lnTo>
                  <a:lnTo>
                    <a:pt x="1781" y="1031"/>
                  </a:lnTo>
                  <a:lnTo>
                    <a:pt x="1851" y="809"/>
                  </a:lnTo>
                  <a:lnTo>
                    <a:pt x="1962" y="456"/>
                  </a:lnTo>
                  <a:lnTo>
                    <a:pt x="1968" y="438"/>
                  </a:lnTo>
                  <a:close/>
                  <a:moveTo>
                    <a:pt x="2049" y="5344"/>
                  </a:moveTo>
                  <a:lnTo>
                    <a:pt x="1882" y="5348"/>
                  </a:lnTo>
                  <a:lnTo>
                    <a:pt x="1609" y="5350"/>
                  </a:lnTo>
                  <a:lnTo>
                    <a:pt x="1338" y="5348"/>
                  </a:lnTo>
                  <a:lnTo>
                    <a:pt x="1144" y="5343"/>
                  </a:lnTo>
                  <a:lnTo>
                    <a:pt x="1600" y="5368"/>
                  </a:lnTo>
                  <a:lnTo>
                    <a:pt x="1931" y="5350"/>
                  </a:lnTo>
                  <a:lnTo>
                    <a:pt x="2049" y="5344"/>
                  </a:lnTo>
                  <a:close/>
                  <a:moveTo>
                    <a:pt x="2550" y="121"/>
                  </a:moveTo>
                  <a:lnTo>
                    <a:pt x="2535" y="129"/>
                  </a:lnTo>
                  <a:lnTo>
                    <a:pt x="2535" y="139"/>
                  </a:lnTo>
                  <a:lnTo>
                    <a:pt x="2352" y="748"/>
                  </a:lnTo>
                  <a:lnTo>
                    <a:pt x="2252" y="796"/>
                  </a:lnTo>
                  <a:lnTo>
                    <a:pt x="2441" y="191"/>
                  </a:lnTo>
                  <a:lnTo>
                    <a:pt x="2535" y="139"/>
                  </a:lnTo>
                  <a:lnTo>
                    <a:pt x="2535" y="129"/>
                  </a:lnTo>
                  <a:lnTo>
                    <a:pt x="2433" y="184"/>
                  </a:lnTo>
                  <a:lnTo>
                    <a:pt x="2237" y="813"/>
                  </a:lnTo>
                  <a:lnTo>
                    <a:pt x="2273" y="796"/>
                  </a:lnTo>
                  <a:lnTo>
                    <a:pt x="2360" y="754"/>
                  </a:lnTo>
                  <a:lnTo>
                    <a:pt x="2384" y="675"/>
                  </a:lnTo>
                  <a:lnTo>
                    <a:pt x="2545" y="139"/>
                  </a:lnTo>
                  <a:lnTo>
                    <a:pt x="2550" y="121"/>
                  </a:lnTo>
                  <a:close/>
                  <a:moveTo>
                    <a:pt x="2772" y="0"/>
                  </a:moveTo>
                  <a:lnTo>
                    <a:pt x="2757" y="8"/>
                  </a:lnTo>
                  <a:lnTo>
                    <a:pt x="2757" y="18"/>
                  </a:lnTo>
                  <a:lnTo>
                    <a:pt x="2567" y="645"/>
                  </a:lnTo>
                  <a:lnTo>
                    <a:pt x="2464" y="695"/>
                  </a:lnTo>
                  <a:lnTo>
                    <a:pt x="2646" y="79"/>
                  </a:lnTo>
                  <a:lnTo>
                    <a:pt x="2757" y="18"/>
                  </a:lnTo>
                  <a:lnTo>
                    <a:pt x="2757" y="8"/>
                  </a:lnTo>
                  <a:lnTo>
                    <a:pt x="2638" y="73"/>
                  </a:lnTo>
                  <a:lnTo>
                    <a:pt x="2614" y="153"/>
                  </a:lnTo>
                  <a:lnTo>
                    <a:pt x="2449" y="712"/>
                  </a:lnTo>
                  <a:lnTo>
                    <a:pt x="2485" y="695"/>
                  </a:lnTo>
                  <a:lnTo>
                    <a:pt x="2575" y="651"/>
                  </a:lnTo>
                  <a:lnTo>
                    <a:pt x="2766" y="18"/>
                  </a:lnTo>
                  <a:lnTo>
                    <a:pt x="2772" y="0"/>
                  </a:lnTo>
                  <a:close/>
                  <a:moveTo>
                    <a:pt x="2815" y="5313"/>
                  </a:moveTo>
                  <a:lnTo>
                    <a:pt x="2591" y="5319"/>
                  </a:lnTo>
                  <a:lnTo>
                    <a:pt x="2049" y="5344"/>
                  </a:lnTo>
                  <a:lnTo>
                    <a:pt x="2815" y="5313"/>
                  </a:lnTo>
                  <a:close/>
                  <a:moveTo>
                    <a:pt x="3283" y="5310"/>
                  </a:moveTo>
                  <a:lnTo>
                    <a:pt x="3263" y="5309"/>
                  </a:lnTo>
                  <a:lnTo>
                    <a:pt x="3063" y="5300"/>
                  </a:lnTo>
                  <a:lnTo>
                    <a:pt x="2855" y="5311"/>
                  </a:lnTo>
                  <a:lnTo>
                    <a:pt x="2815" y="5313"/>
                  </a:lnTo>
                  <a:lnTo>
                    <a:pt x="3030" y="5309"/>
                  </a:lnTo>
                  <a:lnTo>
                    <a:pt x="3137" y="5309"/>
                  </a:lnTo>
                  <a:lnTo>
                    <a:pt x="3283" y="5310"/>
                  </a:lnTo>
                  <a:close/>
                  <a:moveTo>
                    <a:pt x="3838" y="5327"/>
                  </a:moveTo>
                  <a:lnTo>
                    <a:pt x="3575" y="5316"/>
                  </a:lnTo>
                  <a:lnTo>
                    <a:pt x="3332" y="5311"/>
                  </a:lnTo>
                  <a:lnTo>
                    <a:pt x="3283" y="5310"/>
                  </a:lnTo>
                  <a:lnTo>
                    <a:pt x="3837" y="5336"/>
                  </a:lnTo>
                  <a:lnTo>
                    <a:pt x="3838" y="5327"/>
                  </a:lnTo>
                  <a:close/>
                  <a:moveTo>
                    <a:pt x="5696" y="3831"/>
                  </a:moveTo>
                  <a:lnTo>
                    <a:pt x="5695" y="3822"/>
                  </a:lnTo>
                  <a:lnTo>
                    <a:pt x="5358" y="3848"/>
                  </a:lnTo>
                  <a:lnTo>
                    <a:pt x="4417" y="3496"/>
                  </a:lnTo>
                  <a:lnTo>
                    <a:pt x="4414" y="3504"/>
                  </a:lnTo>
                  <a:lnTo>
                    <a:pt x="5353" y="3855"/>
                  </a:lnTo>
                  <a:lnTo>
                    <a:pt x="5216" y="5241"/>
                  </a:lnTo>
                  <a:lnTo>
                    <a:pt x="4125" y="5291"/>
                  </a:lnTo>
                  <a:lnTo>
                    <a:pt x="4125" y="5300"/>
                  </a:lnTo>
                  <a:lnTo>
                    <a:pt x="5225" y="5250"/>
                  </a:lnTo>
                  <a:lnTo>
                    <a:pt x="5362" y="3856"/>
                  </a:lnTo>
                  <a:lnTo>
                    <a:pt x="5696" y="3831"/>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3" name="AutoShape 5"/>
            <p:cNvSpPr>
              <a:spLocks/>
            </p:cNvSpPr>
            <p:nvPr/>
          </p:nvSpPr>
          <p:spPr bwMode="auto">
            <a:xfrm>
              <a:off x="2448" y="3182"/>
              <a:ext cx="11133" cy="6819"/>
            </a:xfrm>
            <a:custGeom>
              <a:avLst/>
              <a:gdLst/>
              <a:ahLst/>
              <a:cxnLst>
                <a:cxn ang="0">
                  <a:pos x="0" y="6816"/>
                </a:cxn>
                <a:cxn ang="0">
                  <a:pos x="731" y="5964"/>
                </a:cxn>
                <a:cxn ang="0">
                  <a:pos x="301" y="6795"/>
                </a:cxn>
                <a:cxn ang="0">
                  <a:pos x="594" y="5993"/>
                </a:cxn>
                <a:cxn ang="0">
                  <a:pos x="727" y="5976"/>
                </a:cxn>
                <a:cxn ang="0">
                  <a:pos x="1142" y="4680"/>
                </a:cxn>
                <a:cxn ang="0">
                  <a:pos x="1142" y="4680"/>
                </a:cxn>
                <a:cxn ang="0">
                  <a:pos x="740" y="5471"/>
                </a:cxn>
                <a:cxn ang="0">
                  <a:pos x="1157" y="4666"/>
                </a:cxn>
                <a:cxn ang="0">
                  <a:pos x="1135" y="5365"/>
                </a:cxn>
                <a:cxn ang="0">
                  <a:pos x="1383" y="4593"/>
                </a:cxn>
                <a:cxn ang="0">
                  <a:pos x="1142" y="5372"/>
                </a:cxn>
                <a:cxn ang="0">
                  <a:pos x="1468" y="5818"/>
                </a:cxn>
                <a:cxn ang="0">
                  <a:pos x="1308" y="5866"/>
                </a:cxn>
                <a:cxn ang="0">
                  <a:pos x="982" y="6805"/>
                </a:cxn>
                <a:cxn ang="0">
                  <a:pos x="1482" y="5814"/>
                </a:cxn>
                <a:cxn ang="0">
                  <a:pos x="1271" y="4216"/>
                </a:cxn>
                <a:cxn ang="0">
                  <a:pos x="1514" y="3517"/>
                </a:cxn>
                <a:cxn ang="0">
                  <a:pos x="1278" y="4223"/>
                </a:cxn>
                <a:cxn ang="0">
                  <a:pos x="1728" y="3417"/>
                </a:cxn>
                <a:cxn ang="0">
                  <a:pos x="1395" y="4163"/>
                </a:cxn>
                <a:cxn ang="0">
                  <a:pos x="1615" y="3469"/>
                </a:cxn>
                <a:cxn ang="0">
                  <a:pos x="1552" y="3969"/>
                </a:cxn>
                <a:cxn ang="0">
                  <a:pos x="1783" y="4464"/>
                </a:cxn>
                <a:cxn ang="0">
                  <a:pos x="1671" y="4509"/>
                </a:cxn>
                <a:cxn ang="0">
                  <a:pos x="1417" y="5305"/>
                </a:cxn>
                <a:cxn ang="0">
                  <a:pos x="1796" y="4459"/>
                </a:cxn>
                <a:cxn ang="0">
                  <a:pos x="1816" y="3983"/>
                </a:cxn>
                <a:cxn ang="0">
                  <a:pos x="2031" y="3275"/>
                </a:cxn>
                <a:cxn ang="0">
                  <a:pos x="1823" y="3989"/>
                </a:cxn>
                <a:cxn ang="0">
                  <a:pos x="2042" y="4380"/>
                </a:cxn>
                <a:cxn ang="0">
                  <a:pos x="1930" y="4426"/>
                </a:cxn>
                <a:cxn ang="0">
                  <a:pos x="1900" y="4493"/>
                </a:cxn>
                <a:cxn ang="0">
                  <a:pos x="2051" y="4389"/>
                </a:cxn>
                <a:cxn ang="0">
                  <a:pos x="2231" y="3192"/>
                </a:cxn>
                <a:cxn ang="0">
                  <a:pos x="2231" y="3192"/>
                </a:cxn>
                <a:cxn ang="0">
                  <a:pos x="1898" y="3957"/>
                </a:cxn>
                <a:cxn ang="0">
                  <a:pos x="2246" y="3175"/>
                </a:cxn>
                <a:cxn ang="0">
                  <a:pos x="7480" y="4599"/>
                </a:cxn>
                <a:cxn ang="0">
                  <a:pos x="7471" y="2945"/>
                </a:cxn>
                <a:cxn ang="0">
                  <a:pos x="7862" y="531"/>
                </a:cxn>
                <a:cxn ang="0">
                  <a:pos x="7936" y="2804"/>
                </a:cxn>
                <a:cxn ang="0">
                  <a:pos x="7936" y="2804"/>
                </a:cxn>
                <a:cxn ang="0">
                  <a:pos x="7961" y="1614"/>
                </a:cxn>
                <a:cxn ang="0">
                  <a:pos x="7972" y="1913"/>
                </a:cxn>
                <a:cxn ang="0">
                  <a:pos x="8332" y="300"/>
                </a:cxn>
                <a:cxn ang="0">
                  <a:pos x="8497" y="1407"/>
                </a:cxn>
                <a:cxn ang="0">
                  <a:pos x="8497" y="1407"/>
                </a:cxn>
                <a:cxn ang="0">
                  <a:pos x="8495" y="2635"/>
                </a:cxn>
                <a:cxn ang="0">
                  <a:pos x="8513" y="1710"/>
                </a:cxn>
                <a:cxn ang="0">
                  <a:pos x="8867" y="31"/>
                </a:cxn>
                <a:cxn ang="0">
                  <a:pos x="9072" y="1179"/>
                </a:cxn>
                <a:cxn ang="0">
                  <a:pos x="9072" y="1179"/>
                </a:cxn>
                <a:cxn ang="0">
                  <a:pos x="9130" y="2446"/>
                </a:cxn>
                <a:cxn ang="0">
                  <a:pos x="9100" y="1490"/>
                </a:cxn>
                <a:cxn ang="0">
                  <a:pos x="10455" y="1000"/>
                </a:cxn>
                <a:cxn ang="0">
                  <a:pos x="10862" y="2990"/>
                </a:cxn>
                <a:cxn ang="0">
                  <a:pos x="10862" y="2990"/>
                </a:cxn>
                <a:cxn ang="0">
                  <a:pos x="11124" y="4319"/>
                </a:cxn>
              </a:cxnLst>
              <a:rect l="0" t="0" r="r" b="b"/>
              <a:pathLst>
                <a:path w="11133" h="6819">
                  <a:moveTo>
                    <a:pt x="533" y="5974"/>
                  </a:moveTo>
                  <a:lnTo>
                    <a:pt x="532" y="5965"/>
                  </a:lnTo>
                  <a:lnTo>
                    <a:pt x="328" y="5992"/>
                  </a:lnTo>
                  <a:lnTo>
                    <a:pt x="0" y="6816"/>
                  </a:lnTo>
                  <a:lnTo>
                    <a:pt x="9" y="6819"/>
                  </a:lnTo>
                  <a:lnTo>
                    <a:pt x="335" y="6000"/>
                  </a:lnTo>
                  <a:lnTo>
                    <a:pt x="533" y="5974"/>
                  </a:lnTo>
                  <a:close/>
                  <a:moveTo>
                    <a:pt x="731" y="5964"/>
                  </a:moveTo>
                  <a:lnTo>
                    <a:pt x="717" y="5967"/>
                  </a:lnTo>
                  <a:lnTo>
                    <a:pt x="717" y="5976"/>
                  </a:lnTo>
                  <a:lnTo>
                    <a:pt x="430" y="6784"/>
                  </a:lnTo>
                  <a:lnTo>
                    <a:pt x="301" y="6795"/>
                  </a:lnTo>
                  <a:lnTo>
                    <a:pt x="601" y="6001"/>
                  </a:lnTo>
                  <a:lnTo>
                    <a:pt x="717" y="5976"/>
                  </a:lnTo>
                  <a:lnTo>
                    <a:pt x="717" y="5967"/>
                  </a:lnTo>
                  <a:lnTo>
                    <a:pt x="594" y="5993"/>
                  </a:lnTo>
                  <a:lnTo>
                    <a:pt x="287" y="6806"/>
                  </a:lnTo>
                  <a:lnTo>
                    <a:pt x="407" y="6795"/>
                  </a:lnTo>
                  <a:lnTo>
                    <a:pt x="436" y="6793"/>
                  </a:lnTo>
                  <a:lnTo>
                    <a:pt x="727" y="5976"/>
                  </a:lnTo>
                  <a:lnTo>
                    <a:pt x="731" y="5964"/>
                  </a:lnTo>
                  <a:close/>
                  <a:moveTo>
                    <a:pt x="1157" y="4666"/>
                  </a:moveTo>
                  <a:lnTo>
                    <a:pt x="1142" y="4671"/>
                  </a:lnTo>
                  <a:lnTo>
                    <a:pt x="1142" y="4680"/>
                  </a:lnTo>
                  <a:lnTo>
                    <a:pt x="883" y="5427"/>
                  </a:lnTo>
                  <a:lnTo>
                    <a:pt x="755" y="5458"/>
                  </a:lnTo>
                  <a:lnTo>
                    <a:pt x="1031" y="4716"/>
                  </a:lnTo>
                  <a:lnTo>
                    <a:pt x="1142" y="4680"/>
                  </a:lnTo>
                  <a:lnTo>
                    <a:pt x="1142" y="4671"/>
                  </a:lnTo>
                  <a:lnTo>
                    <a:pt x="1024" y="4709"/>
                  </a:lnTo>
                  <a:lnTo>
                    <a:pt x="995" y="4785"/>
                  </a:lnTo>
                  <a:lnTo>
                    <a:pt x="740" y="5471"/>
                  </a:lnTo>
                  <a:lnTo>
                    <a:pt x="793" y="5458"/>
                  </a:lnTo>
                  <a:lnTo>
                    <a:pt x="890" y="5434"/>
                  </a:lnTo>
                  <a:lnTo>
                    <a:pt x="1152" y="4680"/>
                  </a:lnTo>
                  <a:lnTo>
                    <a:pt x="1157" y="4666"/>
                  </a:lnTo>
                  <a:close/>
                  <a:moveTo>
                    <a:pt x="1397" y="4588"/>
                  </a:moveTo>
                  <a:lnTo>
                    <a:pt x="1383" y="4593"/>
                  </a:lnTo>
                  <a:lnTo>
                    <a:pt x="1383" y="4602"/>
                  </a:lnTo>
                  <a:lnTo>
                    <a:pt x="1135" y="5365"/>
                  </a:lnTo>
                  <a:lnTo>
                    <a:pt x="1006" y="5396"/>
                  </a:lnTo>
                  <a:lnTo>
                    <a:pt x="1271" y="4639"/>
                  </a:lnTo>
                  <a:lnTo>
                    <a:pt x="1383" y="4602"/>
                  </a:lnTo>
                  <a:lnTo>
                    <a:pt x="1383" y="4593"/>
                  </a:lnTo>
                  <a:lnTo>
                    <a:pt x="1264" y="4631"/>
                  </a:lnTo>
                  <a:lnTo>
                    <a:pt x="992" y="5409"/>
                  </a:lnTo>
                  <a:lnTo>
                    <a:pt x="1045" y="5396"/>
                  </a:lnTo>
                  <a:lnTo>
                    <a:pt x="1142" y="5372"/>
                  </a:lnTo>
                  <a:lnTo>
                    <a:pt x="1392" y="4602"/>
                  </a:lnTo>
                  <a:lnTo>
                    <a:pt x="1397" y="4588"/>
                  </a:lnTo>
                  <a:close/>
                  <a:moveTo>
                    <a:pt x="1482" y="5814"/>
                  </a:moveTo>
                  <a:lnTo>
                    <a:pt x="1468" y="5818"/>
                  </a:lnTo>
                  <a:lnTo>
                    <a:pt x="1468" y="5827"/>
                  </a:lnTo>
                  <a:lnTo>
                    <a:pt x="1157" y="6784"/>
                  </a:lnTo>
                  <a:lnTo>
                    <a:pt x="995" y="6795"/>
                  </a:lnTo>
                  <a:lnTo>
                    <a:pt x="1308" y="5866"/>
                  </a:lnTo>
                  <a:lnTo>
                    <a:pt x="1468" y="5827"/>
                  </a:lnTo>
                  <a:lnTo>
                    <a:pt x="1468" y="5818"/>
                  </a:lnTo>
                  <a:lnTo>
                    <a:pt x="1301" y="5859"/>
                  </a:lnTo>
                  <a:lnTo>
                    <a:pt x="982" y="6805"/>
                  </a:lnTo>
                  <a:lnTo>
                    <a:pt x="1126" y="6795"/>
                  </a:lnTo>
                  <a:lnTo>
                    <a:pt x="1164" y="6793"/>
                  </a:lnTo>
                  <a:lnTo>
                    <a:pt x="1478" y="5827"/>
                  </a:lnTo>
                  <a:lnTo>
                    <a:pt x="1482" y="5814"/>
                  </a:lnTo>
                  <a:close/>
                  <a:moveTo>
                    <a:pt x="1530" y="3509"/>
                  </a:moveTo>
                  <a:lnTo>
                    <a:pt x="1514" y="3517"/>
                  </a:lnTo>
                  <a:lnTo>
                    <a:pt x="1514" y="3527"/>
                  </a:lnTo>
                  <a:lnTo>
                    <a:pt x="1271" y="4216"/>
                  </a:lnTo>
                  <a:lnTo>
                    <a:pt x="1172" y="4259"/>
                  </a:lnTo>
                  <a:lnTo>
                    <a:pt x="1424" y="3569"/>
                  </a:lnTo>
                  <a:lnTo>
                    <a:pt x="1514" y="3527"/>
                  </a:lnTo>
                  <a:lnTo>
                    <a:pt x="1514" y="3517"/>
                  </a:lnTo>
                  <a:lnTo>
                    <a:pt x="1417" y="3562"/>
                  </a:lnTo>
                  <a:lnTo>
                    <a:pt x="1156" y="4275"/>
                  </a:lnTo>
                  <a:lnTo>
                    <a:pt x="1195" y="4259"/>
                  </a:lnTo>
                  <a:lnTo>
                    <a:pt x="1278" y="4223"/>
                  </a:lnTo>
                  <a:lnTo>
                    <a:pt x="1390" y="3906"/>
                  </a:lnTo>
                  <a:lnTo>
                    <a:pt x="1524" y="3527"/>
                  </a:lnTo>
                  <a:lnTo>
                    <a:pt x="1530" y="3509"/>
                  </a:lnTo>
                  <a:close/>
                  <a:moveTo>
                    <a:pt x="1728" y="3417"/>
                  </a:moveTo>
                  <a:lnTo>
                    <a:pt x="1713" y="3424"/>
                  </a:lnTo>
                  <a:lnTo>
                    <a:pt x="1713" y="3434"/>
                  </a:lnTo>
                  <a:lnTo>
                    <a:pt x="1494" y="4121"/>
                  </a:lnTo>
                  <a:lnTo>
                    <a:pt x="1395" y="4163"/>
                  </a:lnTo>
                  <a:lnTo>
                    <a:pt x="1623" y="3476"/>
                  </a:lnTo>
                  <a:lnTo>
                    <a:pt x="1713" y="3434"/>
                  </a:lnTo>
                  <a:lnTo>
                    <a:pt x="1713" y="3424"/>
                  </a:lnTo>
                  <a:lnTo>
                    <a:pt x="1615" y="3469"/>
                  </a:lnTo>
                  <a:lnTo>
                    <a:pt x="1380" y="4179"/>
                  </a:lnTo>
                  <a:lnTo>
                    <a:pt x="1418" y="4163"/>
                  </a:lnTo>
                  <a:lnTo>
                    <a:pt x="1501" y="4127"/>
                  </a:lnTo>
                  <a:lnTo>
                    <a:pt x="1552" y="3969"/>
                  </a:lnTo>
                  <a:lnTo>
                    <a:pt x="1722" y="3434"/>
                  </a:lnTo>
                  <a:lnTo>
                    <a:pt x="1728" y="3417"/>
                  </a:lnTo>
                  <a:close/>
                  <a:moveTo>
                    <a:pt x="1796" y="4459"/>
                  </a:moveTo>
                  <a:lnTo>
                    <a:pt x="1783" y="4464"/>
                  </a:lnTo>
                  <a:lnTo>
                    <a:pt x="1783" y="4473"/>
                  </a:lnTo>
                  <a:lnTo>
                    <a:pt x="1559" y="5260"/>
                  </a:lnTo>
                  <a:lnTo>
                    <a:pt x="1430" y="5292"/>
                  </a:lnTo>
                  <a:lnTo>
                    <a:pt x="1671" y="4509"/>
                  </a:lnTo>
                  <a:lnTo>
                    <a:pt x="1783" y="4473"/>
                  </a:lnTo>
                  <a:lnTo>
                    <a:pt x="1783" y="4464"/>
                  </a:lnTo>
                  <a:lnTo>
                    <a:pt x="1663" y="4502"/>
                  </a:lnTo>
                  <a:lnTo>
                    <a:pt x="1417" y="5305"/>
                  </a:lnTo>
                  <a:lnTo>
                    <a:pt x="1468" y="5292"/>
                  </a:lnTo>
                  <a:lnTo>
                    <a:pt x="1566" y="5268"/>
                  </a:lnTo>
                  <a:lnTo>
                    <a:pt x="1792" y="4473"/>
                  </a:lnTo>
                  <a:lnTo>
                    <a:pt x="1796" y="4459"/>
                  </a:lnTo>
                  <a:close/>
                  <a:moveTo>
                    <a:pt x="2045" y="3268"/>
                  </a:moveTo>
                  <a:lnTo>
                    <a:pt x="2031" y="3275"/>
                  </a:lnTo>
                  <a:lnTo>
                    <a:pt x="2031" y="3285"/>
                  </a:lnTo>
                  <a:lnTo>
                    <a:pt x="1816" y="3983"/>
                  </a:lnTo>
                  <a:lnTo>
                    <a:pt x="1712" y="4027"/>
                  </a:lnTo>
                  <a:lnTo>
                    <a:pt x="1944" y="3326"/>
                  </a:lnTo>
                  <a:lnTo>
                    <a:pt x="2031" y="3285"/>
                  </a:lnTo>
                  <a:lnTo>
                    <a:pt x="2031" y="3275"/>
                  </a:lnTo>
                  <a:lnTo>
                    <a:pt x="1936" y="3319"/>
                  </a:lnTo>
                  <a:lnTo>
                    <a:pt x="1697" y="4044"/>
                  </a:lnTo>
                  <a:lnTo>
                    <a:pt x="1735" y="4027"/>
                  </a:lnTo>
                  <a:lnTo>
                    <a:pt x="1823" y="3989"/>
                  </a:lnTo>
                  <a:lnTo>
                    <a:pt x="2040" y="3285"/>
                  </a:lnTo>
                  <a:lnTo>
                    <a:pt x="2045" y="3268"/>
                  </a:lnTo>
                  <a:close/>
                  <a:moveTo>
                    <a:pt x="2055" y="4375"/>
                  </a:moveTo>
                  <a:lnTo>
                    <a:pt x="2042" y="4380"/>
                  </a:lnTo>
                  <a:lnTo>
                    <a:pt x="2042" y="4389"/>
                  </a:lnTo>
                  <a:lnTo>
                    <a:pt x="1818" y="5196"/>
                  </a:lnTo>
                  <a:lnTo>
                    <a:pt x="1690" y="5228"/>
                  </a:lnTo>
                  <a:lnTo>
                    <a:pt x="1930" y="4426"/>
                  </a:lnTo>
                  <a:lnTo>
                    <a:pt x="2042" y="4389"/>
                  </a:lnTo>
                  <a:lnTo>
                    <a:pt x="2042" y="4380"/>
                  </a:lnTo>
                  <a:lnTo>
                    <a:pt x="1923" y="4418"/>
                  </a:lnTo>
                  <a:lnTo>
                    <a:pt x="1900" y="4493"/>
                  </a:lnTo>
                  <a:lnTo>
                    <a:pt x="1676" y="5241"/>
                  </a:lnTo>
                  <a:lnTo>
                    <a:pt x="1728" y="5228"/>
                  </a:lnTo>
                  <a:lnTo>
                    <a:pt x="1826" y="5204"/>
                  </a:lnTo>
                  <a:lnTo>
                    <a:pt x="2051" y="4389"/>
                  </a:lnTo>
                  <a:lnTo>
                    <a:pt x="2055" y="4375"/>
                  </a:lnTo>
                  <a:close/>
                  <a:moveTo>
                    <a:pt x="2246" y="3175"/>
                  </a:moveTo>
                  <a:lnTo>
                    <a:pt x="2231" y="3182"/>
                  </a:lnTo>
                  <a:lnTo>
                    <a:pt x="2231" y="3192"/>
                  </a:lnTo>
                  <a:lnTo>
                    <a:pt x="2020" y="3895"/>
                  </a:lnTo>
                  <a:lnTo>
                    <a:pt x="1912" y="3941"/>
                  </a:lnTo>
                  <a:lnTo>
                    <a:pt x="2119" y="3244"/>
                  </a:lnTo>
                  <a:lnTo>
                    <a:pt x="2231" y="3192"/>
                  </a:lnTo>
                  <a:lnTo>
                    <a:pt x="2231" y="3182"/>
                  </a:lnTo>
                  <a:lnTo>
                    <a:pt x="2112" y="3237"/>
                  </a:lnTo>
                  <a:lnTo>
                    <a:pt x="2064" y="3397"/>
                  </a:lnTo>
                  <a:lnTo>
                    <a:pt x="1898" y="3957"/>
                  </a:lnTo>
                  <a:lnTo>
                    <a:pt x="1935" y="3941"/>
                  </a:lnTo>
                  <a:lnTo>
                    <a:pt x="2028" y="3902"/>
                  </a:lnTo>
                  <a:lnTo>
                    <a:pt x="2241" y="3192"/>
                  </a:lnTo>
                  <a:lnTo>
                    <a:pt x="2246" y="3175"/>
                  </a:lnTo>
                  <a:close/>
                  <a:moveTo>
                    <a:pt x="7480" y="3627"/>
                  </a:moveTo>
                  <a:lnTo>
                    <a:pt x="7471" y="3627"/>
                  </a:lnTo>
                  <a:lnTo>
                    <a:pt x="7471" y="4599"/>
                  </a:lnTo>
                  <a:lnTo>
                    <a:pt x="7480" y="4599"/>
                  </a:lnTo>
                  <a:lnTo>
                    <a:pt x="7480" y="3627"/>
                  </a:lnTo>
                  <a:close/>
                  <a:moveTo>
                    <a:pt x="7480" y="2098"/>
                  </a:moveTo>
                  <a:lnTo>
                    <a:pt x="7471" y="2098"/>
                  </a:lnTo>
                  <a:lnTo>
                    <a:pt x="7471" y="2945"/>
                  </a:lnTo>
                  <a:lnTo>
                    <a:pt x="7480" y="2945"/>
                  </a:lnTo>
                  <a:lnTo>
                    <a:pt x="7480" y="2098"/>
                  </a:lnTo>
                  <a:close/>
                  <a:moveTo>
                    <a:pt x="7898" y="1643"/>
                  </a:moveTo>
                  <a:lnTo>
                    <a:pt x="7862" y="531"/>
                  </a:lnTo>
                  <a:lnTo>
                    <a:pt x="7853" y="532"/>
                  </a:lnTo>
                  <a:lnTo>
                    <a:pt x="7889" y="1643"/>
                  </a:lnTo>
                  <a:lnTo>
                    <a:pt x="7898" y="1643"/>
                  </a:lnTo>
                  <a:close/>
                  <a:moveTo>
                    <a:pt x="7936" y="2804"/>
                  </a:moveTo>
                  <a:lnTo>
                    <a:pt x="7908" y="1939"/>
                  </a:lnTo>
                  <a:lnTo>
                    <a:pt x="7899" y="1939"/>
                  </a:lnTo>
                  <a:lnTo>
                    <a:pt x="7927" y="2804"/>
                  </a:lnTo>
                  <a:lnTo>
                    <a:pt x="7936" y="2804"/>
                  </a:lnTo>
                  <a:close/>
                  <a:moveTo>
                    <a:pt x="7970" y="1614"/>
                  </a:moveTo>
                  <a:lnTo>
                    <a:pt x="7929" y="498"/>
                  </a:lnTo>
                  <a:lnTo>
                    <a:pt x="7920" y="499"/>
                  </a:lnTo>
                  <a:lnTo>
                    <a:pt x="7961" y="1614"/>
                  </a:lnTo>
                  <a:lnTo>
                    <a:pt x="7970" y="1614"/>
                  </a:lnTo>
                  <a:close/>
                  <a:moveTo>
                    <a:pt x="8013" y="2784"/>
                  </a:moveTo>
                  <a:lnTo>
                    <a:pt x="7981" y="1913"/>
                  </a:lnTo>
                  <a:lnTo>
                    <a:pt x="7972" y="1913"/>
                  </a:lnTo>
                  <a:lnTo>
                    <a:pt x="8003" y="2784"/>
                  </a:lnTo>
                  <a:lnTo>
                    <a:pt x="8013" y="2784"/>
                  </a:lnTo>
                  <a:close/>
                  <a:moveTo>
                    <a:pt x="8416" y="1438"/>
                  </a:moveTo>
                  <a:lnTo>
                    <a:pt x="8332" y="300"/>
                  </a:lnTo>
                  <a:lnTo>
                    <a:pt x="8323" y="301"/>
                  </a:lnTo>
                  <a:lnTo>
                    <a:pt x="8407" y="1438"/>
                  </a:lnTo>
                  <a:lnTo>
                    <a:pt x="8416" y="1438"/>
                  </a:lnTo>
                  <a:close/>
                  <a:moveTo>
                    <a:pt x="8497" y="1407"/>
                  </a:moveTo>
                  <a:lnTo>
                    <a:pt x="8404" y="261"/>
                  </a:lnTo>
                  <a:lnTo>
                    <a:pt x="8394" y="261"/>
                  </a:lnTo>
                  <a:lnTo>
                    <a:pt x="8488" y="1407"/>
                  </a:lnTo>
                  <a:lnTo>
                    <a:pt x="8497" y="1407"/>
                  </a:lnTo>
                  <a:close/>
                  <a:moveTo>
                    <a:pt x="8504" y="2635"/>
                  </a:moveTo>
                  <a:lnTo>
                    <a:pt x="8438" y="1740"/>
                  </a:lnTo>
                  <a:lnTo>
                    <a:pt x="8429" y="1740"/>
                  </a:lnTo>
                  <a:lnTo>
                    <a:pt x="8495" y="2635"/>
                  </a:lnTo>
                  <a:lnTo>
                    <a:pt x="8504" y="2635"/>
                  </a:lnTo>
                  <a:close/>
                  <a:moveTo>
                    <a:pt x="8595" y="2609"/>
                  </a:moveTo>
                  <a:lnTo>
                    <a:pt x="8522" y="1709"/>
                  </a:lnTo>
                  <a:lnTo>
                    <a:pt x="8513" y="1710"/>
                  </a:lnTo>
                  <a:lnTo>
                    <a:pt x="8586" y="2609"/>
                  </a:lnTo>
                  <a:lnTo>
                    <a:pt x="8595" y="2609"/>
                  </a:lnTo>
                  <a:close/>
                  <a:moveTo>
                    <a:pt x="9000" y="1208"/>
                  </a:moveTo>
                  <a:lnTo>
                    <a:pt x="8867" y="31"/>
                  </a:lnTo>
                  <a:lnTo>
                    <a:pt x="8858" y="32"/>
                  </a:lnTo>
                  <a:lnTo>
                    <a:pt x="8991" y="1209"/>
                  </a:lnTo>
                  <a:lnTo>
                    <a:pt x="9000" y="1208"/>
                  </a:lnTo>
                  <a:close/>
                  <a:moveTo>
                    <a:pt x="9072" y="1179"/>
                  </a:moveTo>
                  <a:lnTo>
                    <a:pt x="8930" y="0"/>
                  </a:lnTo>
                  <a:lnTo>
                    <a:pt x="8921" y="1"/>
                  </a:lnTo>
                  <a:lnTo>
                    <a:pt x="9063" y="1180"/>
                  </a:lnTo>
                  <a:lnTo>
                    <a:pt x="9072" y="1179"/>
                  </a:lnTo>
                  <a:close/>
                  <a:moveTo>
                    <a:pt x="9139" y="2445"/>
                  </a:moveTo>
                  <a:lnTo>
                    <a:pt x="9035" y="1518"/>
                  </a:lnTo>
                  <a:lnTo>
                    <a:pt x="9026" y="1519"/>
                  </a:lnTo>
                  <a:lnTo>
                    <a:pt x="9130" y="2446"/>
                  </a:lnTo>
                  <a:lnTo>
                    <a:pt x="9139" y="2445"/>
                  </a:lnTo>
                  <a:close/>
                  <a:moveTo>
                    <a:pt x="9221" y="2419"/>
                  </a:moveTo>
                  <a:lnTo>
                    <a:pt x="9109" y="1489"/>
                  </a:lnTo>
                  <a:lnTo>
                    <a:pt x="9100" y="1490"/>
                  </a:lnTo>
                  <a:lnTo>
                    <a:pt x="9212" y="2420"/>
                  </a:lnTo>
                  <a:lnTo>
                    <a:pt x="9221" y="2419"/>
                  </a:lnTo>
                  <a:close/>
                  <a:moveTo>
                    <a:pt x="10610" y="1760"/>
                  </a:moveTo>
                  <a:lnTo>
                    <a:pt x="10455" y="1000"/>
                  </a:lnTo>
                  <a:lnTo>
                    <a:pt x="10446" y="1002"/>
                  </a:lnTo>
                  <a:lnTo>
                    <a:pt x="10601" y="1762"/>
                  </a:lnTo>
                  <a:lnTo>
                    <a:pt x="10610" y="1760"/>
                  </a:lnTo>
                  <a:close/>
                  <a:moveTo>
                    <a:pt x="10862" y="2990"/>
                  </a:moveTo>
                  <a:lnTo>
                    <a:pt x="10702" y="2207"/>
                  </a:lnTo>
                  <a:lnTo>
                    <a:pt x="10693" y="2208"/>
                  </a:lnTo>
                  <a:lnTo>
                    <a:pt x="10853" y="2992"/>
                  </a:lnTo>
                  <a:lnTo>
                    <a:pt x="10862" y="2990"/>
                  </a:lnTo>
                  <a:close/>
                  <a:moveTo>
                    <a:pt x="11132" y="4318"/>
                  </a:moveTo>
                  <a:lnTo>
                    <a:pt x="11004" y="3690"/>
                  </a:lnTo>
                  <a:lnTo>
                    <a:pt x="10995" y="3691"/>
                  </a:lnTo>
                  <a:lnTo>
                    <a:pt x="11124" y="4319"/>
                  </a:lnTo>
                  <a:lnTo>
                    <a:pt x="11132" y="4318"/>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a:t>
            </a:r>
            <a:r>
              <a:rPr lang="en-US" sz="1100" b="1" dirty="0">
                <a:solidFill>
                  <a:srgbClr val="0070C0"/>
                </a:solidFill>
                <a:latin typeface="Georgia" pitchFamily="18" charset="0"/>
              </a:rPr>
              <a:t> </a:t>
            </a:r>
            <a:r>
              <a:rPr lang="ro-RO" sz="1100" b="1" dirty="0">
                <a:solidFill>
                  <a:srgbClr val="0070C0"/>
                </a:solidFill>
                <a:latin typeface="Georgia" pitchFamily="18" charset="0"/>
              </a:rPr>
              <a:t>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3" name="Subtitlu 2"/>
          <p:cNvSpPr>
            <a:spLocks noGrp="1"/>
          </p:cNvSpPr>
          <p:nvPr>
            <p:ph type="subTitle" idx="1"/>
          </p:nvPr>
        </p:nvSpPr>
        <p:spPr>
          <a:xfrm>
            <a:off x="773723" y="1172641"/>
            <a:ext cx="7737231" cy="3837509"/>
          </a:xfrm>
        </p:spPr>
        <p:txBody>
          <a:bodyPr>
            <a:noAutofit/>
          </a:bodyPr>
          <a:lstStyle/>
          <a:p>
            <a:pPr marL="342900" lvl="0" indent="-342900" algn="just" defTabSz="914400">
              <a:lnSpc>
                <a:spcPct val="80000"/>
              </a:lnSpc>
              <a:buBlip>
                <a:blip r:embed="rId5"/>
              </a:buBlip>
            </a:pPr>
            <a:r>
              <a:rPr lang="ro-RO" sz="1800" b="1" i="1" dirty="0">
                <a:solidFill>
                  <a:schemeClr val="tx2">
                    <a:lumMod val="60000"/>
                    <a:lumOff val="40000"/>
                  </a:schemeClr>
                </a:solidFill>
                <a:latin typeface="Times New Roman" pitchFamily="18" charset="0"/>
                <a:cs typeface="Times New Roman" pitchFamily="18" charset="0"/>
              </a:rPr>
              <a:t>Serviciile publice </a:t>
            </a:r>
            <a:r>
              <a:rPr lang="ro-RO" sz="1800" b="1" i="1" dirty="0" smtClean="0">
                <a:solidFill>
                  <a:schemeClr val="tx2">
                    <a:lumMod val="60000"/>
                    <a:lumOff val="40000"/>
                  </a:schemeClr>
                </a:solidFill>
                <a:latin typeface="Times New Roman" pitchFamily="18" charset="0"/>
                <a:cs typeface="Times New Roman" pitchFamily="18" charset="0"/>
              </a:rPr>
              <a:t>deconcentrate</a:t>
            </a:r>
            <a:endParaRPr lang="en-US" sz="1800" b="1" i="1" dirty="0" smtClean="0">
              <a:solidFill>
                <a:schemeClr val="tx2">
                  <a:lumMod val="60000"/>
                  <a:lumOff val="40000"/>
                </a:schemeClr>
              </a:solidFill>
              <a:latin typeface="Times New Roman" pitchFamily="18" charset="0"/>
              <a:cs typeface="Times New Roman" pitchFamily="18" charset="0"/>
            </a:endParaRPr>
          </a:p>
          <a:p>
            <a:pPr marL="342900" lvl="0" indent="-342900" algn="just" defTabSz="914400">
              <a:lnSpc>
                <a:spcPct val="80000"/>
              </a:lnSpc>
              <a:buBlip>
                <a:blip r:embed="rId5"/>
              </a:buBlip>
            </a:pPr>
            <a:endParaRPr lang="ro-RO" sz="1800" b="1" i="1" dirty="0">
              <a:solidFill>
                <a:schemeClr val="tx2">
                  <a:lumMod val="60000"/>
                  <a:lumOff val="40000"/>
                </a:schemeClr>
              </a:solidFill>
              <a:latin typeface="Times New Roman" pitchFamily="18" charset="0"/>
              <a:cs typeface="Times New Roman" pitchFamily="18" charset="0"/>
            </a:endParaRPr>
          </a:p>
          <a:p>
            <a:pPr marL="342900" lvl="0" indent="-342900" algn="just" defTabSz="914400"/>
            <a:r>
              <a:rPr lang="en-US" sz="1400" b="1" i="1" dirty="0" smtClean="0">
                <a:solidFill>
                  <a:schemeClr val="tx2">
                    <a:lumMod val="60000"/>
                    <a:lumOff val="40000"/>
                  </a:schemeClr>
                </a:solidFill>
                <a:latin typeface="Times New Roman" pitchFamily="18" charset="0"/>
                <a:cs typeface="Times New Roman" pitchFamily="18" charset="0"/>
              </a:rPr>
              <a:t>	1. </a:t>
            </a:r>
            <a:r>
              <a:rPr lang="ro-RO" sz="1400" b="1" i="1" dirty="0" smtClean="0">
                <a:solidFill>
                  <a:schemeClr val="tx2">
                    <a:lumMod val="60000"/>
                    <a:lumOff val="40000"/>
                  </a:schemeClr>
                </a:solidFill>
                <a:latin typeface="Times New Roman" pitchFamily="18" charset="0"/>
                <a:cs typeface="Times New Roman" pitchFamily="18" charset="0"/>
              </a:rPr>
              <a:t>Activitatea </a:t>
            </a:r>
            <a:r>
              <a:rPr lang="ro-RO" sz="1400" b="1" i="1" dirty="0">
                <a:solidFill>
                  <a:schemeClr val="tx2">
                    <a:lumMod val="60000"/>
                    <a:lumOff val="40000"/>
                  </a:schemeClr>
                </a:solidFill>
                <a:latin typeface="Times New Roman" pitchFamily="18" charset="0"/>
                <a:cs typeface="Times New Roman" pitchFamily="18" charset="0"/>
              </a:rPr>
              <a:t>Colegiului </a:t>
            </a:r>
            <a:r>
              <a:rPr lang="ro-RO" sz="1400" b="1" i="1" dirty="0" err="1">
                <a:solidFill>
                  <a:schemeClr val="tx2">
                    <a:lumMod val="60000"/>
                    <a:lumOff val="40000"/>
                  </a:schemeClr>
                </a:solidFill>
                <a:latin typeface="Times New Roman" pitchFamily="18" charset="0"/>
                <a:cs typeface="Times New Roman" pitchFamily="18" charset="0"/>
              </a:rPr>
              <a:t>Prefectural</a:t>
            </a:r>
            <a:r>
              <a:rPr lang="ro-RO" sz="1400" b="1" i="1" dirty="0">
                <a:solidFill>
                  <a:schemeClr val="tx2">
                    <a:lumMod val="60000"/>
                    <a:lumOff val="40000"/>
                  </a:schemeClr>
                </a:solidFill>
                <a:latin typeface="Times New Roman" pitchFamily="18" charset="0"/>
                <a:cs typeface="Times New Roman" pitchFamily="18" charset="0"/>
              </a:rPr>
              <a:t> al Județului Satu </a:t>
            </a:r>
            <a:r>
              <a:rPr lang="ro-RO" sz="1400" b="1" i="1" dirty="0" smtClean="0">
                <a:solidFill>
                  <a:schemeClr val="tx2">
                    <a:lumMod val="60000"/>
                    <a:lumOff val="40000"/>
                  </a:schemeClr>
                </a:solidFill>
                <a:latin typeface="Times New Roman" pitchFamily="18" charset="0"/>
                <a:cs typeface="Times New Roman" pitchFamily="18" charset="0"/>
              </a:rPr>
              <a:t>Mare</a:t>
            </a:r>
            <a:endParaRPr lang="en-US" sz="1400" b="1" i="1" dirty="0" smtClean="0">
              <a:solidFill>
                <a:schemeClr val="tx2">
                  <a:lumMod val="60000"/>
                  <a:lumOff val="40000"/>
                </a:schemeClr>
              </a:solidFill>
              <a:latin typeface="Times New Roman" pitchFamily="18" charset="0"/>
              <a:cs typeface="Times New Roman" pitchFamily="18" charset="0"/>
            </a:endParaRPr>
          </a:p>
          <a:p>
            <a:pPr marL="342900" lvl="0" indent="-342900" algn="just" defTabSz="914400"/>
            <a:endParaRPr lang="ro-RO" sz="1400" b="1" dirty="0">
              <a:solidFill>
                <a:srgbClr val="3716FC"/>
              </a:solidFill>
              <a:latin typeface="Times New Roman" pitchFamily="18" charset="0"/>
              <a:cs typeface="Times New Roman" pitchFamily="18" charset="0"/>
            </a:endParaRPr>
          </a:p>
          <a:p>
            <a:pPr marL="342900" lvl="0" indent="-342900" algn="just" defTabSz="914400">
              <a:buFont typeface="Arial" pitchFamily="34" charset="0"/>
              <a:buChar char="•"/>
            </a:pPr>
            <a:r>
              <a:rPr lang="pt-BR" sz="1200" dirty="0">
                <a:solidFill>
                  <a:prstClr val="black"/>
                </a:solidFill>
                <a:latin typeface="Tahoma" pitchFamily="34" charset="0"/>
                <a:ea typeface="Tahoma" pitchFamily="34" charset="0"/>
                <a:cs typeface="Tahoma" pitchFamily="34" charset="0"/>
              </a:rPr>
              <a:t>Activitatea Colegiului Prefectural pe parcursul anului 20</a:t>
            </a:r>
            <a:r>
              <a:rPr lang="ro-RO" sz="1200" dirty="0" smtClean="0">
                <a:solidFill>
                  <a:prstClr val="black"/>
                </a:solidFill>
                <a:latin typeface="Tahoma" pitchFamily="34" charset="0"/>
                <a:ea typeface="Tahoma" pitchFamily="34" charset="0"/>
                <a:cs typeface="Tahoma" pitchFamily="34" charset="0"/>
              </a:rPr>
              <a:t>2</a:t>
            </a:r>
            <a:r>
              <a:rPr lang="en-US" sz="1200" dirty="0" smtClean="0">
                <a:solidFill>
                  <a:prstClr val="black"/>
                </a:solidFill>
                <a:latin typeface="Tahoma" pitchFamily="34" charset="0"/>
                <a:ea typeface="Tahoma" pitchFamily="34" charset="0"/>
                <a:cs typeface="Tahoma" pitchFamily="34" charset="0"/>
              </a:rPr>
              <a:t>3</a:t>
            </a:r>
            <a:r>
              <a:rPr lang="pt-BR" sz="1200" dirty="0" smtClean="0">
                <a:solidFill>
                  <a:prstClr val="black"/>
                </a:solidFill>
                <a:latin typeface="Tahoma" pitchFamily="34" charset="0"/>
                <a:ea typeface="Tahoma" pitchFamily="34" charset="0"/>
                <a:cs typeface="Tahoma" pitchFamily="34" charset="0"/>
              </a:rPr>
              <a:t>  </a:t>
            </a:r>
            <a:r>
              <a:rPr lang="pt-BR" sz="1200" dirty="0">
                <a:solidFill>
                  <a:prstClr val="black"/>
                </a:solidFill>
                <a:latin typeface="Tahoma" pitchFamily="34" charset="0"/>
                <a:ea typeface="Tahoma" pitchFamily="34" charset="0"/>
                <a:cs typeface="Tahoma" pitchFamily="34" charset="0"/>
              </a:rPr>
              <a:t>s-a concretizat într-un număr de </a:t>
            </a:r>
            <a:r>
              <a:rPr lang="pt-BR" sz="1200" dirty="0" smtClean="0">
                <a:solidFill>
                  <a:prstClr val="black"/>
                </a:solidFill>
                <a:latin typeface="Tahoma" pitchFamily="34" charset="0"/>
                <a:ea typeface="Tahoma" pitchFamily="34" charset="0"/>
                <a:cs typeface="Tahoma" pitchFamily="34" charset="0"/>
              </a:rPr>
              <a:t>12 </a:t>
            </a:r>
            <a:r>
              <a:rPr lang="pt-BR" sz="1200" dirty="0">
                <a:solidFill>
                  <a:prstClr val="black"/>
                </a:solidFill>
                <a:latin typeface="Tahoma" pitchFamily="34" charset="0"/>
                <a:ea typeface="Tahoma" pitchFamily="34" charset="0"/>
                <a:cs typeface="Tahoma" pitchFamily="34" charset="0"/>
              </a:rPr>
              <a:t>şedinţe</a:t>
            </a:r>
            <a:r>
              <a:rPr lang="ro-RO" sz="1200" dirty="0">
                <a:solidFill>
                  <a:prstClr val="black"/>
                </a:solidFill>
                <a:latin typeface="Tahoma" pitchFamily="34" charset="0"/>
                <a:ea typeface="Tahoma" pitchFamily="34" charset="0"/>
                <a:cs typeface="Tahoma" pitchFamily="34" charset="0"/>
              </a:rPr>
              <a:t>. În condiții de </a:t>
            </a:r>
            <a:r>
              <a:rPr lang="ro-RO" sz="1200" dirty="0" smtClean="0">
                <a:solidFill>
                  <a:prstClr val="black"/>
                </a:solidFill>
                <a:latin typeface="Tahoma" pitchFamily="34" charset="0"/>
                <a:ea typeface="Tahoma" pitchFamily="34" charset="0"/>
                <a:cs typeface="Tahoma" pitchFamily="34" charset="0"/>
              </a:rPr>
              <a:t>pandemie la începutul anului, </a:t>
            </a:r>
            <a:r>
              <a:rPr lang="ro-RO" sz="1200" dirty="0">
                <a:solidFill>
                  <a:prstClr val="black"/>
                </a:solidFill>
                <a:latin typeface="Tahoma" pitchFamily="34" charset="0"/>
                <a:ea typeface="Tahoma" pitchFamily="34" charset="0"/>
                <a:cs typeface="Tahoma" pitchFamily="34" charset="0"/>
              </a:rPr>
              <a:t>o parte a ședințelor s-au desfășurat </a:t>
            </a:r>
            <a:r>
              <a:rPr lang="ro-RO" sz="1200" dirty="0" smtClean="0">
                <a:solidFill>
                  <a:prstClr val="black"/>
                </a:solidFill>
                <a:latin typeface="Tahoma" pitchFamily="34" charset="0"/>
                <a:ea typeface="Tahoma" pitchFamily="34" charset="0"/>
                <a:cs typeface="Tahoma" pitchFamily="34" charset="0"/>
              </a:rPr>
              <a:t>online, începând </a:t>
            </a:r>
            <a:r>
              <a:rPr lang="ro-RO" sz="1200" dirty="0">
                <a:solidFill>
                  <a:prstClr val="black"/>
                </a:solidFill>
                <a:latin typeface="Tahoma" pitchFamily="34" charset="0"/>
                <a:ea typeface="Tahoma" pitchFamily="34" charset="0"/>
                <a:cs typeface="Tahoma" pitchFamily="34" charset="0"/>
              </a:rPr>
              <a:t>cu luna martie acestea au fost </a:t>
            </a:r>
            <a:r>
              <a:rPr lang="ro-RO" sz="1200" dirty="0" smtClean="0">
                <a:solidFill>
                  <a:prstClr val="black"/>
                </a:solidFill>
                <a:latin typeface="Tahoma" pitchFamily="34" charset="0"/>
                <a:ea typeface="Tahoma" pitchFamily="34" charset="0"/>
                <a:cs typeface="Tahoma" pitchFamily="34" charset="0"/>
              </a:rPr>
              <a:t>reluate </a:t>
            </a:r>
            <a:r>
              <a:rPr lang="ro-RO" sz="1200" dirty="0">
                <a:solidFill>
                  <a:prstClr val="black"/>
                </a:solidFill>
                <a:latin typeface="Tahoma" pitchFamily="34" charset="0"/>
                <a:ea typeface="Tahoma" pitchFamily="34" charset="0"/>
                <a:cs typeface="Tahoma" pitchFamily="34" charset="0"/>
              </a:rPr>
              <a:t>cu prezența în </a:t>
            </a:r>
            <a:r>
              <a:rPr lang="ro-RO" sz="1200" dirty="0" smtClean="0">
                <a:solidFill>
                  <a:prstClr val="black"/>
                </a:solidFill>
                <a:latin typeface="Tahoma" pitchFamily="34" charset="0"/>
                <a:ea typeface="Tahoma" pitchFamily="34" charset="0"/>
                <a:cs typeface="Tahoma" pitchFamily="34" charset="0"/>
              </a:rPr>
              <a:t>sală.</a:t>
            </a:r>
            <a:endParaRPr lang="ro-RO" sz="1200" dirty="0">
              <a:solidFill>
                <a:prstClr val="black"/>
              </a:solidFill>
              <a:latin typeface="Tahoma" pitchFamily="34" charset="0"/>
              <a:ea typeface="Tahoma" pitchFamily="34" charset="0"/>
              <a:cs typeface="Tahoma" pitchFamily="34" charset="0"/>
            </a:endParaRPr>
          </a:p>
          <a:p>
            <a:pPr marL="342900" lvl="0" indent="-342900" algn="just" defTabSz="914400">
              <a:buFont typeface="Arial" pitchFamily="34" charset="0"/>
              <a:buChar char="•"/>
            </a:pPr>
            <a:r>
              <a:rPr lang="ro-RO" sz="1200" dirty="0">
                <a:solidFill>
                  <a:prstClr val="black"/>
                </a:solidFill>
                <a:latin typeface="Tahoma" pitchFamily="34" charset="0"/>
                <a:ea typeface="Tahoma" pitchFamily="34" charset="0"/>
                <a:cs typeface="Tahoma" pitchFamily="34" charset="0"/>
              </a:rPr>
              <a:t>I</a:t>
            </a:r>
            <a:r>
              <a:rPr lang="pt-BR" sz="1200" dirty="0">
                <a:solidFill>
                  <a:prstClr val="black"/>
                </a:solidFill>
                <a:latin typeface="Tahoma" pitchFamily="34" charset="0"/>
                <a:ea typeface="Tahoma" pitchFamily="34" charset="0"/>
                <a:cs typeface="Tahoma" pitchFamily="34" charset="0"/>
              </a:rPr>
              <a:t>nformări</a:t>
            </a:r>
            <a:r>
              <a:rPr lang="ro-RO" sz="1200" dirty="0">
                <a:solidFill>
                  <a:prstClr val="black"/>
                </a:solidFill>
                <a:latin typeface="Tahoma" pitchFamily="34" charset="0"/>
                <a:ea typeface="Tahoma" pitchFamily="34" charset="0"/>
                <a:cs typeface="Tahoma" pitchFamily="34" charset="0"/>
              </a:rPr>
              <a:t>le </a:t>
            </a:r>
            <a:r>
              <a:rPr lang="ro-RO" sz="1200" dirty="0" smtClean="0">
                <a:solidFill>
                  <a:prstClr val="black"/>
                </a:solidFill>
                <a:latin typeface="Tahoma" pitchFamily="34" charset="0"/>
                <a:ea typeface="Tahoma" pitchFamily="34" charset="0"/>
                <a:cs typeface="Tahoma" pitchFamily="34" charset="0"/>
              </a:rPr>
              <a:t>și</a:t>
            </a:r>
            <a:r>
              <a:rPr lang="pt-BR" sz="1200" dirty="0" smtClean="0">
                <a:solidFill>
                  <a:prstClr val="black"/>
                </a:solidFill>
                <a:latin typeface="Tahoma" pitchFamily="34" charset="0"/>
                <a:ea typeface="Tahoma" pitchFamily="34" charset="0"/>
                <a:cs typeface="Tahoma" pitchFamily="34" charset="0"/>
              </a:rPr>
              <a:t> </a:t>
            </a:r>
            <a:r>
              <a:rPr lang="pt-BR" sz="1200" dirty="0">
                <a:solidFill>
                  <a:prstClr val="black"/>
                </a:solidFill>
                <a:latin typeface="Tahoma" pitchFamily="34" charset="0"/>
                <a:ea typeface="Tahoma" pitchFamily="34" charset="0"/>
                <a:cs typeface="Tahoma" pitchFamily="34" charset="0"/>
              </a:rPr>
              <a:t>rapoarte</a:t>
            </a:r>
            <a:r>
              <a:rPr lang="ro-RO" sz="1200" dirty="0">
                <a:solidFill>
                  <a:prstClr val="black"/>
                </a:solidFill>
                <a:latin typeface="Tahoma" pitchFamily="34" charset="0"/>
                <a:ea typeface="Tahoma" pitchFamily="34" charset="0"/>
                <a:cs typeface="Tahoma" pitchFamily="34" charset="0"/>
              </a:rPr>
              <a:t>le au cuprins</a:t>
            </a:r>
            <a:r>
              <a:rPr lang="pt-BR" sz="1200" dirty="0">
                <a:solidFill>
                  <a:prstClr val="black"/>
                </a:solidFill>
                <a:latin typeface="Tahoma" pitchFamily="34" charset="0"/>
                <a:ea typeface="Tahoma" pitchFamily="34" charset="0"/>
                <a:cs typeface="Tahoma" pitchFamily="34" charset="0"/>
              </a:rPr>
              <a:t> </a:t>
            </a:r>
            <a:r>
              <a:rPr lang="ro-RO" sz="1200" dirty="0">
                <a:solidFill>
                  <a:prstClr val="black"/>
                </a:solidFill>
                <a:latin typeface="Tahoma" pitchFamily="34" charset="0"/>
                <a:ea typeface="Tahoma" pitchFamily="34" charset="0"/>
                <a:cs typeface="Tahoma" pitchFamily="34" charset="0"/>
              </a:rPr>
              <a:t>în general: </a:t>
            </a:r>
            <a:r>
              <a:rPr lang="pt-BR" sz="1200" dirty="0">
                <a:solidFill>
                  <a:prstClr val="black"/>
                </a:solidFill>
                <a:latin typeface="Tahoma" pitchFamily="34" charset="0"/>
                <a:ea typeface="Tahoma" pitchFamily="34" charset="0"/>
                <a:cs typeface="Tahoma" pitchFamily="34" charset="0"/>
              </a:rPr>
              <a:t>analiz</a:t>
            </a:r>
            <a:r>
              <a:rPr lang="ro-RO" sz="1200" dirty="0">
                <a:solidFill>
                  <a:prstClr val="black"/>
                </a:solidFill>
                <a:latin typeface="Tahoma" pitchFamily="34" charset="0"/>
                <a:ea typeface="Tahoma" pitchFamily="34" charset="0"/>
                <a:cs typeface="Tahoma" pitchFamily="34" charset="0"/>
              </a:rPr>
              <a:t>a</a:t>
            </a:r>
            <a:r>
              <a:rPr lang="pt-BR" sz="1200" dirty="0">
                <a:solidFill>
                  <a:prstClr val="black"/>
                </a:solidFill>
                <a:latin typeface="Tahoma" pitchFamily="34" charset="0"/>
                <a:ea typeface="Tahoma" pitchFamily="34" charset="0"/>
                <a:cs typeface="Tahoma" pitchFamily="34" charset="0"/>
              </a:rPr>
              <a:t> activităţi</a:t>
            </a:r>
            <a:r>
              <a:rPr lang="ro-RO" sz="1200" dirty="0">
                <a:solidFill>
                  <a:prstClr val="black"/>
                </a:solidFill>
                <a:latin typeface="Tahoma" pitchFamily="34" charset="0"/>
                <a:ea typeface="Tahoma" pitchFamily="34" charset="0"/>
                <a:cs typeface="Tahoma" pitchFamily="34" charset="0"/>
              </a:rPr>
              <a:t>i</a:t>
            </a:r>
            <a:r>
              <a:rPr lang="pt-BR" sz="1200" dirty="0">
                <a:solidFill>
                  <a:prstClr val="black"/>
                </a:solidFill>
                <a:latin typeface="Tahoma" pitchFamily="34" charset="0"/>
                <a:ea typeface="Tahoma" pitchFamily="34" charset="0"/>
                <a:cs typeface="Tahoma" pitchFamily="34" charset="0"/>
              </a:rPr>
              <a:t> specifice</a:t>
            </a:r>
            <a:r>
              <a:rPr lang="ro-RO" sz="1200" dirty="0">
                <a:solidFill>
                  <a:prstClr val="black"/>
                </a:solidFill>
                <a:latin typeface="Tahoma" pitchFamily="34" charset="0"/>
                <a:ea typeface="Tahoma" pitchFamily="34" charset="0"/>
                <a:cs typeface="Tahoma" pitchFamily="34" charset="0"/>
              </a:rPr>
              <a:t>,</a:t>
            </a:r>
            <a:r>
              <a:rPr lang="pt-BR" sz="1200" dirty="0">
                <a:solidFill>
                  <a:prstClr val="black"/>
                </a:solidFill>
                <a:latin typeface="Tahoma" pitchFamily="34" charset="0"/>
                <a:ea typeface="Tahoma" pitchFamily="34" charset="0"/>
                <a:cs typeface="Tahoma" pitchFamily="34" charset="0"/>
              </a:rPr>
              <a:t> analiz</a:t>
            </a:r>
            <a:r>
              <a:rPr lang="ro-RO" sz="1200" dirty="0">
                <a:solidFill>
                  <a:prstClr val="black"/>
                </a:solidFill>
                <a:latin typeface="Tahoma" pitchFamily="34" charset="0"/>
                <a:ea typeface="Tahoma" pitchFamily="34" charset="0"/>
                <a:cs typeface="Tahoma" pitchFamily="34" charset="0"/>
              </a:rPr>
              <a:t>a</a:t>
            </a:r>
            <a:r>
              <a:rPr lang="pt-BR" sz="1200" dirty="0">
                <a:solidFill>
                  <a:prstClr val="black"/>
                </a:solidFill>
                <a:latin typeface="Tahoma" pitchFamily="34" charset="0"/>
                <a:ea typeface="Tahoma" pitchFamily="34" charset="0"/>
                <a:cs typeface="Tahoma" pitchFamily="34" charset="0"/>
              </a:rPr>
              <a:t> modului de realizare a obiectivelor propuse din Programul de guvernare, măsuri de îmbunătăţire a activităţii</a:t>
            </a:r>
            <a:r>
              <a:rPr lang="ro-RO" sz="1200" dirty="0" smtClean="0">
                <a:solidFill>
                  <a:prstClr val="black"/>
                </a:solidFill>
                <a:latin typeface="Tahoma" pitchFamily="34" charset="0"/>
                <a:ea typeface="Tahoma" pitchFamily="34" charset="0"/>
                <a:cs typeface="Tahoma" pitchFamily="34" charset="0"/>
              </a:rPr>
              <a:t>.</a:t>
            </a:r>
          </a:p>
          <a:p>
            <a:pPr marL="342900" indent="-342900" algn="just" defTabSz="914400">
              <a:buFont typeface="Arial" pitchFamily="34" charset="0"/>
              <a:buChar char="•"/>
            </a:pPr>
            <a:r>
              <a:rPr lang="pt-BR" sz="1200" dirty="0" smtClean="0">
                <a:solidFill>
                  <a:schemeClr val="tx1"/>
                </a:solidFill>
                <a:latin typeface="Tahoma" pitchFamily="34" charset="0"/>
                <a:ea typeface="Tahoma" pitchFamily="34" charset="0"/>
                <a:cs typeface="Tahoma" pitchFamily="34" charset="0"/>
              </a:rPr>
              <a:t>Au </a:t>
            </a:r>
            <a:r>
              <a:rPr lang="pt-BR" sz="1200" dirty="0">
                <a:solidFill>
                  <a:schemeClr val="tx1"/>
                </a:solidFill>
                <a:latin typeface="Tahoma" pitchFamily="34" charset="0"/>
                <a:ea typeface="Tahoma" pitchFamily="34" charset="0"/>
                <a:cs typeface="Tahoma" pitchFamily="34" charset="0"/>
              </a:rPr>
              <a:t>fost adoptate un număr de </a:t>
            </a:r>
            <a:r>
              <a:rPr lang="pt-BR" sz="1200" dirty="0" smtClean="0">
                <a:solidFill>
                  <a:schemeClr val="tx1"/>
                </a:solidFill>
                <a:latin typeface="Tahoma" pitchFamily="34" charset="0"/>
                <a:ea typeface="Tahoma" pitchFamily="34" charset="0"/>
                <a:cs typeface="Tahoma" pitchFamily="34" charset="0"/>
              </a:rPr>
              <a:t>3 </a:t>
            </a:r>
            <a:r>
              <a:rPr lang="pt-BR" sz="1200" dirty="0">
                <a:solidFill>
                  <a:schemeClr val="tx1"/>
                </a:solidFill>
                <a:latin typeface="Tahoma" pitchFamily="34" charset="0"/>
                <a:ea typeface="Tahoma" pitchFamily="34" charset="0"/>
                <a:cs typeface="Tahoma" pitchFamily="34" charset="0"/>
              </a:rPr>
              <a:t>Hotărâri în anul </a:t>
            </a:r>
            <a:r>
              <a:rPr lang="pt-BR" sz="1200" dirty="0" smtClean="0">
                <a:solidFill>
                  <a:schemeClr val="tx1"/>
                </a:solidFill>
                <a:latin typeface="Tahoma" pitchFamily="34" charset="0"/>
                <a:ea typeface="Tahoma" pitchFamily="34" charset="0"/>
                <a:cs typeface="Tahoma" pitchFamily="34" charset="0"/>
              </a:rPr>
              <a:t>2023 </a:t>
            </a:r>
            <a:r>
              <a:rPr lang="pt-BR" sz="1200" dirty="0">
                <a:solidFill>
                  <a:schemeClr val="tx1"/>
                </a:solidFill>
                <a:latin typeface="Tahoma" pitchFamily="34" charset="0"/>
                <a:ea typeface="Tahoma" pitchFamily="34" charset="0"/>
                <a:cs typeface="Tahoma" pitchFamily="34" charset="0"/>
              </a:rPr>
              <a:t>respectiv: </a:t>
            </a:r>
            <a:r>
              <a:rPr lang="pt-BR" sz="1200" dirty="0" smtClean="0">
                <a:solidFill>
                  <a:schemeClr val="tx1"/>
                </a:solidFill>
                <a:latin typeface="Tahoma" pitchFamily="34" charset="0"/>
                <a:ea typeface="Tahoma" pitchFamily="34" charset="0"/>
                <a:cs typeface="Tahoma" pitchFamily="34" charset="0"/>
              </a:rPr>
              <a:t>Hotărârea nr.1 din 22.03.2023 – privind constituirea Comisiei mixte de control în piețele din județ și la agenții economici în perioada premergăroare Sărbătorilor pascale; Hotărârea nr.2 din 28.12.2023  pentru intensificarea unor acțiuni de control a modului de comercializare a materialelor pirotehnice în perioada premergătoare Revelionului 2024; Hotărârea nr.3 din ședința lunii decembrie de adoptare a Programului orientativ al ședințelor din anul 2024.</a:t>
            </a:r>
            <a:endParaRPr lang="en-US" sz="1200" dirty="0" smtClean="0">
              <a:solidFill>
                <a:schemeClr val="tx1"/>
              </a:solidFill>
              <a:latin typeface="Tahoma" pitchFamily="34" charset="0"/>
              <a:ea typeface="Tahoma" pitchFamily="34" charset="0"/>
              <a:cs typeface="Tahoma" pitchFamily="34" charset="0"/>
            </a:endParaRPr>
          </a:p>
          <a:p>
            <a:pPr algn="just"/>
            <a:endParaRPr lang="vi-VN" sz="1200" i="1" dirty="0">
              <a:solidFill>
                <a:schemeClr val="tx1"/>
              </a:solidFill>
              <a:latin typeface="Tahoma" pitchFamily="34" charset="0"/>
              <a:ea typeface="Tahoma" pitchFamily="34" charset="0"/>
              <a:cs typeface="Tahoma" pitchFamily="34" charset="0"/>
            </a:endParaRPr>
          </a:p>
        </p:txBody>
      </p:sp>
      <p:sp>
        <p:nvSpPr>
          <p:cNvPr id="2059" name="Rectangle 11"/>
          <p:cNvSpPr>
            <a:spLocks noChangeArrowheads="1"/>
          </p:cNvSpPr>
          <p:nvPr/>
        </p:nvSpPr>
        <p:spPr bwMode="auto">
          <a:xfrm>
            <a:off x="281354" y="-85597"/>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Tree>
    <p:extLst>
      <p:ext uri="{BB962C8B-B14F-4D97-AF65-F5344CB8AC3E}">
        <p14:creationId xmlns:p14="http://schemas.microsoft.com/office/powerpoint/2010/main" xmlns="" val="40462886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33793" y="-213202"/>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77"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p:cNvSpPr>
            <p:nvPr/>
          </p:nvSpPr>
          <p:spPr bwMode="auto">
            <a:xfrm>
              <a:off x="2340" y="5273"/>
              <a:ext cx="5697" cy="5369"/>
            </a:xfrm>
            <a:custGeom>
              <a:avLst/>
              <a:gdLst/>
              <a:ahLst/>
              <a:cxnLst>
                <a:cxn ang="0">
                  <a:pos x="81" y="5295"/>
                </a:cxn>
                <a:cxn ang="0">
                  <a:pos x="1582" y="648"/>
                </a:cxn>
                <a:cxn ang="0">
                  <a:pos x="1420" y="1131"/>
                </a:cxn>
                <a:cxn ang="0">
                  <a:pos x="1472" y="718"/>
                </a:cxn>
                <a:cxn ang="0">
                  <a:pos x="1465" y="711"/>
                </a:cxn>
                <a:cxn ang="0">
                  <a:pos x="341" y="746"/>
                </a:cxn>
                <a:cxn ang="0">
                  <a:pos x="1397" y="1544"/>
                </a:cxn>
                <a:cxn ang="0">
                  <a:pos x="1047" y="2449"/>
                </a:cxn>
                <a:cxn ang="0">
                  <a:pos x="1397" y="1554"/>
                </a:cxn>
                <a:cxn ang="0">
                  <a:pos x="910" y="1381"/>
                </a:cxn>
                <a:cxn ang="0">
                  <a:pos x="958" y="2675"/>
                </a:cxn>
                <a:cxn ang="0">
                  <a:pos x="737" y="3242"/>
                </a:cxn>
                <a:cxn ang="0">
                  <a:pos x="442" y="2562"/>
                </a:cxn>
                <a:cxn ang="0">
                  <a:pos x="482" y="2562"/>
                </a:cxn>
                <a:cxn ang="0">
                  <a:pos x="2" y="3525"/>
                </a:cxn>
                <a:cxn ang="0">
                  <a:pos x="638" y="3873"/>
                </a:cxn>
                <a:cxn ang="0">
                  <a:pos x="644" y="3883"/>
                </a:cxn>
                <a:cxn ang="0">
                  <a:pos x="738" y="3658"/>
                </a:cxn>
                <a:cxn ang="0">
                  <a:pos x="595" y="3631"/>
                </a:cxn>
                <a:cxn ang="0">
                  <a:pos x="1052" y="2460"/>
                </a:cxn>
                <a:cxn ang="0">
                  <a:pos x="1057" y="2449"/>
                </a:cxn>
                <a:cxn ang="0">
                  <a:pos x="1409" y="1548"/>
                </a:cxn>
                <a:cxn ang="0">
                  <a:pos x="1548" y="1178"/>
                </a:cxn>
                <a:cxn ang="0">
                  <a:pos x="1576" y="666"/>
                </a:cxn>
                <a:cxn ang="0">
                  <a:pos x="1952" y="446"/>
                </a:cxn>
                <a:cxn ang="0">
                  <a:pos x="1673" y="1073"/>
                </a:cxn>
                <a:cxn ang="0">
                  <a:pos x="1952" y="446"/>
                </a:cxn>
                <a:cxn ang="0">
                  <a:pos x="1694" y="1073"/>
                </a:cxn>
                <a:cxn ang="0">
                  <a:pos x="1962" y="456"/>
                </a:cxn>
                <a:cxn ang="0">
                  <a:pos x="1882" y="5348"/>
                </a:cxn>
                <a:cxn ang="0">
                  <a:pos x="1144" y="5343"/>
                </a:cxn>
                <a:cxn ang="0">
                  <a:pos x="2049" y="5344"/>
                </a:cxn>
                <a:cxn ang="0">
                  <a:pos x="2535" y="139"/>
                </a:cxn>
                <a:cxn ang="0">
                  <a:pos x="2441" y="191"/>
                </a:cxn>
                <a:cxn ang="0">
                  <a:pos x="2433" y="184"/>
                </a:cxn>
                <a:cxn ang="0">
                  <a:pos x="2360" y="754"/>
                </a:cxn>
                <a:cxn ang="0">
                  <a:pos x="2550" y="121"/>
                </a:cxn>
                <a:cxn ang="0">
                  <a:pos x="2757" y="18"/>
                </a:cxn>
                <a:cxn ang="0">
                  <a:pos x="2646" y="79"/>
                </a:cxn>
                <a:cxn ang="0">
                  <a:pos x="2638" y="73"/>
                </a:cxn>
                <a:cxn ang="0">
                  <a:pos x="2485" y="695"/>
                </a:cxn>
                <a:cxn ang="0">
                  <a:pos x="2772" y="0"/>
                </a:cxn>
                <a:cxn ang="0">
                  <a:pos x="2049" y="5344"/>
                </a:cxn>
                <a:cxn ang="0">
                  <a:pos x="3263" y="5309"/>
                </a:cxn>
                <a:cxn ang="0">
                  <a:pos x="2815" y="5313"/>
                </a:cxn>
                <a:cxn ang="0">
                  <a:pos x="3283" y="5310"/>
                </a:cxn>
                <a:cxn ang="0">
                  <a:pos x="3332" y="5311"/>
                </a:cxn>
                <a:cxn ang="0">
                  <a:pos x="3838" y="5327"/>
                </a:cxn>
                <a:cxn ang="0">
                  <a:pos x="5358" y="3848"/>
                </a:cxn>
                <a:cxn ang="0">
                  <a:pos x="5353" y="3855"/>
                </a:cxn>
                <a:cxn ang="0">
                  <a:pos x="4125" y="5300"/>
                </a:cxn>
                <a:cxn ang="0">
                  <a:pos x="5696" y="3831"/>
                </a:cxn>
              </a:cxnLst>
              <a:rect l="0" t="0" r="r" b="b"/>
              <a:pathLst>
                <a:path w="5697" h="5369">
                  <a:moveTo>
                    <a:pt x="1144" y="5343"/>
                  </a:moveTo>
                  <a:lnTo>
                    <a:pt x="81" y="5285"/>
                  </a:lnTo>
                  <a:lnTo>
                    <a:pt x="81" y="5295"/>
                  </a:lnTo>
                  <a:lnTo>
                    <a:pt x="385" y="5311"/>
                  </a:lnTo>
                  <a:lnTo>
                    <a:pt x="1144" y="5343"/>
                  </a:lnTo>
                  <a:close/>
                  <a:moveTo>
                    <a:pt x="1582" y="648"/>
                  </a:moveTo>
                  <a:lnTo>
                    <a:pt x="1566" y="656"/>
                  </a:lnTo>
                  <a:lnTo>
                    <a:pt x="1566" y="666"/>
                  </a:lnTo>
                  <a:lnTo>
                    <a:pt x="1420" y="1131"/>
                  </a:lnTo>
                  <a:lnTo>
                    <a:pt x="1359" y="1109"/>
                  </a:lnTo>
                  <a:lnTo>
                    <a:pt x="1346" y="1104"/>
                  </a:lnTo>
                  <a:lnTo>
                    <a:pt x="1472" y="718"/>
                  </a:lnTo>
                  <a:lnTo>
                    <a:pt x="1566" y="666"/>
                  </a:lnTo>
                  <a:lnTo>
                    <a:pt x="1566" y="656"/>
                  </a:lnTo>
                  <a:lnTo>
                    <a:pt x="1465" y="711"/>
                  </a:lnTo>
                  <a:lnTo>
                    <a:pt x="1337" y="1101"/>
                  </a:lnTo>
                  <a:lnTo>
                    <a:pt x="345" y="738"/>
                  </a:lnTo>
                  <a:lnTo>
                    <a:pt x="341" y="746"/>
                  </a:lnTo>
                  <a:lnTo>
                    <a:pt x="1541" y="1185"/>
                  </a:lnTo>
                  <a:lnTo>
                    <a:pt x="1400" y="1545"/>
                  </a:lnTo>
                  <a:lnTo>
                    <a:pt x="1397" y="1544"/>
                  </a:lnTo>
                  <a:lnTo>
                    <a:pt x="1397" y="1554"/>
                  </a:lnTo>
                  <a:lnTo>
                    <a:pt x="1047" y="2449"/>
                  </a:lnTo>
                  <a:lnTo>
                    <a:pt x="540" y="2308"/>
                  </a:lnTo>
                  <a:lnTo>
                    <a:pt x="915" y="1393"/>
                  </a:lnTo>
                  <a:lnTo>
                    <a:pt x="1397" y="1554"/>
                  </a:lnTo>
                  <a:lnTo>
                    <a:pt x="1397" y="1544"/>
                  </a:lnTo>
                  <a:lnTo>
                    <a:pt x="944" y="1393"/>
                  </a:lnTo>
                  <a:lnTo>
                    <a:pt x="910" y="1381"/>
                  </a:lnTo>
                  <a:lnTo>
                    <a:pt x="528" y="2314"/>
                  </a:lnTo>
                  <a:lnTo>
                    <a:pt x="1043" y="2458"/>
                  </a:lnTo>
                  <a:lnTo>
                    <a:pt x="958" y="2675"/>
                  </a:lnTo>
                  <a:lnTo>
                    <a:pt x="955" y="2674"/>
                  </a:lnTo>
                  <a:lnTo>
                    <a:pt x="955" y="2684"/>
                  </a:lnTo>
                  <a:lnTo>
                    <a:pt x="737" y="3242"/>
                  </a:lnTo>
                  <a:lnTo>
                    <a:pt x="585" y="3631"/>
                  </a:lnTo>
                  <a:lnTo>
                    <a:pt x="61" y="3536"/>
                  </a:lnTo>
                  <a:lnTo>
                    <a:pt x="442" y="2562"/>
                  </a:lnTo>
                  <a:lnTo>
                    <a:pt x="955" y="2684"/>
                  </a:lnTo>
                  <a:lnTo>
                    <a:pt x="955" y="2674"/>
                  </a:lnTo>
                  <a:lnTo>
                    <a:pt x="482" y="2562"/>
                  </a:lnTo>
                  <a:lnTo>
                    <a:pt x="437" y="2551"/>
                  </a:lnTo>
                  <a:lnTo>
                    <a:pt x="52" y="3534"/>
                  </a:lnTo>
                  <a:lnTo>
                    <a:pt x="2" y="3525"/>
                  </a:lnTo>
                  <a:lnTo>
                    <a:pt x="0" y="3534"/>
                  </a:lnTo>
                  <a:lnTo>
                    <a:pt x="731" y="3666"/>
                  </a:lnTo>
                  <a:lnTo>
                    <a:pt x="638" y="3873"/>
                  </a:lnTo>
                  <a:lnTo>
                    <a:pt x="1" y="3801"/>
                  </a:lnTo>
                  <a:lnTo>
                    <a:pt x="0" y="3810"/>
                  </a:lnTo>
                  <a:lnTo>
                    <a:pt x="644" y="3883"/>
                  </a:lnTo>
                  <a:lnTo>
                    <a:pt x="742" y="3665"/>
                  </a:lnTo>
                  <a:lnTo>
                    <a:pt x="737" y="3663"/>
                  </a:lnTo>
                  <a:lnTo>
                    <a:pt x="738" y="3658"/>
                  </a:lnTo>
                  <a:lnTo>
                    <a:pt x="594" y="3632"/>
                  </a:lnTo>
                  <a:lnTo>
                    <a:pt x="595" y="3631"/>
                  </a:lnTo>
                  <a:lnTo>
                    <a:pt x="967" y="2677"/>
                  </a:lnTo>
                  <a:lnTo>
                    <a:pt x="1052" y="2460"/>
                  </a:lnTo>
                  <a:lnTo>
                    <a:pt x="1054" y="2455"/>
                  </a:lnTo>
                  <a:lnTo>
                    <a:pt x="1057" y="2449"/>
                  </a:lnTo>
                  <a:lnTo>
                    <a:pt x="1111" y="2311"/>
                  </a:lnTo>
                  <a:lnTo>
                    <a:pt x="1409" y="1548"/>
                  </a:lnTo>
                  <a:lnTo>
                    <a:pt x="1551" y="1184"/>
                  </a:lnTo>
                  <a:lnTo>
                    <a:pt x="1547" y="1183"/>
                  </a:lnTo>
                  <a:lnTo>
                    <a:pt x="1548" y="1178"/>
                  </a:lnTo>
                  <a:lnTo>
                    <a:pt x="1429" y="1134"/>
                  </a:lnTo>
                  <a:lnTo>
                    <a:pt x="1430" y="1131"/>
                  </a:lnTo>
                  <a:lnTo>
                    <a:pt x="1576" y="666"/>
                  </a:lnTo>
                  <a:lnTo>
                    <a:pt x="1582" y="648"/>
                  </a:lnTo>
                  <a:close/>
                  <a:moveTo>
                    <a:pt x="1968" y="438"/>
                  </a:moveTo>
                  <a:lnTo>
                    <a:pt x="1952" y="446"/>
                  </a:lnTo>
                  <a:lnTo>
                    <a:pt x="1952" y="456"/>
                  </a:lnTo>
                  <a:lnTo>
                    <a:pt x="1773" y="1025"/>
                  </a:lnTo>
                  <a:lnTo>
                    <a:pt x="1673" y="1073"/>
                  </a:lnTo>
                  <a:lnTo>
                    <a:pt x="1858" y="508"/>
                  </a:lnTo>
                  <a:lnTo>
                    <a:pt x="1952" y="456"/>
                  </a:lnTo>
                  <a:lnTo>
                    <a:pt x="1952" y="446"/>
                  </a:lnTo>
                  <a:lnTo>
                    <a:pt x="1851" y="501"/>
                  </a:lnTo>
                  <a:lnTo>
                    <a:pt x="1658" y="1090"/>
                  </a:lnTo>
                  <a:lnTo>
                    <a:pt x="1694" y="1073"/>
                  </a:lnTo>
                  <a:lnTo>
                    <a:pt x="1781" y="1031"/>
                  </a:lnTo>
                  <a:lnTo>
                    <a:pt x="1851" y="809"/>
                  </a:lnTo>
                  <a:lnTo>
                    <a:pt x="1962" y="456"/>
                  </a:lnTo>
                  <a:lnTo>
                    <a:pt x="1968" y="438"/>
                  </a:lnTo>
                  <a:close/>
                  <a:moveTo>
                    <a:pt x="2049" y="5344"/>
                  </a:moveTo>
                  <a:lnTo>
                    <a:pt x="1882" y="5348"/>
                  </a:lnTo>
                  <a:lnTo>
                    <a:pt x="1609" y="5350"/>
                  </a:lnTo>
                  <a:lnTo>
                    <a:pt x="1338" y="5348"/>
                  </a:lnTo>
                  <a:lnTo>
                    <a:pt x="1144" y="5343"/>
                  </a:lnTo>
                  <a:lnTo>
                    <a:pt x="1600" y="5368"/>
                  </a:lnTo>
                  <a:lnTo>
                    <a:pt x="1931" y="5350"/>
                  </a:lnTo>
                  <a:lnTo>
                    <a:pt x="2049" y="5344"/>
                  </a:lnTo>
                  <a:close/>
                  <a:moveTo>
                    <a:pt x="2550" y="121"/>
                  </a:moveTo>
                  <a:lnTo>
                    <a:pt x="2535" y="129"/>
                  </a:lnTo>
                  <a:lnTo>
                    <a:pt x="2535" y="139"/>
                  </a:lnTo>
                  <a:lnTo>
                    <a:pt x="2352" y="748"/>
                  </a:lnTo>
                  <a:lnTo>
                    <a:pt x="2252" y="796"/>
                  </a:lnTo>
                  <a:lnTo>
                    <a:pt x="2441" y="191"/>
                  </a:lnTo>
                  <a:lnTo>
                    <a:pt x="2535" y="139"/>
                  </a:lnTo>
                  <a:lnTo>
                    <a:pt x="2535" y="129"/>
                  </a:lnTo>
                  <a:lnTo>
                    <a:pt x="2433" y="184"/>
                  </a:lnTo>
                  <a:lnTo>
                    <a:pt x="2237" y="813"/>
                  </a:lnTo>
                  <a:lnTo>
                    <a:pt x="2273" y="796"/>
                  </a:lnTo>
                  <a:lnTo>
                    <a:pt x="2360" y="754"/>
                  </a:lnTo>
                  <a:lnTo>
                    <a:pt x="2384" y="675"/>
                  </a:lnTo>
                  <a:lnTo>
                    <a:pt x="2545" y="139"/>
                  </a:lnTo>
                  <a:lnTo>
                    <a:pt x="2550" y="121"/>
                  </a:lnTo>
                  <a:close/>
                  <a:moveTo>
                    <a:pt x="2772" y="0"/>
                  </a:moveTo>
                  <a:lnTo>
                    <a:pt x="2757" y="8"/>
                  </a:lnTo>
                  <a:lnTo>
                    <a:pt x="2757" y="18"/>
                  </a:lnTo>
                  <a:lnTo>
                    <a:pt x="2567" y="645"/>
                  </a:lnTo>
                  <a:lnTo>
                    <a:pt x="2464" y="695"/>
                  </a:lnTo>
                  <a:lnTo>
                    <a:pt x="2646" y="79"/>
                  </a:lnTo>
                  <a:lnTo>
                    <a:pt x="2757" y="18"/>
                  </a:lnTo>
                  <a:lnTo>
                    <a:pt x="2757" y="8"/>
                  </a:lnTo>
                  <a:lnTo>
                    <a:pt x="2638" y="73"/>
                  </a:lnTo>
                  <a:lnTo>
                    <a:pt x="2614" y="153"/>
                  </a:lnTo>
                  <a:lnTo>
                    <a:pt x="2449" y="712"/>
                  </a:lnTo>
                  <a:lnTo>
                    <a:pt x="2485" y="695"/>
                  </a:lnTo>
                  <a:lnTo>
                    <a:pt x="2575" y="651"/>
                  </a:lnTo>
                  <a:lnTo>
                    <a:pt x="2766" y="18"/>
                  </a:lnTo>
                  <a:lnTo>
                    <a:pt x="2772" y="0"/>
                  </a:lnTo>
                  <a:close/>
                  <a:moveTo>
                    <a:pt x="2815" y="5313"/>
                  </a:moveTo>
                  <a:lnTo>
                    <a:pt x="2591" y="5319"/>
                  </a:lnTo>
                  <a:lnTo>
                    <a:pt x="2049" y="5344"/>
                  </a:lnTo>
                  <a:lnTo>
                    <a:pt x="2815" y="5313"/>
                  </a:lnTo>
                  <a:close/>
                  <a:moveTo>
                    <a:pt x="3283" y="5310"/>
                  </a:moveTo>
                  <a:lnTo>
                    <a:pt x="3263" y="5309"/>
                  </a:lnTo>
                  <a:lnTo>
                    <a:pt x="3063" y="5300"/>
                  </a:lnTo>
                  <a:lnTo>
                    <a:pt x="2855" y="5311"/>
                  </a:lnTo>
                  <a:lnTo>
                    <a:pt x="2815" y="5313"/>
                  </a:lnTo>
                  <a:lnTo>
                    <a:pt x="3030" y="5309"/>
                  </a:lnTo>
                  <a:lnTo>
                    <a:pt x="3137" y="5309"/>
                  </a:lnTo>
                  <a:lnTo>
                    <a:pt x="3283" y="5310"/>
                  </a:lnTo>
                  <a:close/>
                  <a:moveTo>
                    <a:pt x="3838" y="5327"/>
                  </a:moveTo>
                  <a:lnTo>
                    <a:pt x="3575" y="5316"/>
                  </a:lnTo>
                  <a:lnTo>
                    <a:pt x="3332" y="5311"/>
                  </a:lnTo>
                  <a:lnTo>
                    <a:pt x="3283" y="5310"/>
                  </a:lnTo>
                  <a:lnTo>
                    <a:pt x="3837" y="5336"/>
                  </a:lnTo>
                  <a:lnTo>
                    <a:pt x="3838" y="5327"/>
                  </a:lnTo>
                  <a:close/>
                  <a:moveTo>
                    <a:pt x="5696" y="3831"/>
                  </a:moveTo>
                  <a:lnTo>
                    <a:pt x="5695" y="3822"/>
                  </a:lnTo>
                  <a:lnTo>
                    <a:pt x="5358" y="3848"/>
                  </a:lnTo>
                  <a:lnTo>
                    <a:pt x="4417" y="3496"/>
                  </a:lnTo>
                  <a:lnTo>
                    <a:pt x="4414" y="3504"/>
                  </a:lnTo>
                  <a:lnTo>
                    <a:pt x="5353" y="3855"/>
                  </a:lnTo>
                  <a:lnTo>
                    <a:pt x="5216" y="5241"/>
                  </a:lnTo>
                  <a:lnTo>
                    <a:pt x="4125" y="5291"/>
                  </a:lnTo>
                  <a:lnTo>
                    <a:pt x="4125" y="5300"/>
                  </a:lnTo>
                  <a:lnTo>
                    <a:pt x="5225" y="5250"/>
                  </a:lnTo>
                  <a:lnTo>
                    <a:pt x="5362" y="3856"/>
                  </a:lnTo>
                  <a:lnTo>
                    <a:pt x="5696" y="3831"/>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3" name="AutoShape 5"/>
            <p:cNvSpPr>
              <a:spLocks/>
            </p:cNvSpPr>
            <p:nvPr/>
          </p:nvSpPr>
          <p:spPr bwMode="auto">
            <a:xfrm>
              <a:off x="2448" y="3182"/>
              <a:ext cx="11133" cy="6819"/>
            </a:xfrm>
            <a:custGeom>
              <a:avLst/>
              <a:gdLst/>
              <a:ahLst/>
              <a:cxnLst>
                <a:cxn ang="0">
                  <a:pos x="0" y="6816"/>
                </a:cxn>
                <a:cxn ang="0">
                  <a:pos x="731" y="5964"/>
                </a:cxn>
                <a:cxn ang="0">
                  <a:pos x="301" y="6795"/>
                </a:cxn>
                <a:cxn ang="0">
                  <a:pos x="594" y="5993"/>
                </a:cxn>
                <a:cxn ang="0">
                  <a:pos x="727" y="5976"/>
                </a:cxn>
                <a:cxn ang="0">
                  <a:pos x="1142" y="4680"/>
                </a:cxn>
                <a:cxn ang="0">
                  <a:pos x="1142" y="4680"/>
                </a:cxn>
                <a:cxn ang="0">
                  <a:pos x="740" y="5471"/>
                </a:cxn>
                <a:cxn ang="0">
                  <a:pos x="1157" y="4666"/>
                </a:cxn>
                <a:cxn ang="0">
                  <a:pos x="1135" y="5365"/>
                </a:cxn>
                <a:cxn ang="0">
                  <a:pos x="1383" y="4593"/>
                </a:cxn>
                <a:cxn ang="0">
                  <a:pos x="1142" y="5372"/>
                </a:cxn>
                <a:cxn ang="0">
                  <a:pos x="1468" y="5818"/>
                </a:cxn>
                <a:cxn ang="0">
                  <a:pos x="1308" y="5866"/>
                </a:cxn>
                <a:cxn ang="0">
                  <a:pos x="982" y="6805"/>
                </a:cxn>
                <a:cxn ang="0">
                  <a:pos x="1482" y="5814"/>
                </a:cxn>
                <a:cxn ang="0">
                  <a:pos x="1271" y="4216"/>
                </a:cxn>
                <a:cxn ang="0">
                  <a:pos x="1514" y="3517"/>
                </a:cxn>
                <a:cxn ang="0">
                  <a:pos x="1278" y="4223"/>
                </a:cxn>
                <a:cxn ang="0">
                  <a:pos x="1728" y="3417"/>
                </a:cxn>
                <a:cxn ang="0">
                  <a:pos x="1395" y="4163"/>
                </a:cxn>
                <a:cxn ang="0">
                  <a:pos x="1615" y="3469"/>
                </a:cxn>
                <a:cxn ang="0">
                  <a:pos x="1552" y="3969"/>
                </a:cxn>
                <a:cxn ang="0">
                  <a:pos x="1783" y="4464"/>
                </a:cxn>
                <a:cxn ang="0">
                  <a:pos x="1671" y="4509"/>
                </a:cxn>
                <a:cxn ang="0">
                  <a:pos x="1417" y="5305"/>
                </a:cxn>
                <a:cxn ang="0">
                  <a:pos x="1796" y="4459"/>
                </a:cxn>
                <a:cxn ang="0">
                  <a:pos x="1816" y="3983"/>
                </a:cxn>
                <a:cxn ang="0">
                  <a:pos x="2031" y="3275"/>
                </a:cxn>
                <a:cxn ang="0">
                  <a:pos x="1823" y="3989"/>
                </a:cxn>
                <a:cxn ang="0">
                  <a:pos x="2042" y="4380"/>
                </a:cxn>
                <a:cxn ang="0">
                  <a:pos x="1930" y="4426"/>
                </a:cxn>
                <a:cxn ang="0">
                  <a:pos x="1900" y="4493"/>
                </a:cxn>
                <a:cxn ang="0">
                  <a:pos x="2051" y="4389"/>
                </a:cxn>
                <a:cxn ang="0">
                  <a:pos x="2231" y="3192"/>
                </a:cxn>
                <a:cxn ang="0">
                  <a:pos x="2231" y="3192"/>
                </a:cxn>
                <a:cxn ang="0">
                  <a:pos x="1898" y="3957"/>
                </a:cxn>
                <a:cxn ang="0">
                  <a:pos x="2246" y="3175"/>
                </a:cxn>
                <a:cxn ang="0">
                  <a:pos x="7480" y="4599"/>
                </a:cxn>
                <a:cxn ang="0">
                  <a:pos x="7471" y="2945"/>
                </a:cxn>
                <a:cxn ang="0">
                  <a:pos x="7862" y="531"/>
                </a:cxn>
                <a:cxn ang="0">
                  <a:pos x="7936" y="2804"/>
                </a:cxn>
                <a:cxn ang="0">
                  <a:pos x="7936" y="2804"/>
                </a:cxn>
                <a:cxn ang="0">
                  <a:pos x="7961" y="1614"/>
                </a:cxn>
                <a:cxn ang="0">
                  <a:pos x="7972" y="1913"/>
                </a:cxn>
                <a:cxn ang="0">
                  <a:pos x="8332" y="300"/>
                </a:cxn>
                <a:cxn ang="0">
                  <a:pos x="8497" y="1407"/>
                </a:cxn>
                <a:cxn ang="0">
                  <a:pos x="8497" y="1407"/>
                </a:cxn>
                <a:cxn ang="0">
                  <a:pos x="8495" y="2635"/>
                </a:cxn>
                <a:cxn ang="0">
                  <a:pos x="8513" y="1710"/>
                </a:cxn>
                <a:cxn ang="0">
                  <a:pos x="8867" y="31"/>
                </a:cxn>
                <a:cxn ang="0">
                  <a:pos x="9072" y="1179"/>
                </a:cxn>
                <a:cxn ang="0">
                  <a:pos x="9072" y="1179"/>
                </a:cxn>
                <a:cxn ang="0">
                  <a:pos x="9130" y="2446"/>
                </a:cxn>
                <a:cxn ang="0">
                  <a:pos x="9100" y="1490"/>
                </a:cxn>
                <a:cxn ang="0">
                  <a:pos x="10455" y="1000"/>
                </a:cxn>
                <a:cxn ang="0">
                  <a:pos x="10862" y="2990"/>
                </a:cxn>
                <a:cxn ang="0">
                  <a:pos x="10862" y="2990"/>
                </a:cxn>
                <a:cxn ang="0">
                  <a:pos x="11124" y="4319"/>
                </a:cxn>
              </a:cxnLst>
              <a:rect l="0" t="0" r="r" b="b"/>
              <a:pathLst>
                <a:path w="11133" h="6819">
                  <a:moveTo>
                    <a:pt x="533" y="5974"/>
                  </a:moveTo>
                  <a:lnTo>
                    <a:pt x="532" y="5965"/>
                  </a:lnTo>
                  <a:lnTo>
                    <a:pt x="328" y="5992"/>
                  </a:lnTo>
                  <a:lnTo>
                    <a:pt x="0" y="6816"/>
                  </a:lnTo>
                  <a:lnTo>
                    <a:pt x="9" y="6819"/>
                  </a:lnTo>
                  <a:lnTo>
                    <a:pt x="335" y="6000"/>
                  </a:lnTo>
                  <a:lnTo>
                    <a:pt x="533" y="5974"/>
                  </a:lnTo>
                  <a:close/>
                  <a:moveTo>
                    <a:pt x="731" y="5964"/>
                  </a:moveTo>
                  <a:lnTo>
                    <a:pt x="717" y="5967"/>
                  </a:lnTo>
                  <a:lnTo>
                    <a:pt x="717" y="5976"/>
                  </a:lnTo>
                  <a:lnTo>
                    <a:pt x="430" y="6784"/>
                  </a:lnTo>
                  <a:lnTo>
                    <a:pt x="301" y="6795"/>
                  </a:lnTo>
                  <a:lnTo>
                    <a:pt x="601" y="6001"/>
                  </a:lnTo>
                  <a:lnTo>
                    <a:pt x="717" y="5976"/>
                  </a:lnTo>
                  <a:lnTo>
                    <a:pt x="717" y="5967"/>
                  </a:lnTo>
                  <a:lnTo>
                    <a:pt x="594" y="5993"/>
                  </a:lnTo>
                  <a:lnTo>
                    <a:pt x="287" y="6806"/>
                  </a:lnTo>
                  <a:lnTo>
                    <a:pt x="407" y="6795"/>
                  </a:lnTo>
                  <a:lnTo>
                    <a:pt x="436" y="6793"/>
                  </a:lnTo>
                  <a:lnTo>
                    <a:pt x="727" y="5976"/>
                  </a:lnTo>
                  <a:lnTo>
                    <a:pt x="731" y="5964"/>
                  </a:lnTo>
                  <a:close/>
                  <a:moveTo>
                    <a:pt x="1157" y="4666"/>
                  </a:moveTo>
                  <a:lnTo>
                    <a:pt x="1142" y="4671"/>
                  </a:lnTo>
                  <a:lnTo>
                    <a:pt x="1142" y="4680"/>
                  </a:lnTo>
                  <a:lnTo>
                    <a:pt x="883" y="5427"/>
                  </a:lnTo>
                  <a:lnTo>
                    <a:pt x="755" y="5458"/>
                  </a:lnTo>
                  <a:lnTo>
                    <a:pt x="1031" y="4716"/>
                  </a:lnTo>
                  <a:lnTo>
                    <a:pt x="1142" y="4680"/>
                  </a:lnTo>
                  <a:lnTo>
                    <a:pt x="1142" y="4671"/>
                  </a:lnTo>
                  <a:lnTo>
                    <a:pt x="1024" y="4709"/>
                  </a:lnTo>
                  <a:lnTo>
                    <a:pt x="995" y="4785"/>
                  </a:lnTo>
                  <a:lnTo>
                    <a:pt x="740" y="5471"/>
                  </a:lnTo>
                  <a:lnTo>
                    <a:pt x="793" y="5458"/>
                  </a:lnTo>
                  <a:lnTo>
                    <a:pt x="890" y="5434"/>
                  </a:lnTo>
                  <a:lnTo>
                    <a:pt x="1152" y="4680"/>
                  </a:lnTo>
                  <a:lnTo>
                    <a:pt x="1157" y="4666"/>
                  </a:lnTo>
                  <a:close/>
                  <a:moveTo>
                    <a:pt x="1397" y="4588"/>
                  </a:moveTo>
                  <a:lnTo>
                    <a:pt x="1383" y="4593"/>
                  </a:lnTo>
                  <a:lnTo>
                    <a:pt x="1383" y="4602"/>
                  </a:lnTo>
                  <a:lnTo>
                    <a:pt x="1135" y="5365"/>
                  </a:lnTo>
                  <a:lnTo>
                    <a:pt x="1006" y="5396"/>
                  </a:lnTo>
                  <a:lnTo>
                    <a:pt x="1271" y="4639"/>
                  </a:lnTo>
                  <a:lnTo>
                    <a:pt x="1383" y="4602"/>
                  </a:lnTo>
                  <a:lnTo>
                    <a:pt x="1383" y="4593"/>
                  </a:lnTo>
                  <a:lnTo>
                    <a:pt x="1264" y="4631"/>
                  </a:lnTo>
                  <a:lnTo>
                    <a:pt x="992" y="5409"/>
                  </a:lnTo>
                  <a:lnTo>
                    <a:pt x="1045" y="5396"/>
                  </a:lnTo>
                  <a:lnTo>
                    <a:pt x="1142" y="5372"/>
                  </a:lnTo>
                  <a:lnTo>
                    <a:pt x="1392" y="4602"/>
                  </a:lnTo>
                  <a:lnTo>
                    <a:pt x="1397" y="4588"/>
                  </a:lnTo>
                  <a:close/>
                  <a:moveTo>
                    <a:pt x="1482" y="5814"/>
                  </a:moveTo>
                  <a:lnTo>
                    <a:pt x="1468" y="5818"/>
                  </a:lnTo>
                  <a:lnTo>
                    <a:pt x="1468" y="5827"/>
                  </a:lnTo>
                  <a:lnTo>
                    <a:pt x="1157" y="6784"/>
                  </a:lnTo>
                  <a:lnTo>
                    <a:pt x="995" y="6795"/>
                  </a:lnTo>
                  <a:lnTo>
                    <a:pt x="1308" y="5866"/>
                  </a:lnTo>
                  <a:lnTo>
                    <a:pt x="1468" y="5827"/>
                  </a:lnTo>
                  <a:lnTo>
                    <a:pt x="1468" y="5818"/>
                  </a:lnTo>
                  <a:lnTo>
                    <a:pt x="1301" y="5859"/>
                  </a:lnTo>
                  <a:lnTo>
                    <a:pt x="982" y="6805"/>
                  </a:lnTo>
                  <a:lnTo>
                    <a:pt x="1126" y="6795"/>
                  </a:lnTo>
                  <a:lnTo>
                    <a:pt x="1164" y="6793"/>
                  </a:lnTo>
                  <a:lnTo>
                    <a:pt x="1478" y="5827"/>
                  </a:lnTo>
                  <a:lnTo>
                    <a:pt x="1482" y="5814"/>
                  </a:lnTo>
                  <a:close/>
                  <a:moveTo>
                    <a:pt x="1530" y="3509"/>
                  </a:moveTo>
                  <a:lnTo>
                    <a:pt x="1514" y="3517"/>
                  </a:lnTo>
                  <a:lnTo>
                    <a:pt x="1514" y="3527"/>
                  </a:lnTo>
                  <a:lnTo>
                    <a:pt x="1271" y="4216"/>
                  </a:lnTo>
                  <a:lnTo>
                    <a:pt x="1172" y="4259"/>
                  </a:lnTo>
                  <a:lnTo>
                    <a:pt x="1424" y="3569"/>
                  </a:lnTo>
                  <a:lnTo>
                    <a:pt x="1514" y="3527"/>
                  </a:lnTo>
                  <a:lnTo>
                    <a:pt x="1514" y="3517"/>
                  </a:lnTo>
                  <a:lnTo>
                    <a:pt x="1417" y="3562"/>
                  </a:lnTo>
                  <a:lnTo>
                    <a:pt x="1156" y="4275"/>
                  </a:lnTo>
                  <a:lnTo>
                    <a:pt x="1195" y="4259"/>
                  </a:lnTo>
                  <a:lnTo>
                    <a:pt x="1278" y="4223"/>
                  </a:lnTo>
                  <a:lnTo>
                    <a:pt x="1390" y="3906"/>
                  </a:lnTo>
                  <a:lnTo>
                    <a:pt x="1524" y="3527"/>
                  </a:lnTo>
                  <a:lnTo>
                    <a:pt x="1530" y="3509"/>
                  </a:lnTo>
                  <a:close/>
                  <a:moveTo>
                    <a:pt x="1728" y="3417"/>
                  </a:moveTo>
                  <a:lnTo>
                    <a:pt x="1713" y="3424"/>
                  </a:lnTo>
                  <a:lnTo>
                    <a:pt x="1713" y="3434"/>
                  </a:lnTo>
                  <a:lnTo>
                    <a:pt x="1494" y="4121"/>
                  </a:lnTo>
                  <a:lnTo>
                    <a:pt x="1395" y="4163"/>
                  </a:lnTo>
                  <a:lnTo>
                    <a:pt x="1623" y="3476"/>
                  </a:lnTo>
                  <a:lnTo>
                    <a:pt x="1713" y="3434"/>
                  </a:lnTo>
                  <a:lnTo>
                    <a:pt x="1713" y="3424"/>
                  </a:lnTo>
                  <a:lnTo>
                    <a:pt x="1615" y="3469"/>
                  </a:lnTo>
                  <a:lnTo>
                    <a:pt x="1380" y="4179"/>
                  </a:lnTo>
                  <a:lnTo>
                    <a:pt x="1418" y="4163"/>
                  </a:lnTo>
                  <a:lnTo>
                    <a:pt x="1501" y="4127"/>
                  </a:lnTo>
                  <a:lnTo>
                    <a:pt x="1552" y="3969"/>
                  </a:lnTo>
                  <a:lnTo>
                    <a:pt x="1722" y="3434"/>
                  </a:lnTo>
                  <a:lnTo>
                    <a:pt x="1728" y="3417"/>
                  </a:lnTo>
                  <a:close/>
                  <a:moveTo>
                    <a:pt x="1796" y="4459"/>
                  </a:moveTo>
                  <a:lnTo>
                    <a:pt x="1783" y="4464"/>
                  </a:lnTo>
                  <a:lnTo>
                    <a:pt x="1783" y="4473"/>
                  </a:lnTo>
                  <a:lnTo>
                    <a:pt x="1559" y="5260"/>
                  </a:lnTo>
                  <a:lnTo>
                    <a:pt x="1430" y="5292"/>
                  </a:lnTo>
                  <a:lnTo>
                    <a:pt x="1671" y="4509"/>
                  </a:lnTo>
                  <a:lnTo>
                    <a:pt x="1783" y="4473"/>
                  </a:lnTo>
                  <a:lnTo>
                    <a:pt x="1783" y="4464"/>
                  </a:lnTo>
                  <a:lnTo>
                    <a:pt x="1663" y="4502"/>
                  </a:lnTo>
                  <a:lnTo>
                    <a:pt x="1417" y="5305"/>
                  </a:lnTo>
                  <a:lnTo>
                    <a:pt x="1468" y="5292"/>
                  </a:lnTo>
                  <a:lnTo>
                    <a:pt x="1566" y="5268"/>
                  </a:lnTo>
                  <a:lnTo>
                    <a:pt x="1792" y="4473"/>
                  </a:lnTo>
                  <a:lnTo>
                    <a:pt x="1796" y="4459"/>
                  </a:lnTo>
                  <a:close/>
                  <a:moveTo>
                    <a:pt x="2045" y="3268"/>
                  </a:moveTo>
                  <a:lnTo>
                    <a:pt x="2031" y="3275"/>
                  </a:lnTo>
                  <a:lnTo>
                    <a:pt x="2031" y="3285"/>
                  </a:lnTo>
                  <a:lnTo>
                    <a:pt x="1816" y="3983"/>
                  </a:lnTo>
                  <a:lnTo>
                    <a:pt x="1712" y="4027"/>
                  </a:lnTo>
                  <a:lnTo>
                    <a:pt x="1944" y="3326"/>
                  </a:lnTo>
                  <a:lnTo>
                    <a:pt x="2031" y="3285"/>
                  </a:lnTo>
                  <a:lnTo>
                    <a:pt x="2031" y="3275"/>
                  </a:lnTo>
                  <a:lnTo>
                    <a:pt x="1936" y="3319"/>
                  </a:lnTo>
                  <a:lnTo>
                    <a:pt x="1697" y="4044"/>
                  </a:lnTo>
                  <a:lnTo>
                    <a:pt x="1735" y="4027"/>
                  </a:lnTo>
                  <a:lnTo>
                    <a:pt x="1823" y="3989"/>
                  </a:lnTo>
                  <a:lnTo>
                    <a:pt x="2040" y="3285"/>
                  </a:lnTo>
                  <a:lnTo>
                    <a:pt x="2045" y="3268"/>
                  </a:lnTo>
                  <a:close/>
                  <a:moveTo>
                    <a:pt x="2055" y="4375"/>
                  </a:moveTo>
                  <a:lnTo>
                    <a:pt x="2042" y="4380"/>
                  </a:lnTo>
                  <a:lnTo>
                    <a:pt x="2042" y="4389"/>
                  </a:lnTo>
                  <a:lnTo>
                    <a:pt x="1818" y="5196"/>
                  </a:lnTo>
                  <a:lnTo>
                    <a:pt x="1690" y="5228"/>
                  </a:lnTo>
                  <a:lnTo>
                    <a:pt x="1930" y="4426"/>
                  </a:lnTo>
                  <a:lnTo>
                    <a:pt x="2042" y="4389"/>
                  </a:lnTo>
                  <a:lnTo>
                    <a:pt x="2042" y="4380"/>
                  </a:lnTo>
                  <a:lnTo>
                    <a:pt x="1923" y="4418"/>
                  </a:lnTo>
                  <a:lnTo>
                    <a:pt x="1900" y="4493"/>
                  </a:lnTo>
                  <a:lnTo>
                    <a:pt x="1676" y="5241"/>
                  </a:lnTo>
                  <a:lnTo>
                    <a:pt x="1728" y="5228"/>
                  </a:lnTo>
                  <a:lnTo>
                    <a:pt x="1826" y="5204"/>
                  </a:lnTo>
                  <a:lnTo>
                    <a:pt x="2051" y="4389"/>
                  </a:lnTo>
                  <a:lnTo>
                    <a:pt x="2055" y="4375"/>
                  </a:lnTo>
                  <a:close/>
                  <a:moveTo>
                    <a:pt x="2246" y="3175"/>
                  </a:moveTo>
                  <a:lnTo>
                    <a:pt x="2231" y="3182"/>
                  </a:lnTo>
                  <a:lnTo>
                    <a:pt x="2231" y="3192"/>
                  </a:lnTo>
                  <a:lnTo>
                    <a:pt x="2020" y="3895"/>
                  </a:lnTo>
                  <a:lnTo>
                    <a:pt x="1912" y="3941"/>
                  </a:lnTo>
                  <a:lnTo>
                    <a:pt x="2119" y="3244"/>
                  </a:lnTo>
                  <a:lnTo>
                    <a:pt x="2231" y="3192"/>
                  </a:lnTo>
                  <a:lnTo>
                    <a:pt x="2231" y="3182"/>
                  </a:lnTo>
                  <a:lnTo>
                    <a:pt x="2112" y="3237"/>
                  </a:lnTo>
                  <a:lnTo>
                    <a:pt x="2064" y="3397"/>
                  </a:lnTo>
                  <a:lnTo>
                    <a:pt x="1898" y="3957"/>
                  </a:lnTo>
                  <a:lnTo>
                    <a:pt x="1935" y="3941"/>
                  </a:lnTo>
                  <a:lnTo>
                    <a:pt x="2028" y="3902"/>
                  </a:lnTo>
                  <a:lnTo>
                    <a:pt x="2241" y="3192"/>
                  </a:lnTo>
                  <a:lnTo>
                    <a:pt x="2246" y="3175"/>
                  </a:lnTo>
                  <a:close/>
                  <a:moveTo>
                    <a:pt x="7480" y="3627"/>
                  </a:moveTo>
                  <a:lnTo>
                    <a:pt x="7471" y="3627"/>
                  </a:lnTo>
                  <a:lnTo>
                    <a:pt x="7471" y="4599"/>
                  </a:lnTo>
                  <a:lnTo>
                    <a:pt x="7480" y="4599"/>
                  </a:lnTo>
                  <a:lnTo>
                    <a:pt x="7480" y="3627"/>
                  </a:lnTo>
                  <a:close/>
                  <a:moveTo>
                    <a:pt x="7480" y="2098"/>
                  </a:moveTo>
                  <a:lnTo>
                    <a:pt x="7471" y="2098"/>
                  </a:lnTo>
                  <a:lnTo>
                    <a:pt x="7471" y="2945"/>
                  </a:lnTo>
                  <a:lnTo>
                    <a:pt x="7480" y="2945"/>
                  </a:lnTo>
                  <a:lnTo>
                    <a:pt x="7480" y="2098"/>
                  </a:lnTo>
                  <a:close/>
                  <a:moveTo>
                    <a:pt x="7898" y="1643"/>
                  </a:moveTo>
                  <a:lnTo>
                    <a:pt x="7862" y="531"/>
                  </a:lnTo>
                  <a:lnTo>
                    <a:pt x="7853" y="532"/>
                  </a:lnTo>
                  <a:lnTo>
                    <a:pt x="7889" y="1643"/>
                  </a:lnTo>
                  <a:lnTo>
                    <a:pt x="7898" y="1643"/>
                  </a:lnTo>
                  <a:close/>
                  <a:moveTo>
                    <a:pt x="7936" y="2804"/>
                  </a:moveTo>
                  <a:lnTo>
                    <a:pt x="7908" y="1939"/>
                  </a:lnTo>
                  <a:lnTo>
                    <a:pt x="7899" y="1939"/>
                  </a:lnTo>
                  <a:lnTo>
                    <a:pt x="7927" y="2804"/>
                  </a:lnTo>
                  <a:lnTo>
                    <a:pt x="7936" y="2804"/>
                  </a:lnTo>
                  <a:close/>
                  <a:moveTo>
                    <a:pt x="7970" y="1614"/>
                  </a:moveTo>
                  <a:lnTo>
                    <a:pt x="7929" y="498"/>
                  </a:lnTo>
                  <a:lnTo>
                    <a:pt x="7920" y="499"/>
                  </a:lnTo>
                  <a:lnTo>
                    <a:pt x="7961" y="1614"/>
                  </a:lnTo>
                  <a:lnTo>
                    <a:pt x="7970" y="1614"/>
                  </a:lnTo>
                  <a:close/>
                  <a:moveTo>
                    <a:pt x="8013" y="2784"/>
                  </a:moveTo>
                  <a:lnTo>
                    <a:pt x="7981" y="1913"/>
                  </a:lnTo>
                  <a:lnTo>
                    <a:pt x="7972" y="1913"/>
                  </a:lnTo>
                  <a:lnTo>
                    <a:pt x="8003" y="2784"/>
                  </a:lnTo>
                  <a:lnTo>
                    <a:pt x="8013" y="2784"/>
                  </a:lnTo>
                  <a:close/>
                  <a:moveTo>
                    <a:pt x="8416" y="1438"/>
                  </a:moveTo>
                  <a:lnTo>
                    <a:pt x="8332" y="300"/>
                  </a:lnTo>
                  <a:lnTo>
                    <a:pt x="8323" y="301"/>
                  </a:lnTo>
                  <a:lnTo>
                    <a:pt x="8407" y="1438"/>
                  </a:lnTo>
                  <a:lnTo>
                    <a:pt x="8416" y="1438"/>
                  </a:lnTo>
                  <a:close/>
                  <a:moveTo>
                    <a:pt x="8497" y="1407"/>
                  </a:moveTo>
                  <a:lnTo>
                    <a:pt x="8404" y="261"/>
                  </a:lnTo>
                  <a:lnTo>
                    <a:pt x="8394" y="261"/>
                  </a:lnTo>
                  <a:lnTo>
                    <a:pt x="8488" y="1407"/>
                  </a:lnTo>
                  <a:lnTo>
                    <a:pt x="8497" y="1407"/>
                  </a:lnTo>
                  <a:close/>
                  <a:moveTo>
                    <a:pt x="8504" y="2635"/>
                  </a:moveTo>
                  <a:lnTo>
                    <a:pt x="8438" y="1740"/>
                  </a:lnTo>
                  <a:lnTo>
                    <a:pt x="8429" y="1740"/>
                  </a:lnTo>
                  <a:lnTo>
                    <a:pt x="8495" y="2635"/>
                  </a:lnTo>
                  <a:lnTo>
                    <a:pt x="8504" y="2635"/>
                  </a:lnTo>
                  <a:close/>
                  <a:moveTo>
                    <a:pt x="8595" y="2609"/>
                  </a:moveTo>
                  <a:lnTo>
                    <a:pt x="8522" y="1709"/>
                  </a:lnTo>
                  <a:lnTo>
                    <a:pt x="8513" y="1710"/>
                  </a:lnTo>
                  <a:lnTo>
                    <a:pt x="8586" y="2609"/>
                  </a:lnTo>
                  <a:lnTo>
                    <a:pt x="8595" y="2609"/>
                  </a:lnTo>
                  <a:close/>
                  <a:moveTo>
                    <a:pt x="9000" y="1208"/>
                  </a:moveTo>
                  <a:lnTo>
                    <a:pt x="8867" y="31"/>
                  </a:lnTo>
                  <a:lnTo>
                    <a:pt x="8858" y="32"/>
                  </a:lnTo>
                  <a:lnTo>
                    <a:pt x="8991" y="1209"/>
                  </a:lnTo>
                  <a:lnTo>
                    <a:pt x="9000" y="1208"/>
                  </a:lnTo>
                  <a:close/>
                  <a:moveTo>
                    <a:pt x="9072" y="1179"/>
                  </a:moveTo>
                  <a:lnTo>
                    <a:pt x="8930" y="0"/>
                  </a:lnTo>
                  <a:lnTo>
                    <a:pt x="8921" y="1"/>
                  </a:lnTo>
                  <a:lnTo>
                    <a:pt x="9063" y="1180"/>
                  </a:lnTo>
                  <a:lnTo>
                    <a:pt x="9072" y="1179"/>
                  </a:lnTo>
                  <a:close/>
                  <a:moveTo>
                    <a:pt x="9139" y="2445"/>
                  </a:moveTo>
                  <a:lnTo>
                    <a:pt x="9035" y="1518"/>
                  </a:lnTo>
                  <a:lnTo>
                    <a:pt x="9026" y="1519"/>
                  </a:lnTo>
                  <a:lnTo>
                    <a:pt x="9130" y="2446"/>
                  </a:lnTo>
                  <a:lnTo>
                    <a:pt x="9139" y="2445"/>
                  </a:lnTo>
                  <a:close/>
                  <a:moveTo>
                    <a:pt x="9221" y="2419"/>
                  </a:moveTo>
                  <a:lnTo>
                    <a:pt x="9109" y="1489"/>
                  </a:lnTo>
                  <a:lnTo>
                    <a:pt x="9100" y="1490"/>
                  </a:lnTo>
                  <a:lnTo>
                    <a:pt x="9212" y="2420"/>
                  </a:lnTo>
                  <a:lnTo>
                    <a:pt x="9221" y="2419"/>
                  </a:lnTo>
                  <a:close/>
                  <a:moveTo>
                    <a:pt x="10610" y="1760"/>
                  </a:moveTo>
                  <a:lnTo>
                    <a:pt x="10455" y="1000"/>
                  </a:lnTo>
                  <a:lnTo>
                    <a:pt x="10446" y="1002"/>
                  </a:lnTo>
                  <a:lnTo>
                    <a:pt x="10601" y="1762"/>
                  </a:lnTo>
                  <a:lnTo>
                    <a:pt x="10610" y="1760"/>
                  </a:lnTo>
                  <a:close/>
                  <a:moveTo>
                    <a:pt x="10862" y="2990"/>
                  </a:moveTo>
                  <a:lnTo>
                    <a:pt x="10702" y="2207"/>
                  </a:lnTo>
                  <a:lnTo>
                    <a:pt x="10693" y="2208"/>
                  </a:lnTo>
                  <a:lnTo>
                    <a:pt x="10853" y="2992"/>
                  </a:lnTo>
                  <a:lnTo>
                    <a:pt x="10862" y="2990"/>
                  </a:lnTo>
                  <a:close/>
                  <a:moveTo>
                    <a:pt x="11132" y="4318"/>
                  </a:moveTo>
                  <a:lnTo>
                    <a:pt x="11004" y="3690"/>
                  </a:lnTo>
                  <a:lnTo>
                    <a:pt x="10995" y="3691"/>
                  </a:lnTo>
                  <a:lnTo>
                    <a:pt x="11124" y="4319"/>
                  </a:lnTo>
                  <a:lnTo>
                    <a:pt x="11132" y="4318"/>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 name="Titlu 1"/>
          <p:cNvSpPr>
            <a:spLocks noGrp="1"/>
          </p:cNvSpPr>
          <p:nvPr>
            <p:ph type="ctrTitle"/>
          </p:nvPr>
        </p:nvSpPr>
        <p:spPr>
          <a:xfrm>
            <a:off x="762000" y="243012"/>
            <a:ext cx="7737231" cy="858226"/>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3" name="Subtitlu 2"/>
          <p:cNvSpPr>
            <a:spLocks noGrp="1"/>
          </p:cNvSpPr>
          <p:nvPr>
            <p:ph type="subTitle" idx="1"/>
          </p:nvPr>
        </p:nvSpPr>
        <p:spPr>
          <a:xfrm>
            <a:off x="773882" y="1376114"/>
            <a:ext cx="7737231" cy="3429000"/>
          </a:xfrm>
        </p:spPr>
        <p:txBody>
          <a:bodyPr>
            <a:normAutofit/>
          </a:bodyPr>
          <a:lstStyle/>
          <a:p>
            <a:pPr marL="514350" lvl="0" indent="-514350" algn="just">
              <a:buBlip>
                <a:blip r:embed="rId5"/>
              </a:buBlip>
              <a:defRPr/>
            </a:pPr>
            <a:r>
              <a:rPr lang="ro-RO" sz="1800" b="1" i="1" dirty="0" smtClean="0">
                <a:solidFill>
                  <a:schemeClr val="tx2">
                    <a:lumMod val="60000"/>
                    <a:lumOff val="40000"/>
                  </a:schemeClr>
                </a:solidFill>
                <a:latin typeface="Times New Roman" pitchFamily="18" charset="0"/>
                <a:cs typeface="Times New Roman" pitchFamily="18" charset="0"/>
              </a:rPr>
              <a:t>Legislați</a:t>
            </a:r>
            <a:r>
              <a:rPr lang="en-GB" sz="1800" b="1" i="1" dirty="0" smtClean="0">
                <a:solidFill>
                  <a:schemeClr val="tx2">
                    <a:lumMod val="60000"/>
                    <a:lumOff val="40000"/>
                  </a:schemeClr>
                </a:solidFill>
                <a:latin typeface="Times New Roman" pitchFamily="18" charset="0"/>
                <a:cs typeface="Times New Roman" pitchFamily="18" charset="0"/>
              </a:rPr>
              <a:t>a</a:t>
            </a:r>
            <a:r>
              <a:rPr lang="ro-RO" sz="1800" b="1" i="1" dirty="0" smtClean="0">
                <a:solidFill>
                  <a:schemeClr val="tx2">
                    <a:lumMod val="60000"/>
                    <a:lumOff val="40000"/>
                  </a:schemeClr>
                </a:solidFill>
                <a:latin typeface="Times New Roman" pitchFamily="18" charset="0"/>
                <a:cs typeface="Times New Roman" pitchFamily="18" charset="0"/>
              </a:rPr>
              <a:t> de bază</a:t>
            </a:r>
            <a:endParaRPr lang="en-US" sz="1800" b="1" i="1" dirty="0">
              <a:solidFill>
                <a:schemeClr val="tx2">
                  <a:lumMod val="60000"/>
                  <a:lumOff val="40000"/>
                </a:schemeClr>
              </a:solidFill>
              <a:latin typeface="Times New Roman" pitchFamily="18" charset="0"/>
              <a:cs typeface="Times New Roman" pitchFamily="18" charset="0"/>
            </a:endParaRPr>
          </a:p>
          <a:p>
            <a:pPr marL="514350" lvl="0" indent="-514350" algn="just">
              <a:defRPr/>
            </a:pPr>
            <a:endParaRPr lang="ro-RO" sz="1000" b="1" i="1" dirty="0">
              <a:solidFill>
                <a:srgbClr val="3716FC"/>
              </a:solidFill>
              <a:latin typeface="Times New Roman" pitchFamily="18" charset="0"/>
              <a:cs typeface="Times New Roman" pitchFamily="18" charset="0"/>
            </a:endParaRPr>
          </a:p>
          <a:p>
            <a:pPr algn="just" fontAlgn="base"/>
            <a:r>
              <a:rPr lang="ro-RO" sz="1200" dirty="0" smtClean="0">
                <a:solidFill>
                  <a:schemeClr val="tx1"/>
                </a:solidFill>
                <a:latin typeface="Tahoma" pitchFamily="34" charset="0"/>
                <a:ea typeface="Tahoma" pitchFamily="34" charset="0"/>
                <a:cs typeface="Tahoma" pitchFamily="34" charset="0"/>
              </a:rPr>
              <a:t>În </a:t>
            </a:r>
            <a:r>
              <a:rPr lang="ro-RO" sz="1200" dirty="0">
                <a:solidFill>
                  <a:schemeClr val="tx1"/>
                </a:solidFill>
                <a:latin typeface="Tahoma" pitchFamily="34" charset="0"/>
                <a:ea typeface="Tahoma" pitchFamily="34" charset="0"/>
                <a:cs typeface="Tahoma" pitchFamily="34" charset="0"/>
              </a:rPr>
              <a:t>calitate de reprezentant al Guvernului României în teritoriu, prefectul îşi desfăşoară activitatea în conformitate cu prevederile:</a:t>
            </a:r>
          </a:p>
          <a:p>
            <a:pPr marL="342900" indent="-342900" algn="just" fontAlgn="base">
              <a:buFont typeface="Arial" pitchFamily="34" charset="0"/>
              <a:buChar char="•"/>
            </a:pPr>
            <a:r>
              <a:rPr lang="ro-RO" sz="1200" dirty="0" smtClean="0">
                <a:solidFill>
                  <a:schemeClr val="tx1"/>
                </a:solidFill>
                <a:latin typeface="Tahoma" pitchFamily="34" charset="0"/>
                <a:ea typeface="Tahoma" pitchFamily="34" charset="0"/>
                <a:cs typeface="Tahoma" pitchFamily="34" charset="0"/>
              </a:rPr>
              <a:t>Constituţiei României,</a:t>
            </a:r>
            <a:r>
              <a:rPr lang="en-GB" sz="1200" dirty="0" smtClean="0">
                <a:solidFill>
                  <a:schemeClr val="tx1"/>
                </a:solidFill>
                <a:latin typeface="Tahoma" pitchFamily="34" charset="0"/>
                <a:ea typeface="Tahoma" pitchFamily="34" charset="0"/>
                <a:cs typeface="Tahoma" pitchFamily="34" charset="0"/>
              </a:rPr>
              <a:t> </a:t>
            </a:r>
          </a:p>
          <a:p>
            <a:pPr marL="342900" indent="-342900" algn="just" fontAlgn="base">
              <a:buFont typeface="Arial" pitchFamily="34" charset="0"/>
              <a:buChar char="•"/>
            </a:pPr>
            <a:r>
              <a:rPr lang="en-US" sz="1200" dirty="0" err="1" smtClean="0">
                <a:solidFill>
                  <a:schemeClr val="tx1"/>
                </a:solidFill>
                <a:latin typeface="Tahoma" pitchFamily="34" charset="0"/>
                <a:ea typeface="Tahoma" pitchFamily="34" charset="0"/>
                <a:cs typeface="Tahoma" pitchFamily="34" charset="0"/>
              </a:rPr>
              <a:t>Ordonan</a:t>
            </a:r>
            <a:r>
              <a:rPr lang="ro-RO" sz="1200" dirty="0" err="1">
                <a:solidFill>
                  <a:schemeClr val="tx1"/>
                </a:solidFill>
                <a:latin typeface="Tahoma" pitchFamily="34" charset="0"/>
                <a:ea typeface="Tahoma" pitchFamily="34" charset="0"/>
                <a:cs typeface="Tahoma" pitchFamily="34" charset="0"/>
              </a:rPr>
              <a:t>ței</a:t>
            </a:r>
            <a:r>
              <a:rPr lang="ro-RO" sz="1200" dirty="0">
                <a:solidFill>
                  <a:schemeClr val="tx1"/>
                </a:solidFill>
                <a:latin typeface="Tahoma" pitchFamily="34" charset="0"/>
                <a:ea typeface="Tahoma" pitchFamily="34" charset="0"/>
                <a:cs typeface="Tahoma" pitchFamily="34" charset="0"/>
              </a:rPr>
              <a:t> de Urgență a Guvernului </a:t>
            </a:r>
            <a:r>
              <a:rPr lang="en-US" sz="1200" dirty="0">
                <a:solidFill>
                  <a:schemeClr val="tx1"/>
                </a:solidFill>
                <a:latin typeface="Tahoma" pitchFamily="34" charset="0"/>
                <a:ea typeface="Tahoma" pitchFamily="34" charset="0"/>
                <a:cs typeface="Tahoma" pitchFamily="34" charset="0"/>
              </a:rPr>
              <a:t>nr.57/2019 </a:t>
            </a:r>
            <a:r>
              <a:rPr lang="en-US" sz="1200" dirty="0" err="1">
                <a:solidFill>
                  <a:schemeClr val="tx1"/>
                </a:solidFill>
                <a:latin typeface="Tahoma" pitchFamily="34" charset="0"/>
                <a:ea typeface="Tahoma" pitchFamily="34" charset="0"/>
                <a:cs typeface="Tahoma" pitchFamily="34" charset="0"/>
              </a:rPr>
              <a:t>privind</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Codul</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administrativ</a:t>
            </a:r>
            <a:r>
              <a:rPr lang="en-US" sz="1200" dirty="0">
                <a:solidFill>
                  <a:schemeClr val="tx1"/>
                </a:solidFill>
                <a:latin typeface="Tahoma" pitchFamily="34" charset="0"/>
                <a:ea typeface="Tahoma" pitchFamily="34" charset="0"/>
                <a:cs typeface="Tahoma" pitchFamily="34" charset="0"/>
              </a:rPr>
              <a:t>, cu </a:t>
            </a:r>
            <a:r>
              <a:rPr lang="en-US" sz="1200" dirty="0" err="1">
                <a:solidFill>
                  <a:schemeClr val="tx1"/>
                </a:solidFill>
                <a:latin typeface="Tahoma" pitchFamily="34" charset="0"/>
                <a:ea typeface="Tahoma" pitchFamily="34" charset="0"/>
                <a:cs typeface="Tahoma" pitchFamily="34" charset="0"/>
              </a:rPr>
              <a:t>modificările</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şi</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completările</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ulterioare</a:t>
            </a:r>
            <a:r>
              <a:rPr lang="ro-RO" sz="1200" dirty="0">
                <a:solidFill>
                  <a:schemeClr val="tx1"/>
                </a:solidFill>
                <a:latin typeface="Tahoma" pitchFamily="34" charset="0"/>
                <a:ea typeface="Tahoma" pitchFamily="34" charset="0"/>
                <a:cs typeface="Tahoma" pitchFamily="34" charset="0"/>
              </a:rPr>
              <a:t> și a</a:t>
            </a:r>
          </a:p>
          <a:p>
            <a:pPr marL="342900" indent="-342900" algn="just" fontAlgn="base">
              <a:buFont typeface="Arial" pitchFamily="34" charset="0"/>
              <a:buChar char="•"/>
            </a:pPr>
            <a:r>
              <a:rPr lang="vi-VN" sz="1200" dirty="0">
                <a:solidFill>
                  <a:schemeClr val="tx1"/>
                </a:solidFill>
                <a:latin typeface="Tahoma" pitchFamily="34" charset="0"/>
                <a:ea typeface="Tahoma" pitchFamily="34" charset="0"/>
                <a:cs typeface="Tahoma" pitchFamily="34" charset="0"/>
              </a:rPr>
              <a:t>H</a:t>
            </a:r>
            <a:r>
              <a:rPr lang="ro-RO" sz="1200" dirty="0" err="1">
                <a:solidFill>
                  <a:schemeClr val="tx1"/>
                </a:solidFill>
                <a:latin typeface="Tahoma" pitchFamily="34" charset="0"/>
                <a:ea typeface="Tahoma" pitchFamily="34" charset="0"/>
                <a:cs typeface="Tahoma" pitchFamily="34" charset="0"/>
              </a:rPr>
              <a:t>otărârii</a:t>
            </a:r>
            <a:r>
              <a:rPr lang="ro-RO" sz="1200" dirty="0">
                <a:solidFill>
                  <a:schemeClr val="tx1"/>
                </a:solidFill>
                <a:latin typeface="Tahoma" pitchFamily="34" charset="0"/>
                <a:ea typeface="Tahoma" pitchFamily="34" charset="0"/>
                <a:cs typeface="Tahoma" pitchFamily="34" charset="0"/>
              </a:rPr>
              <a:t> de Guvern</a:t>
            </a:r>
            <a:r>
              <a:rPr lang="vi-VN" sz="1200" dirty="0">
                <a:solidFill>
                  <a:schemeClr val="tx1"/>
                </a:solidFill>
                <a:latin typeface="Tahoma" pitchFamily="34" charset="0"/>
                <a:ea typeface="Tahoma" pitchFamily="34" charset="0"/>
                <a:cs typeface="Tahoma" pitchFamily="34" charset="0"/>
              </a:rPr>
              <a:t> </a:t>
            </a:r>
            <a:r>
              <a:rPr lang="vi-VN" sz="1200" dirty="0" smtClean="0">
                <a:solidFill>
                  <a:schemeClr val="tx1"/>
                </a:solidFill>
                <a:latin typeface="Tahoma" pitchFamily="34" charset="0"/>
                <a:ea typeface="Tahoma" pitchFamily="34" charset="0"/>
                <a:cs typeface="Tahoma" pitchFamily="34" charset="0"/>
              </a:rPr>
              <a:t>nr.906 </a:t>
            </a:r>
            <a:r>
              <a:rPr lang="vi-VN" sz="1200" dirty="0">
                <a:solidFill>
                  <a:schemeClr val="tx1"/>
                </a:solidFill>
                <a:latin typeface="Tahoma" pitchFamily="34" charset="0"/>
                <a:ea typeface="Tahoma" pitchFamily="34" charset="0"/>
                <a:cs typeface="Tahoma" pitchFamily="34" charset="0"/>
              </a:rPr>
              <a:t>din 22 octombrie 2020</a:t>
            </a:r>
            <a:r>
              <a:rPr lang="ro-RO" sz="1200" dirty="0">
                <a:solidFill>
                  <a:schemeClr val="tx1"/>
                </a:solidFill>
                <a:latin typeface="Tahoma" pitchFamily="34" charset="0"/>
                <a:ea typeface="Tahoma" pitchFamily="34" charset="0"/>
                <a:cs typeface="Tahoma" pitchFamily="34" charset="0"/>
              </a:rPr>
              <a:t> </a:t>
            </a:r>
            <a:r>
              <a:rPr lang="vi-VN" sz="1200" dirty="0">
                <a:solidFill>
                  <a:schemeClr val="tx1"/>
                </a:solidFill>
                <a:latin typeface="Tahoma" pitchFamily="34" charset="0"/>
                <a:ea typeface="Tahoma" pitchFamily="34" charset="0"/>
                <a:cs typeface="Tahoma" pitchFamily="34" charset="0"/>
              </a:rPr>
              <a:t>pentru punerea în aplicare a unor prevederi ale </a:t>
            </a:r>
            <a:r>
              <a:rPr lang="en-US" sz="1200" dirty="0" err="1" smtClean="0">
                <a:solidFill>
                  <a:schemeClr val="tx1"/>
                </a:solidFill>
                <a:latin typeface="Tahoma" pitchFamily="34" charset="0"/>
                <a:ea typeface="Tahoma" pitchFamily="34" charset="0"/>
                <a:cs typeface="Tahoma" pitchFamily="34" charset="0"/>
              </a:rPr>
              <a:t>Ordonan</a:t>
            </a:r>
            <a:r>
              <a:rPr lang="ro-RO" sz="1200" dirty="0" err="1">
                <a:solidFill>
                  <a:schemeClr val="tx1"/>
                </a:solidFill>
                <a:latin typeface="Tahoma" pitchFamily="34" charset="0"/>
                <a:ea typeface="Tahoma" pitchFamily="34" charset="0"/>
                <a:cs typeface="Tahoma" pitchFamily="34" charset="0"/>
              </a:rPr>
              <a:t>ței</a:t>
            </a:r>
            <a:r>
              <a:rPr lang="ro-RO" sz="1200" dirty="0">
                <a:solidFill>
                  <a:schemeClr val="tx1"/>
                </a:solidFill>
                <a:latin typeface="Tahoma" pitchFamily="34" charset="0"/>
                <a:ea typeface="Tahoma" pitchFamily="34" charset="0"/>
                <a:cs typeface="Tahoma" pitchFamily="34" charset="0"/>
              </a:rPr>
              <a:t> de Urgență a Guvernului </a:t>
            </a:r>
            <a:r>
              <a:rPr lang="en-US" sz="1200" dirty="0">
                <a:solidFill>
                  <a:schemeClr val="tx1"/>
                </a:solidFill>
                <a:latin typeface="Tahoma" pitchFamily="34" charset="0"/>
                <a:ea typeface="Tahoma" pitchFamily="34" charset="0"/>
                <a:cs typeface="Tahoma" pitchFamily="34" charset="0"/>
              </a:rPr>
              <a:t>nr.57/2019 </a:t>
            </a:r>
            <a:r>
              <a:rPr lang="vi-VN" sz="1200" dirty="0">
                <a:solidFill>
                  <a:schemeClr val="tx1"/>
                </a:solidFill>
                <a:latin typeface="Tahoma" pitchFamily="34" charset="0"/>
                <a:ea typeface="Tahoma" pitchFamily="34" charset="0"/>
                <a:cs typeface="Tahoma" pitchFamily="34" charset="0"/>
              </a:rPr>
              <a:t>privind Codul administrativ</a:t>
            </a:r>
            <a:r>
              <a:rPr lang="ro-RO" sz="1200" dirty="0" smtClean="0">
                <a:solidFill>
                  <a:schemeClr val="tx1"/>
                </a:solidFill>
                <a:latin typeface="Tahoma" pitchFamily="34" charset="0"/>
                <a:ea typeface="Tahoma" pitchFamily="34" charset="0"/>
                <a:cs typeface="Tahoma" pitchFamily="34" charset="0"/>
              </a:rPr>
              <a:t>.</a:t>
            </a:r>
          </a:p>
          <a:p>
            <a:pPr marL="342900" indent="-342900" algn="just" fontAlgn="base">
              <a:buFont typeface="Arial" pitchFamily="34" charset="0"/>
              <a:buChar char="•"/>
            </a:pPr>
            <a:endParaRPr lang="ro-RO" sz="1200" dirty="0">
              <a:solidFill>
                <a:schemeClr val="tx1"/>
              </a:solidFill>
              <a:latin typeface="Tahoma" pitchFamily="34" charset="0"/>
              <a:ea typeface="Tahoma" pitchFamily="34" charset="0"/>
              <a:cs typeface="Tahoma" pitchFamily="34" charset="0"/>
            </a:endParaRPr>
          </a:p>
          <a:p>
            <a:pPr algn="just" fontAlgn="base"/>
            <a:r>
              <a:rPr lang="ro-RO" sz="1200" dirty="0" smtClean="0">
                <a:solidFill>
                  <a:schemeClr val="tx1"/>
                </a:solidFill>
                <a:latin typeface="Tahoma" pitchFamily="34" charset="0"/>
                <a:ea typeface="Tahoma" pitchFamily="34" charset="0"/>
                <a:cs typeface="Tahoma" pitchFamily="34" charset="0"/>
              </a:rPr>
              <a:t>Potrivit </a:t>
            </a:r>
            <a:r>
              <a:rPr lang="ro-RO" sz="1200" dirty="0">
                <a:solidFill>
                  <a:schemeClr val="tx1"/>
                </a:solidFill>
                <a:latin typeface="Tahoma" pitchFamily="34" charset="0"/>
                <a:ea typeface="Tahoma" pitchFamily="34" charset="0"/>
                <a:cs typeface="Tahoma" pitchFamily="34" charset="0"/>
              </a:rPr>
              <a:t>actelor normative mai sus menţionate, misiunea Instituţiei Prefectului este de a garanta aplicarea şi respectarea legii şi a ordinii publice ca reprezentant al Guvernului pe plan local, prin îndeplinirea atribuţiilor cu privire la: verificarea legalităţii actelor administrative adoptate sau emise de autorităţile administraţiei publice locale, contenciosul administrativ, gestionarea situaţiilor de urgenţă şi a măsurilor de apărare care nu au caracter militar, realizarea politicilor naţionale şi europene în beneficiul comunităţii judeţene. </a:t>
            </a:r>
            <a:endParaRPr lang="en-GB" sz="1200" dirty="0">
              <a:solidFill>
                <a:schemeClr val="tx1"/>
              </a:solidFill>
              <a:latin typeface="Tahoma" pitchFamily="34" charset="0"/>
              <a:ea typeface="Tahoma" pitchFamily="34" charset="0"/>
              <a:cs typeface="Tahoma" pitchFamily="34" charset="0"/>
            </a:endParaRPr>
          </a:p>
          <a:p>
            <a:pPr algn="just"/>
            <a:endParaRPr lang="en-US" sz="1400" dirty="0">
              <a:solidFill>
                <a:srgbClr val="003366"/>
              </a:solidFill>
            </a:endParaRPr>
          </a:p>
        </p:txBody>
      </p:sp>
      <p:sp>
        <p:nvSpPr>
          <p:cNvPr id="2059" name="Rectangle 11"/>
          <p:cNvSpPr>
            <a:spLocks noChangeArrowheads="1"/>
          </p:cNvSpPr>
          <p:nvPr/>
        </p:nvSpPr>
        <p:spPr bwMode="auto">
          <a:xfrm>
            <a:off x="0" y="-85597"/>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0" y="-228600"/>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77"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p:cNvSpPr>
            <p:nvPr/>
          </p:nvSpPr>
          <p:spPr bwMode="auto">
            <a:xfrm>
              <a:off x="2340" y="5273"/>
              <a:ext cx="5697" cy="5369"/>
            </a:xfrm>
            <a:custGeom>
              <a:avLst/>
              <a:gdLst/>
              <a:ahLst/>
              <a:cxnLst>
                <a:cxn ang="0">
                  <a:pos x="81" y="5295"/>
                </a:cxn>
                <a:cxn ang="0">
                  <a:pos x="1582" y="648"/>
                </a:cxn>
                <a:cxn ang="0">
                  <a:pos x="1420" y="1131"/>
                </a:cxn>
                <a:cxn ang="0">
                  <a:pos x="1472" y="718"/>
                </a:cxn>
                <a:cxn ang="0">
                  <a:pos x="1465" y="711"/>
                </a:cxn>
                <a:cxn ang="0">
                  <a:pos x="341" y="746"/>
                </a:cxn>
                <a:cxn ang="0">
                  <a:pos x="1397" y="1544"/>
                </a:cxn>
                <a:cxn ang="0">
                  <a:pos x="1047" y="2449"/>
                </a:cxn>
                <a:cxn ang="0">
                  <a:pos x="1397" y="1554"/>
                </a:cxn>
                <a:cxn ang="0">
                  <a:pos x="910" y="1381"/>
                </a:cxn>
                <a:cxn ang="0">
                  <a:pos x="958" y="2675"/>
                </a:cxn>
                <a:cxn ang="0">
                  <a:pos x="737" y="3242"/>
                </a:cxn>
                <a:cxn ang="0">
                  <a:pos x="442" y="2562"/>
                </a:cxn>
                <a:cxn ang="0">
                  <a:pos x="482" y="2562"/>
                </a:cxn>
                <a:cxn ang="0">
                  <a:pos x="2" y="3525"/>
                </a:cxn>
                <a:cxn ang="0">
                  <a:pos x="638" y="3873"/>
                </a:cxn>
                <a:cxn ang="0">
                  <a:pos x="644" y="3883"/>
                </a:cxn>
                <a:cxn ang="0">
                  <a:pos x="738" y="3658"/>
                </a:cxn>
                <a:cxn ang="0">
                  <a:pos x="595" y="3631"/>
                </a:cxn>
                <a:cxn ang="0">
                  <a:pos x="1052" y="2460"/>
                </a:cxn>
                <a:cxn ang="0">
                  <a:pos x="1057" y="2449"/>
                </a:cxn>
                <a:cxn ang="0">
                  <a:pos x="1409" y="1548"/>
                </a:cxn>
                <a:cxn ang="0">
                  <a:pos x="1548" y="1178"/>
                </a:cxn>
                <a:cxn ang="0">
                  <a:pos x="1576" y="666"/>
                </a:cxn>
                <a:cxn ang="0">
                  <a:pos x="1952" y="446"/>
                </a:cxn>
                <a:cxn ang="0">
                  <a:pos x="1673" y="1073"/>
                </a:cxn>
                <a:cxn ang="0">
                  <a:pos x="1952" y="446"/>
                </a:cxn>
                <a:cxn ang="0">
                  <a:pos x="1694" y="1073"/>
                </a:cxn>
                <a:cxn ang="0">
                  <a:pos x="1962" y="456"/>
                </a:cxn>
                <a:cxn ang="0">
                  <a:pos x="1882" y="5348"/>
                </a:cxn>
                <a:cxn ang="0">
                  <a:pos x="1144" y="5343"/>
                </a:cxn>
                <a:cxn ang="0">
                  <a:pos x="2049" y="5344"/>
                </a:cxn>
                <a:cxn ang="0">
                  <a:pos x="2535" y="139"/>
                </a:cxn>
                <a:cxn ang="0">
                  <a:pos x="2441" y="191"/>
                </a:cxn>
                <a:cxn ang="0">
                  <a:pos x="2433" y="184"/>
                </a:cxn>
                <a:cxn ang="0">
                  <a:pos x="2360" y="754"/>
                </a:cxn>
                <a:cxn ang="0">
                  <a:pos x="2550" y="121"/>
                </a:cxn>
                <a:cxn ang="0">
                  <a:pos x="2757" y="18"/>
                </a:cxn>
                <a:cxn ang="0">
                  <a:pos x="2646" y="79"/>
                </a:cxn>
                <a:cxn ang="0">
                  <a:pos x="2638" y="73"/>
                </a:cxn>
                <a:cxn ang="0">
                  <a:pos x="2485" y="695"/>
                </a:cxn>
                <a:cxn ang="0">
                  <a:pos x="2772" y="0"/>
                </a:cxn>
                <a:cxn ang="0">
                  <a:pos x="2049" y="5344"/>
                </a:cxn>
                <a:cxn ang="0">
                  <a:pos x="3263" y="5309"/>
                </a:cxn>
                <a:cxn ang="0">
                  <a:pos x="2815" y="5313"/>
                </a:cxn>
                <a:cxn ang="0">
                  <a:pos x="3283" y="5310"/>
                </a:cxn>
                <a:cxn ang="0">
                  <a:pos x="3332" y="5311"/>
                </a:cxn>
                <a:cxn ang="0">
                  <a:pos x="3838" y="5327"/>
                </a:cxn>
                <a:cxn ang="0">
                  <a:pos x="5358" y="3848"/>
                </a:cxn>
                <a:cxn ang="0">
                  <a:pos x="5353" y="3855"/>
                </a:cxn>
                <a:cxn ang="0">
                  <a:pos x="4125" y="5300"/>
                </a:cxn>
                <a:cxn ang="0">
                  <a:pos x="5696" y="3831"/>
                </a:cxn>
              </a:cxnLst>
              <a:rect l="0" t="0" r="r" b="b"/>
              <a:pathLst>
                <a:path w="5697" h="5369">
                  <a:moveTo>
                    <a:pt x="1144" y="5343"/>
                  </a:moveTo>
                  <a:lnTo>
                    <a:pt x="81" y="5285"/>
                  </a:lnTo>
                  <a:lnTo>
                    <a:pt x="81" y="5295"/>
                  </a:lnTo>
                  <a:lnTo>
                    <a:pt x="385" y="5311"/>
                  </a:lnTo>
                  <a:lnTo>
                    <a:pt x="1144" y="5343"/>
                  </a:lnTo>
                  <a:close/>
                  <a:moveTo>
                    <a:pt x="1582" y="648"/>
                  </a:moveTo>
                  <a:lnTo>
                    <a:pt x="1566" y="656"/>
                  </a:lnTo>
                  <a:lnTo>
                    <a:pt x="1566" y="666"/>
                  </a:lnTo>
                  <a:lnTo>
                    <a:pt x="1420" y="1131"/>
                  </a:lnTo>
                  <a:lnTo>
                    <a:pt x="1359" y="1109"/>
                  </a:lnTo>
                  <a:lnTo>
                    <a:pt x="1346" y="1104"/>
                  </a:lnTo>
                  <a:lnTo>
                    <a:pt x="1472" y="718"/>
                  </a:lnTo>
                  <a:lnTo>
                    <a:pt x="1566" y="666"/>
                  </a:lnTo>
                  <a:lnTo>
                    <a:pt x="1566" y="656"/>
                  </a:lnTo>
                  <a:lnTo>
                    <a:pt x="1465" y="711"/>
                  </a:lnTo>
                  <a:lnTo>
                    <a:pt x="1337" y="1101"/>
                  </a:lnTo>
                  <a:lnTo>
                    <a:pt x="345" y="738"/>
                  </a:lnTo>
                  <a:lnTo>
                    <a:pt x="341" y="746"/>
                  </a:lnTo>
                  <a:lnTo>
                    <a:pt x="1541" y="1185"/>
                  </a:lnTo>
                  <a:lnTo>
                    <a:pt x="1400" y="1545"/>
                  </a:lnTo>
                  <a:lnTo>
                    <a:pt x="1397" y="1544"/>
                  </a:lnTo>
                  <a:lnTo>
                    <a:pt x="1397" y="1554"/>
                  </a:lnTo>
                  <a:lnTo>
                    <a:pt x="1047" y="2449"/>
                  </a:lnTo>
                  <a:lnTo>
                    <a:pt x="540" y="2308"/>
                  </a:lnTo>
                  <a:lnTo>
                    <a:pt x="915" y="1393"/>
                  </a:lnTo>
                  <a:lnTo>
                    <a:pt x="1397" y="1554"/>
                  </a:lnTo>
                  <a:lnTo>
                    <a:pt x="1397" y="1544"/>
                  </a:lnTo>
                  <a:lnTo>
                    <a:pt x="944" y="1393"/>
                  </a:lnTo>
                  <a:lnTo>
                    <a:pt x="910" y="1381"/>
                  </a:lnTo>
                  <a:lnTo>
                    <a:pt x="528" y="2314"/>
                  </a:lnTo>
                  <a:lnTo>
                    <a:pt x="1043" y="2458"/>
                  </a:lnTo>
                  <a:lnTo>
                    <a:pt x="958" y="2675"/>
                  </a:lnTo>
                  <a:lnTo>
                    <a:pt x="955" y="2674"/>
                  </a:lnTo>
                  <a:lnTo>
                    <a:pt x="955" y="2684"/>
                  </a:lnTo>
                  <a:lnTo>
                    <a:pt x="737" y="3242"/>
                  </a:lnTo>
                  <a:lnTo>
                    <a:pt x="585" y="3631"/>
                  </a:lnTo>
                  <a:lnTo>
                    <a:pt x="61" y="3536"/>
                  </a:lnTo>
                  <a:lnTo>
                    <a:pt x="442" y="2562"/>
                  </a:lnTo>
                  <a:lnTo>
                    <a:pt x="955" y="2684"/>
                  </a:lnTo>
                  <a:lnTo>
                    <a:pt x="955" y="2674"/>
                  </a:lnTo>
                  <a:lnTo>
                    <a:pt x="482" y="2562"/>
                  </a:lnTo>
                  <a:lnTo>
                    <a:pt x="437" y="2551"/>
                  </a:lnTo>
                  <a:lnTo>
                    <a:pt x="52" y="3534"/>
                  </a:lnTo>
                  <a:lnTo>
                    <a:pt x="2" y="3525"/>
                  </a:lnTo>
                  <a:lnTo>
                    <a:pt x="0" y="3534"/>
                  </a:lnTo>
                  <a:lnTo>
                    <a:pt x="731" y="3666"/>
                  </a:lnTo>
                  <a:lnTo>
                    <a:pt x="638" y="3873"/>
                  </a:lnTo>
                  <a:lnTo>
                    <a:pt x="1" y="3801"/>
                  </a:lnTo>
                  <a:lnTo>
                    <a:pt x="0" y="3810"/>
                  </a:lnTo>
                  <a:lnTo>
                    <a:pt x="644" y="3883"/>
                  </a:lnTo>
                  <a:lnTo>
                    <a:pt x="742" y="3665"/>
                  </a:lnTo>
                  <a:lnTo>
                    <a:pt x="737" y="3663"/>
                  </a:lnTo>
                  <a:lnTo>
                    <a:pt x="738" y="3658"/>
                  </a:lnTo>
                  <a:lnTo>
                    <a:pt x="594" y="3632"/>
                  </a:lnTo>
                  <a:lnTo>
                    <a:pt x="595" y="3631"/>
                  </a:lnTo>
                  <a:lnTo>
                    <a:pt x="967" y="2677"/>
                  </a:lnTo>
                  <a:lnTo>
                    <a:pt x="1052" y="2460"/>
                  </a:lnTo>
                  <a:lnTo>
                    <a:pt x="1054" y="2455"/>
                  </a:lnTo>
                  <a:lnTo>
                    <a:pt x="1057" y="2449"/>
                  </a:lnTo>
                  <a:lnTo>
                    <a:pt x="1111" y="2311"/>
                  </a:lnTo>
                  <a:lnTo>
                    <a:pt x="1409" y="1548"/>
                  </a:lnTo>
                  <a:lnTo>
                    <a:pt x="1551" y="1184"/>
                  </a:lnTo>
                  <a:lnTo>
                    <a:pt x="1547" y="1183"/>
                  </a:lnTo>
                  <a:lnTo>
                    <a:pt x="1548" y="1178"/>
                  </a:lnTo>
                  <a:lnTo>
                    <a:pt x="1429" y="1134"/>
                  </a:lnTo>
                  <a:lnTo>
                    <a:pt x="1430" y="1131"/>
                  </a:lnTo>
                  <a:lnTo>
                    <a:pt x="1576" y="666"/>
                  </a:lnTo>
                  <a:lnTo>
                    <a:pt x="1582" y="648"/>
                  </a:lnTo>
                  <a:close/>
                  <a:moveTo>
                    <a:pt x="1968" y="438"/>
                  </a:moveTo>
                  <a:lnTo>
                    <a:pt x="1952" y="446"/>
                  </a:lnTo>
                  <a:lnTo>
                    <a:pt x="1952" y="456"/>
                  </a:lnTo>
                  <a:lnTo>
                    <a:pt x="1773" y="1025"/>
                  </a:lnTo>
                  <a:lnTo>
                    <a:pt x="1673" y="1073"/>
                  </a:lnTo>
                  <a:lnTo>
                    <a:pt x="1858" y="508"/>
                  </a:lnTo>
                  <a:lnTo>
                    <a:pt x="1952" y="456"/>
                  </a:lnTo>
                  <a:lnTo>
                    <a:pt x="1952" y="446"/>
                  </a:lnTo>
                  <a:lnTo>
                    <a:pt x="1851" y="501"/>
                  </a:lnTo>
                  <a:lnTo>
                    <a:pt x="1658" y="1090"/>
                  </a:lnTo>
                  <a:lnTo>
                    <a:pt x="1694" y="1073"/>
                  </a:lnTo>
                  <a:lnTo>
                    <a:pt x="1781" y="1031"/>
                  </a:lnTo>
                  <a:lnTo>
                    <a:pt x="1851" y="809"/>
                  </a:lnTo>
                  <a:lnTo>
                    <a:pt x="1962" y="456"/>
                  </a:lnTo>
                  <a:lnTo>
                    <a:pt x="1968" y="438"/>
                  </a:lnTo>
                  <a:close/>
                  <a:moveTo>
                    <a:pt x="2049" y="5344"/>
                  </a:moveTo>
                  <a:lnTo>
                    <a:pt x="1882" y="5348"/>
                  </a:lnTo>
                  <a:lnTo>
                    <a:pt x="1609" y="5350"/>
                  </a:lnTo>
                  <a:lnTo>
                    <a:pt x="1338" y="5348"/>
                  </a:lnTo>
                  <a:lnTo>
                    <a:pt x="1144" y="5343"/>
                  </a:lnTo>
                  <a:lnTo>
                    <a:pt x="1600" y="5368"/>
                  </a:lnTo>
                  <a:lnTo>
                    <a:pt x="1931" y="5350"/>
                  </a:lnTo>
                  <a:lnTo>
                    <a:pt x="2049" y="5344"/>
                  </a:lnTo>
                  <a:close/>
                  <a:moveTo>
                    <a:pt x="2550" y="121"/>
                  </a:moveTo>
                  <a:lnTo>
                    <a:pt x="2535" y="129"/>
                  </a:lnTo>
                  <a:lnTo>
                    <a:pt x="2535" y="139"/>
                  </a:lnTo>
                  <a:lnTo>
                    <a:pt x="2352" y="748"/>
                  </a:lnTo>
                  <a:lnTo>
                    <a:pt x="2252" y="796"/>
                  </a:lnTo>
                  <a:lnTo>
                    <a:pt x="2441" y="191"/>
                  </a:lnTo>
                  <a:lnTo>
                    <a:pt x="2535" y="139"/>
                  </a:lnTo>
                  <a:lnTo>
                    <a:pt x="2535" y="129"/>
                  </a:lnTo>
                  <a:lnTo>
                    <a:pt x="2433" y="184"/>
                  </a:lnTo>
                  <a:lnTo>
                    <a:pt x="2237" y="813"/>
                  </a:lnTo>
                  <a:lnTo>
                    <a:pt x="2273" y="796"/>
                  </a:lnTo>
                  <a:lnTo>
                    <a:pt x="2360" y="754"/>
                  </a:lnTo>
                  <a:lnTo>
                    <a:pt x="2384" y="675"/>
                  </a:lnTo>
                  <a:lnTo>
                    <a:pt x="2545" y="139"/>
                  </a:lnTo>
                  <a:lnTo>
                    <a:pt x="2550" y="121"/>
                  </a:lnTo>
                  <a:close/>
                  <a:moveTo>
                    <a:pt x="2772" y="0"/>
                  </a:moveTo>
                  <a:lnTo>
                    <a:pt x="2757" y="8"/>
                  </a:lnTo>
                  <a:lnTo>
                    <a:pt x="2757" y="18"/>
                  </a:lnTo>
                  <a:lnTo>
                    <a:pt x="2567" y="645"/>
                  </a:lnTo>
                  <a:lnTo>
                    <a:pt x="2464" y="695"/>
                  </a:lnTo>
                  <a:lnTo>
                    <a:pt x="2646" y="79"/>
                  </a:lnTo>
                  <a:lnTo>
                    <a:pt x="2757" y="18"/>
                  </a:lnTo>
                  <a:lnTo>
                    <a:pt x="2757" y="8"/>
                  </a:lnTo>
                  <a:lnTo>
                    <a:pt x="2638" y="73"/>
                  </a:lnTo>
                  <a:lnTo>
                    <a:pt x="2614" y="153"/>
                  </a:lnTo>
                  <a:lnTo>
                    <a:pt x="2449" y="712"/>
                  </a:lnTo>
                  <a:lnTo>
                    <a:pt x="2485" y="695"/>
                  </a:lnTo>
                  <a:lnTo>
                    <a:pt x="2575" y="651"/>
                  </a:lnTo>
                  <a:lnTo>
                    <a:pt x="2766" y="18"/>
                  </a:lnTo>
                  <a:lnTo>
                    <a:pt x="2772" y="0"/>
                  </a:lnTo>
                  <a:close/>
                  <a:moveTo>
                    <a:pt x="2815" y="5313"/>
                  </a:moveTo>
                  <a:lnTo>
                    <a:pt x="2591" y="5319"/>
                  </a:lnTo>
                  <a:lnTo>
                    <a:pt x="2049" y="5344"/>
                  </a:lnTo>
                  <a:lnTo>
                    <a:pt x="2815" y="5313"/>
                  </a:lnTo>
                  <a:close/>
                  <a:moveTo>
                    <a:pt x="3283" y="5310"/>
                  </a:moveTo>
                  <a:lnTo>
                    <a:pt x="3263" y="5309"/>
                  </a:lnTo>
                  <a:lnTo>
                    <a:pt x="3063" y="5300"/>
                  </a:lnTo>
                  <a:lnTo>
                    <a:pt x="2855" y="5311"/>
                  </a:lnTo>
                  <a:lnTo>
                    <a:pt x="2815" y="5313"/>
                  </a:lnTo>
                  <a:lnTo>
                    <a:pt x="3030" y="5309"/>
                  </a:lnTo>
                  <a:lnTo>
                    <a:pt x="3137" y="5309"/>
                  </a:lnTo>
                  <a:lnTo>
                    <a:pt x="3283" y="5310"/>
                  </a:lnTo>
                  <a:close/>
                  <a:moveTo>
                    <a:pt x="3838" y="5327"/>
                  </a:moveTo>
                  <a:lnTo>
                    <a:pt x="3575" y="5316"/>
                  </a:lnTo>
                  <a:lnTo>
                    <a:pt x="3332" y="5311"/>
                  </a:lnTo>
                  <a:lnTo>
                    <a:pt x="3283" y="5310"/>
                  </a:lnTo>
                  <a:lnTo>
                    <a:pt x="3837" y="5336"/>
                  </a:lnTo>
                  <a:lnTo>
                    <a:pt x="3838" y="5327"/>
                  </a:lnTo>
                  <a:close/>
                  <a:moveTo>
                    <a:pt x="5696" y="3831"/>
                  </a:moveTo>
                  <a:lnTo>
                    <a:pt x="5695" y="3822"/>
                  </a:lnTo>
                  <a:lnTo>
                    <a:pt x="5358" y="3848"/>
                  </a:lnTo>
                  <a:lnTo>
                    <a:pt x="4417" y="3496"/>
                  </a:lnTo>
                  <a:lnTo>
                    <a:pt x="4414" y="3504"/>
                  </a:lnTo>
                  <a:lnTo>
                    <a:pt x="5353" y="3855"/>
                  </a:lnTo>
                  <a:lnTo>
                    <a:pt x="5216" y="5241"/>
                  </a:lnTo>
                  <a:lnTo>
                    <a:pt x="4125" y="5291"/>
                  </a:lnTo>
                  <a:lnTo>
                    <a:pt x="4125" y="5300"/>
                  </a:lnTo>
                  <a:lnTo>
                    <a:pt x="5225" y="5250"/>
                  </a:lnTo>
                  <a:lnTo>
                    <a:pt x="5362" y="3856"/>
                  </a:lnTo>
                  <a:lnTo>
                    <a:pt x="5696" y="3831"/>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3" name="AutoShape 5"/>
            <p:cNvSpPr>
              <a:spLocks/>
            </p:cNvSpPr>
            <p:nvPr/>
          </p:nvSpPr>
          <p:spPr bwMode="auto">
            <a:xfrm>
              <a:off x="2448" y="3182"/>
              <a:ext cx="11133" cy="6819"/>
            </a:xfrm>
            <a:custGeom>
              <a:avLst/>
              <a:gdLst/>
              <a:ahLst/>
              <a:cxnLst>
                <a:cxn ang="0">
                  <a:pos x="0" y="6816"/>
                </a:cxn>
                <a:cxn ang="0">
                  <a:pos x="731" y="5964"/>
                </a:cxn>
                <a:cxn ang="0">
                  <a:pos x="301" y="6795"/>
                </a:cxn>
                <a:cxn ang="0">
                  <a:pos x="594" y="5993"/>
                </a:cxn>
                <a:cxn ang="0">
                  <a:pos x="727" y="5976"/>
                </a:cxn>
                <a:cxn ang="0">
                  <a:pos x="1142" y="4680"/>
                </a:cxn>
                <a:cxn ang="0">
                  <a:pos x="1142" y="4680"/>
                </a:cxn>
                <a:cxn ang="0">
                  <a:pos x="740" y="5471"/>
                </a:cxn>
                <a:cxn ang="0">
                  <a:pos x="1157" y="4666"/>
                </a:cxn>
                <a:cxn ang="0">
                  <a:pos x="1135" y="5365"/>
                </a:cxn>
                <a:cxn ang="0">
                  <a:pos x="1383" y="4593"/>
                </a:cxn>
                <a:cxn ang="0">
                  <a:pos x="1142" y="5372"/>
                </a:cxn>
                <a:cxn ang="0">
                  <a:pos x="1468" y="5818"/>
                </a:cxn>
                <a:cxn ang="0">
                  <a:pos x="1308" y="5866"/>
                </a:cxn>
                <a:cxn ang="0">
                  <a:pos x="982" y="6805"/>
                </a:cxn>
                <a:cxn ang="0">
                  <a:pos x="1482" y="5814"/>
                </a:cxn>
                <a:cxn ang="0">
                  <a:pos x="1271" y="4216"/>
                </a:cxn>
                <a:cxn ang="0">
                  <a:pos x="1514" y="3517"/>
                </a:cxn>
                <a:cxn ang="0">
                  <a:pos x="1278" y="4223"/>
                </a:cxn>
                <a:cxn ang="0">
                  <a:pos x="1728" y="3417"/>
                </a:cxn>
                <a:cxn ang="0">
                  <a:pos x="1395" y="4163"/>
                </a:cxn>
                <a:cxn ang="0">
                  <a:pos x="1615" y="3469"/>
                </a:cxn>
                <a:cxn ang="0">
                  <a:pos x="1552" y="3969"/>
                </a:cxn>
                <a:cxn ang="0">
                  <a:pos x="1783" y="4464"/>
                </a:cxn>
                <a:cxn ang="0">
                  <a:pos x="1671" y="4509"/>
                </a:cxn>
                <a:cxn ang="0">
                  <a:pos x="1417" y="5305"/>
                </a:cxn>
                <a:cxn ang="0">
                  <a:pos x="1796" y="4459"/>
                </a:cxn>
                <a:cxn ang="0">
                  <a:pos x="1816" y="3983"/>
                </a:cxn>
                <a:cxn ang="0">
                  <a:pos x="2031" y="3275"/>
                </a:cxn>
                <a:cxn ang="0">
                  <a:pos x="1823" y="3989"/>
                </a:cxn>
                <a:cxn ang="0">
                  <a:pos x="2042" y="4380"/>
                </a:cxn>
                <a:cxn ang="0">
                  <a:pos x="1930" y="4426"/>
                </a:cxn>
                <a:cxn ang="0">
                  <a:pos x="1900" y="4493"/>
                </a:cxn>
                <a:cxn ang="0">
                  <a:pos x="2051" y="4389"/>
                </a:cxn>
                <a:cxn ang="0">
                  <a:pos x="2231" y="3192"/>
                </a:cxn>
                <a:cxn ang="0">
                  <a:pos x="2231" y="3192"/>
                </a:cxn>
                <a:cxn ang="0">
                  <a:pos x="1898" y="3957"/>
                </a:cxn>
                <a:cxn ang="0">
                  <a:pos x="2246" y="3175"/>
                </a:cxn>
                <a:cxn ang="0">
                  <a:pos x="7480" y="4599"/>
                </a:cxn>
                <a:cxn ang="0">
                  <a:pos x="7471" y="2945"/>
                </a:cxn>
                <a:cxn ang="0">
                  <a:pos x="7862" y="531"/>
                </a:cxn>
                <a:cxn ang="0">
                  <a:pos x="7936" y="2804"/>
                </a:cxn>
                <a:cxn ang="0">
                  <a:pos x="7936" y="2804"/>
                </a:cxn>
                <a:cxn ang="0">
                  <a:pos x="7961" y="1614"/>
                </a:cxn>
                <a:cxn ang="0">
                  <a:pos x="7972" y="1913"/>
                </a:cxn>
                <a:cxn ang="0">
                  <a:pos x="8332" y="300"/>
                </a:cxn>
                <a:cxn ang="0">
                  <a:pos x="8497" y="1407"/>
                </a:cxn>
                <a:cxn ang="0">
                  <a:pos x="8497" y="1407"/>
                </a:cxn>
                <a:cxn ang="0">
                  <a:pos x="8495" y="2635"/>
                </a:cxn>
                <a:cxn ang="0">
                  <a:pos x="8513" y="1710"/>
                </a:cxn>
                <a:cxn ang="0">
                  <a:pos x="8867" y="31"/>
                </a:cxn>
                <a:cxn ang="0">
                  <a:pos x="9072" y="1179"/>
                </a:cxn>
                <a:cxn ang="0">
                  <a:pos x="9072" y="1179"/>
                </a:cxn>
                <a:cxn ang="0">
                  <a:pos x="9130" y="2446"/>
                </a:cxn>
                <a:cxn ang="0">
                  <a:pos x="9100" y="1490"/>
                </a:cxn>
                <a:cxn ang="0">
                  <a:pos x="10455" y="1000"/>
                </a:cxn>
                <a:cxn ang="0">
                  <a:pos x="10862" y="2990"/>
                </a:cxn>
                <a:cxn ang="0">
                  <a:pos x="10862" y="2990"/>
                </a:cxn>
                <a:cxn ang="0">
                  <a:pos x="11124" y="4319"/>
                </a:cxn>
              </a:cxnLst>
              <a:rect l="0" t="0" r="r" b="b"/>
              <a:pathLst>
                <a:path w="11133" h="6819">
                  <a:moveTo>
                    <a:pt x="533" y="5974"/>
                  </a:moveTo>
                  <a:lnTo>
                    <a:pt x="532" y="5965"/>
                  </a:lnTo>
                  <a:lnTo>
                    <a:pt x="328" y="5992"/>
                  </a:lnTo>
                  <a:lnTo>
                    <a:pt x="0" y="6816"/>
                  </a:lnTo>
                  <a:lnTo>
                    <a:pt x="9" y="6819"/>
                  </a:lnTo>
                  <a:lnTo>
                    <a:pt x="335" y="6000"/>
                  </a:lnTo>
                  <a:lnTo>
                    <a:pt x="533" y="5974"/>
                  </a:lnTo>
                  <a:close/>
                  <a:moveTo>
                    <a:pt x="731" y="5964"/>
                  </a:moveTo>
                  <a:lnTo>
                    <a:pt x="717" y="5967"/>
                  </a:lnTo>
                  <a:lnTo>
                    <a:pt x="717" y="5976"/>
                  </a:lnTo>
                  <a:lnTo>
                    <a:pt x="430" y="6784"/>
                  </a:lnTo>
                  <a:lnTo>
                    <a:pt x="301" y="6795"/>
                  </a:lnTo>
                  <a:lnTo>
                    <a:pt x="601" y="6001"/>
                  </a:lnTo>
                  <a:lnTo>
                    <a:pt x="717" y="5976"/>
                  </a:lnTo>
                  <a:lnTo>
                    <a:pt x="717" y="5967"/>
                  </a:lnTo>
                  <a:lnTo>
                    <a:pt x="594" y="5993"/>
                  </a:lnTo>
                  <a:lnTo>
                    <a:pt x="287" y="6806"/>
                  </a:lnTo>
                  <a:lnTo>
                    <a:pt x="407" y="6795"/>
                  </a:lnTo>
                  <a:lnTo>
                    <a:pt x="436" y="6793"/>
                  </a:lnTo>
                  <a:lnTo>
                    <a:pt x="727" y="5976"/>
                  </a:lnTo>
                  <a:lnTo>
                    <a:pt x="731" y="5964"/>
                  </a:lnTo>
                  <a:close/>
                  <a:moveTo>
                    <a:pt x="1157" y="4666"/>
                  </a:moveTo>
                  <a:lnTo>
                    <a:pt x="1142" y="4671"/>
                  </a:lnTo>
                  <a:lnTo>
                    <a:pt x="1142" y="4680"/>
                  </a:lnTo>
                  <a:lnTo>
                    <a:pt x="883" y="5427"/>
                  </a:lnTo>
                  <a:lnTo>
                    <a:pt x="755" y="5458"/>
                  </a:lnTo>
                  <a:lnTo>
                    <a:pt x="1031" y="4716"/>
                  </a:lnTo>
                  <a:lnTo>
                    <a:pt x="1142" y="4680"/>
                  </a:lnTo>
                  <a:lnTo>
                    <a:pt x="1142" y="4671"/>
                  </a:lnTo>
                  <a:lnTo>
                    <a:pt x="1024" y="4709"/>
                  </a:lnTo>
                  <a:lnTo>
                    <a:pt x="995" y="4785"/>
                  </a:lnTo>
                  <a:lnTo>
                    <a:pt x="740" y="5471"/>
                  </a:lnTo>
                  <a:lnTo>
                    <a:pt x="793" y="5458"/>
                  </a:lnTo>
                  <a:lnTo>
                    <a:pt x="890" y="5434"/>
                  </a:lnTo>
                  <a:lnTo>
                    <a:pt x="1152" y="4680"/>
                  </a:lnTo>
                  <a:lnTo>
                    <a:pt x="1157" y="4666"/>
                  </a:lnTo>
                  <a:close/>
                  <a:moveTo>
                    <a:pt x="1397" y="4588"/>
                  </a:moveTo>
                  <a:lnTo>
                    <a:pt x="1383" y="4593"/>
                  </a:lnTo>
                  <a:lnTo>
                    <a:pt x="1383" y="4602"/>
                  </a:lnTo>
                  <a:lnTo>
                    <a:pt x="1135" y="5365"/>
                  </a:lnTo>
                  <a:lnTo>
                    <a:pt x="1006" y="5396"/>
                  </a:lnTo>
                  <a:lnTo>
                    <a:pt x="1271" y="4639"/>
                  </a:lnTo>
                  <a:lnTo>
                    <a:pt x="1383" y="4602"/>
                  </a:lnTo>
                  <a:lnTo>
                    <a:pt x="1383" y="4593"/>
                  </a:lnTo>
                  <a:lnTo>
                    <a:pt x="1264" y="4631"/>
                  </a:lnTo>
                  <a:lnTo>
                    <a:pt x="992" y="5409"/>
                  </a:lnTo>
                  <a:lnTo>
                    <a:pt x="1045" y="5396"/>
                  </a:lnTo>
                  <a:lnTo>
                    <a:pt x="1142" y="5372"/>
                  </a:lnTo>
                  <a:lnTo>
                    <a:pt x="1392" y="4602"/>
                  </a:lnTo>
                  <a:lnTo>
                    <a:pt x="1397" y="4588"/>
                  </a:lnTo>
                  <a:close/>
                  <a:moveTo>
                    <a:pt x="1482" y="5814"/>
                  </a:moveTo>
                  <a:lnTo>
                    <a:pt x="1468" y="5818"/>
                  </a:lnTo>
                  <a:lnTo>
                    <a:pt x="1468" y="5827"/>
                  </a:lnTo>
                  <a:lnTo>
                    <a:pt x="1157" y="6784"/>
                  </a:lnTo>
                  <a:lnTo>
                    <a:pt x="995" y="6795"/>
                  </a:lnTo>
                  <a:lnTo>
                    <a:pt x="1308" y="5866"/>
                  </a:lnTo>
                  <a:lnTo>
                    <a:pt x="1468" y="5827"/>
                  </a:lnTo>
                  <a:lnTo>
                    <a:pt x="1468" y="5818"/>
                  </a:lnTo>
                  <a:lnTo>
                    <a:pt x="1301" y="5859"/>
                  </a:lnTo>
                  <a:lnTo>
                    <a:pt x="982" y="6805"/>
                  </a:lnTo>
                  <a:lnTo>
                    <a:pt x="1126" y="6795"/>
                  </a:lnTo>
                  <a:lnTo>
                    <a:pt x="1164" y="6793"/>
                  </a:lnTo>
                  <a:lnTo>
                    <a:pt x="1478" y="5827"/>
                  </a:lnTo>
                  <a:lnTo>
                    <a:pt x="1482" y="5814"/>
                  </a:lnTo>
                  <a:close/>
                  <a:moveTo>
                    <a:pt x="1530" y="3509"/>
                  </a:moveTo>
                  <a:lnTo>
                    <a:pt x="1514" y="3517"/>
                  </a:lnTo>
                  <a:lnTo>
                    <a:pt x="1514" y="3527"/>
                  </a:lnTo>
                  <a:lnTo>
                    <a:pt x="1271" y="4216"/>
                  </a:lnTo>
                  <a:lnTo>
                    <a:pt x="1172" y="4259"/>
                  </a:lnTo>
                  <a:lnTo>
                    <a:pt x="1424" y="3569"/>
                  </a:lnTo>
                  <a:lnTo>
                    <a:pt x="1514" y="3527"/>
                  </a:lnTo>
                  <a:lnTo>
                    <a:pt x="1514" y="3517"/>
                  </a:lnTo>
                  <a:lnTo>
                    <a:pt x="1417" y="3562"/>
                  </a:lnTo>
                  <a:lnTo>
                    <a:pt x="1156" y="4275"/>
                  </a:lnTo>
                  <a:lnTo>
                    <a:pt x="1195" y="4259"/>
                  </a:lnTo>
                  <a:lnTo>
                    <a:pt x="1278" y="4223"/>
                  </a:lnTo>
                  <a:lnTo>
                    <a:pt x="1390" y="3906"/>
                  </a:lnTo>
                  <a:lnTo>
                    <a:pt x="1524" y="3527"/>
                  </a:lnTo>
                  <a:lnTo>
                    <a:pt x="1530" y="3509"/>
                  </a:lnTo>
                  <a:close/>
                  <a:moveTo>
                    <a:pt x="1728" y="3417"/>
                  </a:moveTo>
                  <a:lnTo>
                    <a:pt x="1713" y="3424"/>
                  </a:lnTo>
                  <a:lnTo>
                    <a:pt x="1713" y="3434"/>
                  </a:lnTo>
                  <a:lnTo>
                    <a:pt x="1494" y="4121"/>
                  </a:lnTo>
                  <a:lnTo>
                    <a:pt x="1395" y="4163"/>
                  </a:lnTo>
                  <a:lnTo>
                    <a:pt x="1623" y="3476"/>
                  </a:lnTo>
                  <a:lnTo>
                    <a:pt x="1713" y="3434"/>
                  </a:lnTo>
                  <a:lnTo>
                    <a:pt x="1713" y="3424"/>
                  </a:lnTo>
                  <a:lnTo>
                    <a:pt x="1615" y="3469"/>
                  </a:lnTo>
                  <a:lnTo>
                    <a:pt x="1380" y="4179"/>
                  </a:lnTo>
                  <a:lnTo>
                    <a:pt x="1418" y="4163"/>
                  </a:lnTo>
                  <a:lnTo>
                    <a:pt x="1501" y="4127"/>
                  </a:lnTo>
                  <a:lnTo>
                    <a:pt x="1552" y="3969"/>
                  </a:lnTo>
                  <a:lnTo>
                    <a:pt x="1722" y="3434"/>
                  </a:lnTo>
                  <a:lnTo>
                    <a:pt x="1728" y="3417"/>
                  </a:lnTo>
                  <a:close/>
                  <a:moveTo>
                    <a:pt x="1796" y="4459"/>
                  </a:moveTo>
                  <a:lnTo>
                    <a:pt x="1783" y="4464"/>
                  </a:lnTo>
                  <a:lnTo>
                    <a:pt x="1783" y="4473"/>
                  </a:lnTo>
                  <a:lnTo>
                    <a:pt x="1559" y="5260"/>
                  </a:lnTo>
                  <a:lnTo>
                    <a:pt x="1430" y="5292"/>
                  </a:lnTo>
                  <a:lnTo>
                    <a:pt x="1671" y="4509"/>
                  </a:lnTo>
                  <a:lnTo>
                    <a:pt x="1783" y="4473"/>
                  </a:lnTo>
                  <a:lnTo>
                    <a:pt x="1783" y="4464"/>
                  </a:lnTo>
                  <a:lnTo>
                    <a:pt x="1663" y="4502"/>
                  </a:lnTo>
                  <a:lnTo>
                    <a:pt x="1417" y="5305"/>
                  </a:lnTo>
                  <a:lnTo>
                    <a:pt x="1468" y="5292"/>
                  </a:lnTo>
                  <a:lnTo>
                    <a:pt x="1566" y="5268"/>
                  </a:lnTo>
                  <a:lnTo>
                    <a:pt x="1792" y="4473"/>
                  </a:lnTo>
                  <a:lnTo>
                    <a:pt x="1796" y="4459"/>
                  </a:lnTo>
                  <a:close/>
                  <a:moveTo>
                    <a:pt x="2045" y="3268"/>
                  </a:moveTo>
                  <a:lnTo>
                    <a:pt x="2031" y="3275"/>
                  </a:lnTo>
                  <a:lnTo>
                    <a:pt x="2031" y="3285"/>
                  </a:lnTo>
                  <a:lnTo>
                    <a:pt x="1816" y="3983"/>
                  </a:lnTo>
                  <a:lnTo>
                    <a:pt x="1712" y="4027"/>
                  </a:lnTo>
                  <a:lnTo>
                    <a:pt x="1944" y="3326"/>
                  </a:lnTo>
                  <a:lnTo>
                    <a:pt x="2031" y="3285"/>
                  </a:lnTo>
                  <a:lnTo>
                    <a:pt x="2031" y="3275"/>
                  </a:lnTo>
                  <a:lnTo>
                    <a:pt x="1936" y="3319"/>
                  </a:lnTo>
                  <a:lnTo>
                    <a:pt x="1697" y="4044"/>
                  </a:lnTo>
                  <a:lnTo>
                    <a:pt x="1735" y="4027"/>
                  </a:lnTo>
                  <a:lnTo>
                    <a:pt x="1823" y="3989"/>
                  </a:lnTo>
                  <a:lnTo>
                    <a:pt x="2040" y="3285"/>
                  </a:lnTo>
                  <a:lnTo>
                    <a:pt x="2045" y="3268"/>
                  </a:lnTo>
                  <a:close/>
                  <a:moveTo>
                    <a:pt x="2055" y="4375"/>
                  </a:moveTo>
                  <a:lnTo>
                    <a:pt x="2042" y="4380"/>
                  </a:lnTo>
                  <a:lnTo>
                    <a:pt x="2042" y="4389"/>
                  </a:lnTo>
                  <a:lnTo>
                    <a:pt x="1818" y="5196"/>
                  </a:lnTo>
                  <a:lnTo>
                    <a:pt x="1690" y="5228"/>
                  </a:lnTo>
                  <a:lnTo>
                    <a:pt x="1930" y="4426"/>
                  </a:lnTo>
                  <a:lnTo>
                    <a:pt x="2042" y="4389"/>
                  </a:lnTo>
                  <a:lnTo>
                    <a:pt x="2042" y="4380"/>
                  </a:lnTo>
                  <a:lnTo>
                    <a:pt x="1923" y="4418"/>
                  </a:lnTo>
                  <a:lnTo>
                    <a:pt x="1900" y="4493"/>
                  </a:lnTo>
                  <a:lnTo>
                    <a:pt x="1676" y="5241"/>
                  </a:lnTo>
                  <a:lnTo>
                    <a:pt x="1728" y="5228"/>
                  </a:lnTo>
                  <a:lnTo>
                    <a:pt x="1826" y="5204"/>
                  </a:lnTo>
                  <a:lnTo>
                    <a:pt x="2051" y="4389"/>
                  </a:lnTo>
                  <a:lnTo>
                    <a:pt x="2055" y="4375"/>
                  </a:lnTo>
                  <a:close/>
                  <a:moveTo>
                    <a:pt x="2246" y="3175"/>
                  </a:moveTo>
                  <a:lnTo>
                    <a:pt x="2231" y="3182"/>
                  </a:lnTo>
                  <a:lnTo>
                    <a:pt x="2231" y="3192"/>
                  </a:lnTo>
                  <a:lnTo>
                    <a:pt x="2020" y="3895"/>
                  </a:lnTo>
                  <a:lnTo>
                    <a:pt x="1912" y="3941"/>
                  </a:lnTo>
                  <a:lnTo>
                    <a:pt x="2119" y="3244"/>
                  </a:lnTo>
                  <a:lnTo>
                    <a:pt x="2231" y="3192"/>
                  </a:lnTo>
                  <a:lnTo>
                    <a:pt x="2231" y="3182"/>
                  </a:lnTo>
                  <a:lnTo>
                    <a:pt x="2112" y="3237"/>
                  </a:lnTo>
                  <a:lnTo>
                    <a:pt x="2064" y="3397"/>
                  </a:lnTo>
                  <a:lnTo>
                    <a:pt x="1898" y="3957"/>
                  </a:lnTo>
                  <a:lnTo>
                    <a:pt x="1935" y="3941"/>
                  </a:lnTo>
                  <a:lnTo>
                    <a:pt x="2028" y="3902"/>
                  </a:lnTo>
                  <a:lnTo>
                    <a:pt x="2241" y="3192"/>
                  </a:lnTo>
                  <a:lnTo>
                    <a:pt x="2246" y="3175"/>
                  </a:lnTo>
                  <a:close/>
                  <a:moveTo>
                    <a:pt x="7480" y="3627"/>
                  </a:moveTo>
                  <a:lnTo>
                    <a:pt x="7471" y="3627"/>
                  </a:lnTo>
                  <a:lnTo>
                    <a:pt x="7471" y="4599"/>
                  </a:lnTo>
                  <a:lnTo>
                    <a:pt x="7480" y="4599"/>
                  </a:lnTo>
                  <a:lnTo>
                    <a:pt x="7480" y="3627"/>
                  </a:lnTo>
                  <a:close/>
                  <a:moveTo>
                    <a:pt x="7480" y="2098"/>
                  </a:moveTo>
                  <a:lnTo>
                    <a:pt x="7471" y="2098"/>
                  </a:lnTo>
                  <a:lnTo>
                    <a:pt x="7471" y="2945"/>
                  </a:lnTo>
                  <a:lnTo>
                    <a:pt x="7480" y="2945"/>
                  </a:lnTo>
                  <a:lnTo>
                    <a:pt x="7480" y="2098"/>
                  </a:lnTo>
                  <a:close/>
                  <a:moveTo>
                    <a:pt x="7898" y="1643"/>
                  </a:moveTo>
                  <a:lnTo>
                    <a:pt x="7862" y="531"/>
                  </a:lnTo>
                  <a:lnTo>
                    <a:pt x="7853" y="532"/>
                  </a:lnTo>
                  <a:lnTo>
                    <a:pt x="7889" y="1643"/>
                  </a:lnTo>
                  <a:lnTo>
                    <a:pt x="7898" y="1643"/>
                  </a:lnTo>
                  <a:close/>
                  <a:moveTo>
                    <a:pt x="7936" y="2804"/>
                  </a:moveTo>
                  <a:lnTo>
                    <a:pt x="7908" y="1939"/>
                  </a:lnTo>
                  <a:lnTo>
                    <a:pt x="7899" y="1939"/>
                  </a:lnTo>
                  <a:lnTo>
                    <a:pt x="7927" y="2804"/>
                  </a:lnTo>
                  <a:lnTo>
                    <a:pt x="7936" y="2804"/>
                  </a:lnTo>
                  <a:close/>
                  <a:moveTo>
                    <a:pt x="7970" y="1614"/>
                  </a:moveTo>
                  <a:lnTo>
                    <a:pt x="7929" y="498"/>
                  </a:lnTo>
                  <a:lnTo>
                    <a:pt x="7920" y="499"/>
                  </a:lnTo>
                  <a:lnTo>
                    <a:pt x="7961" y="1614"/>
                  </a:lnTo>
                  <a:lnTo>
                    <a:pt x="7970" y="1614"/>
                  </a:lnTo>
                  <a:close/>
                  <a:moveTo>
                    <a:pt x="8013" y="2784"/>
                  </a:moveTo>
                  <a:lnTo>
                    <a:pt x="7981" y="1913"/>
                  </a:lnTo>
                  <a:lnTo>
                    <a:pt x="7972" y="1913"/>
                  </a:lnTo>
                  <a:lnTo>
                    <a:pt x="8003" y="2784"/>
                  </a:lnTo>
                  <a:lnTo>
                    <a:pt x="8013" y="2784"/>
                  </a:lnTo>
                  <a:close/>
                  <a:moveTo>
                    <a:pt x="8416" y="1438"/>
                  </a:moveTo>
                  <a:lnTo>
                    <a:pt x="8332" y="300"/>
                  </a:lnTo>
                  <a:lnTo>
                    <a:pt x="8323" y="301"/>
                  </a:lnTo>
                  <a:lnTo>
                    <a:pt x="8407" y="1438"/>
                  </a:lnTo>
                  <a:lnTo>
                    <a:pt x="8416" y="1438"/>
                  </a:lnTo>
                  <a:close/>
                  <a:moveTo>
                    <a:pt x="8497" y="1407"/>
                  </a:moveTo>
                  <a:lnTo>
                    <a:pt x="8404" y="261"/>
                  </a:lnTo>
                  <a:lnTo>
                    <a:pt x="8394" y="261"/>
                  </a:lnTo>
                  <a:lnTo>
                    <a:pt x="8488" y="1407"/>
                  </a:lnTo>
                  <a:lnTo>
                    <a:pt x="8497" y="1407"/>
                  </a:lnTo>
                  <a:close/>
                  <a:moveTo>
                    <a:pt x="8504" y="2635"/>
                  </a:moveTo>
                  <a:lnTo>
                    <a:pt x="8438" y="1740"/>
                  </a:lnTo>
                  <a:lnTo>
                    <a:pt x="8429" y="1740"/>
                  </a:lnTo>
                  <a:lnTo>
                    <a:pt x="8495" y="2635"/>
                  </a:lnTo>
                  <a:lnTo>
                    <a:pt x="8504" y="2635"/>
                  </a:lnTo>
                  <a:close/>
                  <a:moveTo>
                    <a:pt x="8595" y="2609"/>
                  </a:moveTo>
                  <a:lnTo>
                    <a:pt x="8522" y="1709"/>
                  </a:lnTo>
                  <a:lnTo>
                    <a:pt x="8513" y="1710"/>
                  </a:lnTo>
                  <a:lnTo>
                    <a:pt x="8586" y="2609"/>
                  </a:lnTo>
                  <a:lnTo>
                    <a:pt x="8595" y="2609"/>
                  </a:lnTo>
                  <a:close/>
                  <a:moveTo>
                    <a:pt x="9000" y="1208"/>
                  </a:moveTo>
                  <a:lnTo>
                    <a:pt x="8867" y="31"/>
                  </a:lnTo>
                  <a:lnTo>
                    <a:pt x="8858" y="32"/>
                  </a:lnTo>
                  <a:lnTo>
                    <a:pt x="8991" y="1209"/>
                  </a:lnTo>
                  <a:lnTo>
                    <a:pt x="9000" y="1208"/>
                  </a:lnTo>
                  <a:close/>
                  <a:moveTo>
                    <a:pt x="9072" y="1179"/>
                  </a:moveTo>
                  <a:lnTo>
                    <a:pt x="8930" y="0"/>
                  </a:lnTo>
                  <a:lnTo>
                    <a:pt x="8921" y="1"/>
                  </a:lnTo>
                  <a:lnTo>
                    <a:pt x="9063" y="1180"/>
                  </a:lnTo>
                  <a:lnTo>
                    <a:pt x="9072" y="1179"/>
                  </a:lnTo>
                  <a:close/>
                  <a:moveTo>
                    <a:pt x="9139" y="2445"/>
                  </a:moveTo>
                  <a:lnTo>
                    <a:pt x="9035" y="1518"/>
                  </a:lnTo>
                  <a:lnTo>
                    <a:pt x="9026" y="1519"/>
                  </a:lnTo>
                  <a:lnTo>
                    <a:pt x="9130" y="2446"/>
                  </a:lnTo>
                  <a:lnTo>
                    <a:pt x="9139" y="2445"/>
                  </a:lnTo>
                  <a:close/>
                  <a:moveTo>
                    <a:pt x="9221" y="2419"/>
                  </a:moveTo>
                  <a:lnTo>
                    <a:pt x="9109" y="1489"/>
                  </a:lnTo>
                  <a:lnTo>
                    <a:pt x="9100" y="1490"/>
                  </a:lnTo>
                  <a:lnTo>
                    <a:pt x="9212" y="2420"/>
                  </a:lnTo>
                  <a:lnTo>
                    <a:pt x="9221" y="2419"/>
                  </a:lnTo>
                  <a:close/>
                  <a:moveTo>
                    <a:pt x="10610" y="1760"/>
                  </a:moveTo>
                  <a:lnTo>
                    <a:pt x="10455" y="1000"/>
                  </a:lnTo>
                  <a:lnTo>
                    <a:pt x="10446" y="1002"/>
                  </a:lnTo>
                  <a:lnTo>
                    <a:pt x="10601" y="1762"/>
                  </a:lnTo>
                  <a:lnTo>
                    <a:pt x="10610" y="1760"/>
                  </a:lnTo>
                  <a:close/>
                  <a:moveTo>
                    <a:pt x="10862" y="2990"/>
                  </a:moveTo>
                  <a:lnTo>
                    <a:pt x="10702" y="2207"/>
                  </a:lnTo>
                  <a:lnTo>
                    <a:pt x="10693" y="2208"/>
                  </a:lnTo>
                  <a:lnTo>
                    <a:pt x="10853" y="2992"/>
                  </a:lnTo>
                  <a:lnTo>
                    <a:pt x="10862" y="2990"/>
                  </a:lnTo>
                  <a:close/>
                  <a:moveTo>
                    <a:pt x="11132" y="4318"/>
                  </a:moveTo>
                  <a:lnTo>
                    <a:pt x="11004" y="3690"/>
                  </a:lnTo>
                  <a:lnTo>
                    <a:pt x="10995" y="3691"/>
                  </a:lnTo>
                  <a:lnTo>
                    <a:pt x="11124" y="4319"/>
                  </a:lnTo>
                  <a:lnTo>
                    <a:pt x="11132" y="4318"/>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a:t>
            </a:r>
            <a:r>
              <a:rPr lang="en-US" sz="1100" b="1" dirty="0">
                <a:solidFill>
                  <a:srgbClr val="0070C0"/>
                </a:solidFill>
                <a:latin typeface="Georgia" pitchFamily="18" charset="0"/>
              </a:rPr>
              <a:t> </a:t>
            </a:r>
            <a:r>
              <a:rPr lang="ro-RO" sz="1100" b="1" dirty="0">
                <a:solidFill>
                  <a:srgbClr val="0070C0"/>
                </a:solidFill>
                <a:latin typeface="Georgia" pitchFamily="18" charset="0"/>
              </a:rPr>
              <a:t>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3" name="Subtitlu 2"/>
          <p:cNvSpPr>
            <a:spLocks noGrp="1"/>
          </p:cNvSpPr>
          <p:nvPr>
            <p:ph type="subTitle" idx="1"/>
          </p:nvPr>
        </p:nvSpPr>
        <p:spPr>
          <a:xfrm>
            <a:off x="773723" y="1172641"/>
            <a:ext cx="7737231" cy="3470811"/>
          </a:xfrm>
        </p:spPr>
        <p:txBody>
          <a:bodyPr>
            <a:noAutofit/>
          </a:bodyPr>
          <a:lstStyle/>
          <a:p>
            <a:pPr marL="342900" lvl="0" indent="-342900" algn="just" defTabSz="914400"/>
            <a:r>
              <a:rPr lang="en-US" sz="1400" b="1" i="1" dirty="0" smtClean="0">
                <a:solidFill>
                  <a:srgbClr val="3716FC"/>
                </a:solidFill>
                <a:latin typeface="Times New Roman" pitchFamily="18" charset="0"/>
                <a:cs typeface="Times New Roman" pitchFamily="18" charset="0"/>
              </a:rPr>
              <a:t>	</a:t>
            </a:r>
            <a:r>
              <a:rPr lang="en-US" sz="1400" b="1" i="1" dirty="0" smtClean="0">
                <a:solidFill>
                  <a:schemeClr val="tx2">
                    <a:lumMod val="60000"/>
                    <a:lumOff val="40000"/>
                  </a:schemeClr>
                </a:solidFill>
                <a:latin typeface="Times New Roman" pitchFamily="18" charset="0"/>
                <a:cs typeface="Times New Roman" pitchFamily="18" charset="0"/>
              </a:rPr>
              <a:t>2. </a:t>
            </a:r>
            <a:r>
              <a:rPr lang="ro-RO" sz="1400" b="1" i="1" dirty="0" smtClean="0">
                <a:solidFill>
                  <a:schemeClr val="tx2">
                    <a:lumMod val="60000"/>
                    <a:lumOff val="40000"/>
                  </a:schemeClr>
                </a:solidFill>
                <a:latin typeface="Times New Roman" pitchFamily="18" charset="0"/>
                <a:cs typeface="Times New Roman" pitchFamily="18" charset="0"/>
              </a:rPr>
              <a:t>Activitatea</a:t>
            </a:r>
            <a:r>
              <a:rPr lang="en-US" sz="1400" b="1" i="1" dirty="0" smtClean="0">
                <a:solidFill>
                  <a:schemeClr val="tx2">
                    <a:lumMod val="60000"/>
                    <a:lumOff val="40000"/>
                  </a:schemeClr>
                </a:solidFill>
                <a:latin typeface="Times New Roman" pitchFamily="18" charset="0"/>
                <a:cs typeface="Times New Roman" pitchFamily="18" charset="0"/>
              </a:rPr>
              <a:t> </a:t>
            </a:r>
            <a:r>
              <a:rPr lang="ro-RO" sz="1400" b="1" i="1" dirty="0" smtClean="0">
                <a:solidFill>
                  <a:schemeClr val="tx2">
                    <a:lumMod val="60000"/>
                    <a:lumOff val="40000"/>
                  </a:schemeClr>
                </a:solidFill>
                <a:latin typeface="Times New Roman" pitchFamily="18" charset="0"/>
                <a:cs typeface="Times New Roman" pitchFamily="18" charset="0"/>
              </a:rPr>
              <a:t>Comisiei de Dialog Social a Județului Satu Mare</a:t>
            </a:r>
            <a:endParaRPr lang="en-US" sz="1400" b="1" i="1" dirty="0" smtClean="0">
              <a:solidFill>
                <a:schemeClr val="tx2">
                  <a:lumMod val="60000"/>
                  <a:lumOff val="40000"/>
                </a:schemeClr>
              </a:solidFill>
              <a:latin typeface="Times New Roman" pitchFamily="18" charset="0"/>
              <a:cs typeface="Times New Roman" pitchFamily="18" charset="0"/>
            </a:endParaRPr>
          </a:p>
          <a:p>
            <a:pPr marL="342900" lvl="0" indent="-342900" algn="just" defTabSz="914400"/>
            <a:endParaRPr lang="en-US" sz="1400" b="1" i="1" dirty="0" smtClean="0">
              <a:solidFill>
                <a:srgbClr val="3716FC"/>
              </a:solidFill>
              <a:latin typeface="Times New Roman" pitchFamily="18" charset="0"/>
              <a:cs typeface="Times New Roman" pitchFamily="18" charset="0"/>
            </a:endParaRPr>
          </a:p>
          <a:p>
            <a:pPr indent="180975" algn="just" defTabSz="914400">
              <a:buFont typeface="Arial" pitchFamily="34" charset="0"/>
              <a:buChar char="•"/>
            </a:pPr>
            <a:r>
              <a:rPr lang="en-US" sz="1200" dirty="0" err="1" smtClean="0">
                <a:solidFill>
                  <a:prstClr val="black"/>
                </a:solidFill>
                <a:latin typeface="Tahoma" pitchFamily="34" charset="0"/>
                <a:ea typeface="Tahoma" pitchFamily="34" charset="0"/>
                <a:cs typeface="Tahoma" pitchFamily="34" charset="0"/>
              </a:rPr>
              <a:t>Activitatea</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comisiei</a:t>
            </a:r>
            <a:r>
              <a:rPr lang="en-US" sz="1200" dirty="0" smtClean="0">
                <a:solidFill>
                  <a:prstClr val="black"/>
                </a:solidFill>
                <a:latin typeface="Tahoma" pitchFamily="34" charset="0"/>
                <a:ea typeface="Tahoma" pitchFamily="34" charset="0"/>
                <a:cs typeface="Tahoma" pitchFamily="34" charset="0"/>
              </a:rPr>
              <a:t> de dialog social se </a:t>
            </a:r>
            <a:r>
              <a:rPr lang="en-US" sz="1200" dirty="0" err="1" smtClean="0">
                <a:solidFill>
                  <a:prstClr val="black"/>
                </a:solidFill>
                <a:latin typeface="Tahoma" pitchFamily="34" charset="0"/>
                <a:ea typeface="Tahoma" pitchFamily="34" charset="0"/>
                <a:cs typeface="Tahoma" pitchFamily="34" charset="0"/>
              </a:rPr>
              <a:t>desfăşoară</a:t>
            </a:r>
            <a:r>
              <a:rPr lang="en-US" sz="1200" dirty="0" smtClean="0">
                <a:solidFill>
                  <a:prstClr val="black"/>
                </a:solidFill>
                <a:latin typeface="Tahoma" pitchFamily="34" charset="0"/>
                <a:ea typeface="Tahoma" pitchFamily="34" charset="0"/>
                <a:cs typeface="Tahoma" pitchFamily="34" charset="0"/>
              </a:rPr>
              <a:t> în </a:t>
            </a:r>
            <a:r>
              <a:rPr lang="en-US" sz="1200" dirty="0" err="1" smtClean="0">
                <a:solidFill>
                  <a:prstClr val="black"/>
                </a:solidFill>
                <a:latin typeface="Tahoma" pitchFamily="34" charset="0"/>
                <a:ea typeface="Tahoma" pitchFamily="34" charset="0"/>
                <a:cs typeface="Tahoma" pitchFamily="34" charset="0"/>
              </a:rPr>
              <a:t>conformitate</a:t>
            </a:r>
            <a:r>
              <a:rPr lang="en-US" sz="1200" dirty="0" smtClean="0">
                <a:solidFill>
                  <a:prstClr val="black"/>
                </a:solidFill>
                <a:latin typeface="Tahoma" pitchFamily="34" charset="0"/>
                <a:ea typeface="Tahoma" pitchFamily="34" charset="0"/>
                <a:cs typeface="Tahoma" pitchFamily="34" charset="0"/>
              </a:rPr>
              <a:t> cu </a:t>
            </a:r>
            <a:r>
              <a:rPr lang="en-US" sz="1200" dirty="0" err="1" smtClean="0">
                <a:solidFill>
                  <a:prstClr val="black"/>
                </a:solidFill>
                <a:latin typeface="Tahoma" pitchFamily="34" charset="0"/>
                <a:ea typeface="Tahoma" pitchFamily="34" charset="0"/>
                <a:cs typeface="Tahoma" pitchFamily="34" charset="0"/>
              </a:rPr>
              <a:t>prevederile</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Legii</a:t>
            </a:r>
            <a:r>
              <a:rPr lang="en-US" sz="1200" dirty="0" smtClean="0">
                <a:solidFill>
                  <a:prstClr val="black"/>
                </a:solidFill>
                <a:latin typeface="Tahoma" pitchFamily="34" charset="0"/>
                <a:ea typeface="Tahoma" pitchFamily="34" charset="0"/>
                <a:cs typeface="Tahoma" pitchFamily="34" charset="0"/>
              </a:rPr>
              <a:t> nr.367/2022 </a:t>
            </a:r>
            <a:r>
              <a:rPr lang="en-US" sz="1200" dirty="0" err="1" smtClean="0">
                <a:solidFill>
                  <a:prstClr val="black"/>
                </a:solidFill>
                <a:latin typeface="Tahoma" pitchFamily="34" charset="0"/>
                <a:ea typeface="Tahoma" pitchFamily="34" charset="0"/>
                <a:cs typeface="Tahoma" pitchFamily="34" charset="0"/>
              </a:rPr>
              <a:t>privind</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dialogul</a:t>
            </a:r>
            <a:r>
              <a:rPr lang="en-US" sz="1200" dirty="0" smtClean="0">
                <a:solidFill>
                  <a:prstClr val="black"/>
                </a:solidFill>
                <a:latin typeface="Tahoma" pitchFamily="34" charset="0"/>
                <a:ea typeface="Tahoma" pitchFamily="34" charset="0"/>
                <a:cs typeface="Tahoma" pitchFamily="34" charset="0"/>
              </a:rPr>
              <a:t> social.</a:t>
            </a:r>
          </a:p>
          <a:p>
            <a:pPr indent="180975" algn="just" defTabSz="914400">
              <a:buFont typeface="Arial" pitchFamily="34" charset="0"/>
              <a:buChar char="•"/>
            </a:pPr>
            <a:r>
              <a:rPr lang="pt-BR" sz="1200" dirty="0" smtClean="0">
                <a:solidFill>
                  <a:prstClr val="black"/>
                </a:solidFill>
                <a:latin typeface="Tahoma" pitchFamily="34" charset="0"/>
                <a:ea typeface="Tahoma" pitchFamily="34" charset="0"/>
                <a:cs typeface="Tahoma" pitchFamily="34" charset="0"/>
              </a:rPr>
              <a:t>În 2023 au avut loc 4 ședințe ale Comisiei de Dialog Social a județului Satu Mare și  s-au transmis 24 de adrese și raportări.</a:t>
            </a:r>
            <a:endParaRPr lang="en-US" sz="1200" dirty="0" smtClean="0">
              <a:solidFill>
                <a:prstClr val="black"/>
              </a:solidFill>
              <a:latin typeface="Tahoma" pitchFamily="34" charset="0"/>
              <a:ea typeface="Tahoma" pitchFamily="34" charset="0"/>
              <a:cs typeface="Tahoma" pitchFamily="34" charset="0"/>
            </a:endParaRPr>
          </a:p>
          <a:p>
            <a:pPr indent="180975" algn="just" defTabSz="914400">
              <a:buFont typeface="Arial" pitchFamily="34" charset="0"/>
              <a:buChar char="•"/>
            </a:pPr>
            <a:r>
              <a:rPr lang="en-US" sz="1200" dirty="0" err="1" smtClean="0">
                <a:solidFill>
                  <a:prstClr val="black"/>
                </a:solidFill>
                <a:latin typeface="Tahoma" pitchFamily="34" charset="0"/>
                <a:ea typeface="Tahoma" pitchFamily="34" charset="0"/>
                <a:cs typeface="Tahoma" pitchFamily="34" charset="0"/>
              </a:rPr>
              <a:t>Tematica</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ședințelor</a:t>
            </a:r>
            <a:r>
              <a:rPr lang="en-US" sz="1200" dirty="0" smtClean="0">
                <a:solidFill>
                  <a:prstClr val="black"/>
                </a:solidFill>
                <a:latin typeface="Tahoma" pitchFamily="34" charset="0"/>
                <a:ea typeface="Tahoma" pitchFamily="34" charset="0"/>
                <a:cs typeface="Tahoma" pitchFamily="34" charset="0"/>
              </a:rPr>
              <a:t>: </a:t>
            </a:r>
            <a:r>
              <a:rPr lang="x-none" sz="1200" smtClean="0">
                <a:solidFill>
                  <a:prstClr val="black"/>
                </a:solidFill>
                <a:latin typeface="Tahoma" pitchFamily="34" charset="0"/>
                <a:ea typeface="Tahoma" pitchFamily="34" charset="0"/>
                <a:cs typeface="Tahoma" pitchFamily="34" charset="0"/>
              </a:rPr>
              <a:t>Modificări </a:t>
            </a:r>
            <a:r>
              <a:rPr lang="x-none" sz="1200" dirty="0" smtClean="0">
                <a:solidFill>
                  <a:prstClr val="black"/>
                </a:solidFill>
                <a:latin typeface="Tahoma" pitchFamily="34" charset="0"/>
                <a:ea typeface="Tahoma" pitchFamily="34" charset="0"/>
                <a:cs typeface="Tahoma" pitchFamily="34" charset="0"/>
              </a:rPr>
              <a:t>legislative pentru </a:t>
            </a:r>
            <a:r>
              <a:rPr lang="x-none" sz="1200" smtClean="0">
                <a:solidFill>
                  <a:prstClr val="black"/>
                </a:solidFill>
                <a:latin typeface="Tahoma" pitchFamily="34" charset="0"/>
                <a:ea typeface="Tahoma" pitchFamily="34" charset="0"/>
                <a:cs typeface="Tahoma" pitchFamily="34" charset="0"/>
              </a:rPr>
              <a:t>pensionari</a:t>
            </a:r>
            <a:r>
              <a:rPr lang="en-US" sz="1200" dirty="0" smtClean="0">
                <a:solidFill>
                  <a:prstClr val="black"/>
                </a:solidFill>
                <a:latin typeface="Tahoma" pitchFamily="34" charset="0"/>
                <a:ea typeface="Tahoma" pitchFamily="34" charset="0"/>
                <a:cs typeface="Tahoma" pitchFamily="34" charset="0"/>
              </a:rPr>
              <a:t>; </a:t>
            </a:r>
            <a:r>
              <a:rPr lang="x-none" sz="1200" smtClean="0">
                <a:solidFill>
                  <a:prstClr val="black"/>
                </a:solidFill>
                <a:latin typeface="Tahoma" pitchFamily="34" charset="0"/>
                <a:ea typeface="Tahoma" pitchFamily="34" charset="0"/>
                <a:cs typeface="Tahoma" pitchFamily="34" charset="0"/>
              </a:rPr>
              <a:t>Facilități </a:t>
            </a:r>
            <a:r>
              <a:rPr lang="x-none" sz="1200" dirty="0" smtClean="0">
                <a:solidFill>
                  <a:prstClr val="black"/>
                </a:solidFill>
                <a:latin typeface="Tahoma" pitchFamily="34" charset="0"/>
                <a:ea typeface="Tahoma" pitchFamily="34" charset="0"/>
                <a:cs typeface="Tahoma" pitchFamily="34" charset="0"/>
              </a:rPr>
              <a:t>acordate pensionarilor cu pensii sub 3</a:t>
            </a:r>
            <a:r>
              <a:rPr lang="en-US" sz="1200" dirty="0" smtClean="0">
                <a:solidFill>
                  <a:prstClr val="black"/>
                </a:solidFill>
                <a:latin typeface="Tahoma" pitchFamily="34" charset="0"/>
                <a:ea typeface="Tahoma" pitchFamily="34" charset="0"/>
                <a:cs typeface="Tahoma" pitchFamily="34" charset="0"/>
              </a:rPr>
              <a:t>.</a:t>
            </a:r>
            <a:r>
              <a:rPr lang="x-none" sz="1200" dirty="0" smtClean="0">
                <a:solidFill>
                  <a:prstClr val="black"/>
                </a:solidFill>
                <a:latin typeface="Tahoma" pitchFamily="34" charset="0"/>
                <a:ea typeface="Tahoma" pitchFamily="34" charset="0"/>
                <a:cs typeface="Tahoma" pitchFamily="34" charset="0"/>
              </a:rPr>
              <a:t>000 de </a:t>
            </a:r>
            <a:r>
              <a:rPr lang="x-none" sz="1200" smtClean="0">
                <a:solidFill>
                  <a:prstClr val="black"/>
                </a:solidFill>
                <a:latin typeface="Tahoma" pitchFamily="34" charset="0"/>
                <a:ea typeface="Tahoma" pitchFamily="34" charset="0"/>
                <a:cs typeface="Tahoma" pitchFamily="34" charset="0"/>
              </a:rPr>
              <a:t>lei</a:t>
            </a:r>
            <a:r>
              <a:rPr lang="en-US" sz="1200" dirty="0" smtClean="0">
                <a:solidFill>
                  <a:prstClr val="black"/>
                </a:solidFill>
                <a:latin typeface="Tahoma" pitchFamily="34" charset="0"/>
                <a:ea typeface="Tahoma" pitchFamily="34" charset="0"/>
                <a:cs typeface="Tahoma" pitchFamily="34" charset="0"/>
              </a:rPr>
              <a:t>; </a:t>
            </a:r>
            <a:r>
              <a:rPr lang="x-none" sz="1200" smtClean="0">
                <a:solidFill>
                  <a:prstClr val="black"/>
                </a:solidFill>
                <a:latin typeface="Tahoma" pitchFamily="34" charset="0"/>
                <a:ea typeface="Tahoma" pitchFamily="34" charset="0"/>
                <a:cs typeface="Tahoma" pitchFamily="34" charset="0"/>
              </a:rPr>
              <a:t>Prezentarea </a:t>
            </a:r>
            <a:r>
              <a:rPr lang="x-none" sz="1200" dirty="0" smtClean="0">
                <a:solidFill>
                  <a:prstClr val="black"/>
                </a:solidFill>
                <a:latin typeface="Tahoma" pitchFamily="34" charset="0"/>
                <a:ea typeface="Tahoma" pitchFamily="34" charset="0"/>
                <a:cs typeface="Tahoma" pitchFamily="34" charset="0"/>
              </a:rPr>
              <a:t>prevederilor actualizate ale Codului muncii și ale Codului </a:t>
            </a:r>
            <a:r>
              <a:rPr lang="x-none" sz="1200" smtClean="0">
                <a:solidFill>
                  <a:prstClr val="black"/>
                </a:solidFill>
                <a:latin typeface="Tahoma" pitchFamily="34" charset="0"/>
                <a:ea typeface="Tahoma" pitchFamily="34" charset="0"/>
                <a:cs typeface="Tahoma" pitchFamily="34" charset="0"/>
              </a:rPr>
              <a:t>administrativ</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Prezentarea</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Legii</a:t>
            </a:r>
            <a:r>
              <a:rPr lang="en-US" sz="1200" dirty="0" smtClean="0">
                <a:solidFill>
                  <a:prstClr val="black"/>
                </a:solidFill>
                <a:latin typeface="Tahoma" pitchFamily="34" charset="0"/>
                <a:ea typeface="Tahoma" pitchFamily="34" charset="0"/>
                <a:cs typeface="Tahoma" pitchFamily="34" charset="0"/>
              </a:rPr>
              <a:t> nr.367/2022 a </a:t>
            </a:r>
            <a:r>
              <a:rPr lang="en-US" sz="1200" dirty="0" err="1" smtClean="0">
                <a:solidFill>
                  <a:prstClr val="black"/>
                </a:solidFill>
                <a:latin typeface="Tahoma" pitchFamily="34" charset="0"/>
                <a:ea typeface="Tahoma" pitchFamily="34" charset="0"/>
                <a:cs typeface="Tahoma" pitchFamily="34" charset="0"/>
              </a:rPr>
              <a:t>Legii</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dialogului</a:t>
            </a:r>
            <a:r>
              <a:rPr lang="en-US" sz="1200" dirty="0" smtClean="0">
                <a:solidFill>
                  <a:prstClr val="black"/>
                </a:solidFill>
                <a:latin typeface="Tahoma" pitchFamily="34" charset="0"/>
                <a:ea typeface="Tahoma" pitchFamily="34" charset="0"/>
                <a:cs typeface="Tahoma" pitchFamily="34" charset="0"/>
              </a:rPr>
              <a:t> social; </a:t>
            </a:r>
            <a:r>
              <a:rPr lang="x-none" sz="1200" smtClean="0">
                <a:solidFill>
                  <a:prstClr val="black"/>
                </a:solidFill>
                <a:latin typeface="Tahoma" pitchFamily="34" charset="0"/>
                <a:ea typeface="Tahoma" pitchFamily="34" charset="0"/>
                <a:cs typeface="Tahoma" pitchFamily="34" charset="0"/>
              </a:rPr>
              <a:t>Situația </a:t>
            </a:r>
            <a:r>
              <a:rPr lang="x-none" sz="1200" dirty="0" smtClean="0">
                <a:solidFill>
                  <a:prstClr val="black"/>
                </a:solidFill>
                <a:latin typeface="Tahoma" pitchFamily="34" charset="0"/>
                <a:ea typeface="Tahoma" pitchFamily="34" charset="0"/>
                <a:cs typeface="Tahoma" pitchFamily="34" charset="0"/>
              </a:rPr>
              <a:t>Contractelor Colective de Muncă încheiate la nivelul societăților din județul Satu </a:t>
            </a:r>
            <a:r>
              <a:rPr lang="x-none" sz="1200" smtClean="0">
                <a:solidFill>
                  <a:prstClr val="black"/>
                </a:solidFill>
                <a:latin typeface="Tahoma" pitchFamily="34" charset="0"/>
                <a:ea typeface="Tahoma" pitchFamily="34" charset="0"/>
                <a:cs typeface="Tahoma" pitchFamily="34" charset="0"/>
              </a:rPr>
              <a:t>Mare</a:t>
            </a:r>
            <a:r>
              <a:rPr lang="en-US" sz="1200" dirty="0" smtClean="0">
                <a:solidFill>
                  <a:prstClr val="black"/>
                </a:solidFill>
                <a:latin typeface="Tahoma" pitchFamily="34" charset="0"/>
                <a:ea typeface="Tahoma" pitchFamily="34" charset="0"/>
                <a:cs typeface="Tahoma" pitchFamily="34" charset="0"/>
              </a:rPr>
              <a:t>; </a:t>
            </a:r>
            <a:r>
              <a:rPr lang="x-none" sz="1200" smtClean="0">
                <a:solidFill>
                  <a:prstClr val="black"/>
                </a:solidFill>
                <a:latin typeface="Tahoma" pitchFamily="34" charset="0"/>
                <a:ea typeface="Tahoma" pitchFamily="34" charset="0"/>
                <a:cs typeface="Tahoma" pitchFamily="34" charset="0"/>
              </a:rPr>
              <a:t>Propuneri </a:t>
            </a:r>
            <a:r>
              <a:rPr lang="x-none" sz="1200" dirty="0" smtClean="0">
                <a:solidFill>
                  <a:prstClr val="black"/>
                </a:solidFill>
                <a:latin typeface="Tahoma" pitchFamily="34" charset="0"/>
                <a:ea typeface="Tahoma" pitchFamily="34" charset="0"/>
                <a:cs typeface="Tahoma" pitchFamily="34" charset="0"/>
              </a:rPr>
              <a:t>la Legea învățământului preuniversitar c</a:t>
            </a:r>
            <a:r>
              <a:rPr lang="en-US" sz="1200" dirty="0" smtClean="0">
                <a:solidFill>
                  <a:prstClr val="black"/>
                </a:solidFill>
                <a:latin typeface="Tahoma" pitchFamily="34" charset="0"/>
                <a:ea typeface="Tahoma" pitchFamily="34" charset="0"/>
                <a:cs typeface="Tahoma" pitchFamily="34" charset="0"/>
              </a:rPr>
              <a:t>a</a:t>
            </a:r>
            <a:r>
              <a:rPr lang="x-none" sz="1200" dirty="0" smtClean="0">
                <a:solidFill>
                  <a:prstClr val="black"/>
                </a:solidFill>
                <a:latin typeface="Tahoma" pitchFamily="34" charset="0"/>
                <a:ea typeface="Tahoma" pitchFamily="34" charset="0"/>
                <a:cs typeface="Tahoma" pitchFamily="34" charset="0"/>
              </a:rPr>
              <a:t>re nu se regăsesc în cele acceptate de către </a:t>
            </a:r>
            <a:r>
              <a:rPr lang="x-none" sz="1200" smtClean="0">
                <a:solidFill>
                  <a:prstClr val="black"/>
                </a:solidFill>
                <a:latin typeface="Tahoma" pitchFamily="34" charset="0"/>
                <a:ea typeface="Tahoma" pitchFamily="34" charset="0"/>
                <a:cs typeface="Tahoma" pitchFamily="34" charset="0"/>
              </a:rPr>
              <a:t>minister</a:t>
            </a:r>
            <a:r>
              <a:rPr lang="en-US" sz="1200" dirty="0" smtClean="0">
                <a:solidFill>
                  <a:prstClr val="black"/>
                </a:solidFill>
                <a:latin typeface="Tahoma" pitchFamily="34" charset="0"/>
                <a:ea typeface="Tahoma" pitchFamily="34" charset="0"/>
                <a:cs typeface="Tahoma" pitchFamily="34" charset="0"/>
              </a:rPr>
              <a:t>; </a:t>
            </a:r>
            <a:r>
              <a:rPr lang="x-none" sz="1200" smtClean="0">
                <a:solidFill>
                  <a:prstClr val="black"/>
                </a:solidFill>
                <a:latin typeface="Tahoma" pitchFamily="34" charset="0"/>
                <a:ea typeface="Tahoma" pitchFamily="34" charset="0"/>
                <a:cs typeface="Tahoma" pitchFamily="34" charset="0"/>
              </a:rPr>
              <a:t>Nemulțumirile </a:t>
            </a:r>
            <a:r>
              <a:rPr lang="x-none" sz="1200" dirty="0" smtClean="0">
                <a:solidFill>
                  <a:prstClr val="black"/>
                </a:solidFill>
                <a:latin typeface="Tahoma" pitchFamily="34" charset="0"/>
                <a:ea typeface="Tahoma" pitchFamily="34" charset="0"/>
                <a:cs typeface="Tahoma" pitchFamily="34" charset="0"/>
              </a:rPr>
              <a:t>membrilor de sindicat al Sindicatului Învățământului Preuniversitar Satu Mare cu privire la </a:t>
            </a:r>
            <a:r>
              <a:rPr lang="x-none" sz="1200" smtClean="0">
                <a:solidFill>
                  <a:prstClr val="black"/>
                </a:solidFill>
                <a:latin typeface="Tahoma" pitchFamily="34" charset="0"/>
                <a:ea typeface="Tahoma" pitchFamily="34" charset="0"/>
                <a:cs typeface="Tahoma" pitchFamily="34" charset="0"/>
              </a:rPr>
              <a:t>salarizare</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Programul</a:t>
            </a:r>
            <a:r>
              <a:rPr lang="en-US" sz="1200" dirty="0" smtClean="0">
                <a:solidFill>
                  <a:prstClr val="black"/>
                </a:solidFill>
                <a:latin typeface="Tahoma" pitchFamily="34" charset="0"/>
                <a:ea typeface="Tahoma" pitchFamily="34" charset="0"/>
                <a:cs typeface="Tahoma" pitchFamily="34" charset="0"/>
              </a:rPr>
              <a:t> EDUSAL; </a:t>
            </a:r>
            <a:r>
              <a:rPr lang="x-none" sz="1200" smtClean="0">
                <a:solidFill>
                  <a:prstClr val="black"/>
                </a:solidFill>
                <a:latin typeface="Tahoma" pitchFamily="34" charset="0"/>
                <a:ea typeface="Tahoma" pitchFamily="34" charset="0"/>
                <a:cs typeface="Tahoma" pitchFamily="34" charset="0"/>
              </a:rPr>
              <a:t>Situația </a:t>
            </a:r>
            <a:r>
              <a:rPr lang="x-none" sz="1200" dirty="0" smtClean="0">
                <a:solidFill>
                  <a:prstClr val="black"/>
                </a:solidFill>
                <a:latin typeface="Tahoma" pitchFamily="34" charset="0"/>
                <a:ea typeface="Tahoma" pitchFamily="34" charset="0"/>
                <a:cs typeface="Tahoma" pitchFamily="34" charset="0"/>
              </a:rPr>
              <a:t>dialogului social în Compania Națională Poșta Română S.A</a:t>
            </a:r>
            <a:r>
              <a:rPr lang="x-none" sz="1200" smtClean="0">
                <a:solidFill>
                  <a:prstClr val="black"/>
                </a:solidFill>
                <a:latin typeface="Tahoma" pitchFamily="34" charset="0"/>
                <a:ea typeface="Tahoma" pitchFamily="34" charset="0"/>
                <a:cs typeface="Tahoma" pitchFamily="34" charset="0"/>
              </a:rPr>
              <a:t>.</a:t>
            </a:r>
            <a:r>
              <a:rPr lang="en-US" sz="1200" dirty="0" smtClean="0">
                <a:solidFill>
                  <a:prstClr val="black"/>
                </a:solidFill>
                <a:latin typeface="Tahoma" pitchFamily="34" charset="0"/>
                <a:ea typeface="Tahoma" pitchFamily="34" charset="0"/>
                <a:cs typeface="Tahoma" pitchFamily="34" charset="0"/>
              </a:rPr>
              <a:t>; </a:t>
            </a:r>
            <a:r>
              <a:rPr lang="x-none" sz="1200" smtClean="0">
                <a:solidFill>
                  <a:prstClr val="black"/>
                </a:solidFill>
                <a:latin typeface="Tahoma" pitchFamily="34" charset="0"/>
                <a:ea typeface="Tahoma" pitchFamily="34" charset="0"/>
                <a:cs typeface="Tahoma" pitchFamily="34" charset="0"/>
              </a:rPr>
              <a:t>Deciziile </a:t>
            </a:r>
            <a:r>
              <a:rPr lang="x-none" sz="1200" dirty="0" smtClean="0">
                <a:solidFill>
                  <a:prstClr val="black"/>
                </a:solidFill>
                <a:latin typeface="Tahoma" pitchFamily="34" charset="0"/>
                <a:ea typeface="Tahoma" pitchFamily="34" charset="0"/>
                <a:cs typeface="Tahoma" pitchFamily="34" charset="0"/>
              </a:rPr>
              <a:t>de restructurare ale Companiei Naționale Poșta Română S.A. și efectele lor asupra salariaților și comunităților pe care aceștia le </a:t>
            </a:r>
            <a:r>
              <a:rPr lang="x-none" sz="1200" smtClean="0">
                <a:solidFill>
                  <a:prstClr val="black"/>
                </a:solidFill>
                <a:latin typeface="Tahoma" pitchFamily="34" charset="0"/>
                <a:ea typeface="Tahoma" pitchFamily="34" charset="0"/>
                <a:cs typeface="Tahoma" pitchFamily="34" charset="0"/>
              </a:rPr>
              <a:t>deservesc</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Acordarea</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tichetelor</a:t>
            </a:r>
            <a:r>
              <a:rPr lang="en-US" sz="1200" dirty="0" smtClean="0">
                <a:solidFill>
                  <a:prstClr val="black"/>
                </a:solidFill>
                <a:latin typeface="Tahoma" pitchFamily="34" charset="0"/>
                <a:ea typeface="Tahoma" pitchFamily="34" charset="0"/>
                <a:cs typeface="Tahoma" pitchFamily="34" charset="0"/>
              </a:rPr>
              <a:t> de </a:t>
            </a:r>
            <a:r>
              <a:rPr lang="en-US" sz="1200" dirty="0" err="1" smtClean="0">
                <a:solidFill>
                  <a:prstClr val="black"/>
                </a:solidFill>
                <a:latin typeface="Tahoma" pitchFamily="34" charset="0"/>
                <a:ea typeface="Tahoma" pitchFamily="34" charset="0"/>
                <a:cs typeface="Tahoma" pitchFamily="34" charset="0"/>
              </a:rPr>
              <a:t>vacanță</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în</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sectorul</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privat</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Problematica</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tinerilor</a:t>
            </a:r>
            <a:r>
              <a:rPr lang="en-US" sz="1200" dirty="0" smtClean="0">
                <a:solidFill>
                  <a:prstClr val="black"/>
                </a:solidFill>
                <a:latin typeface="Tahoma" pitchFamily="34" charset="0"/>
                <a:ea typeface="Tahoma" pitchFamily="34" charset="0"/>
                <a:cs typeface="Tahoma" pitchFamily="34" charset="0"/>
              </a:rPr>
              <a:t> NEETS – </a:t>
            </a:r>
            <a:r>
              <a:rPr lang="en-US" sz="1200" dirty="0" err="1" smtClean="0">
                <a:solidFill>
                  <a:prstClr val="black"/>
                </a:solidFill>
                <a:latin typeface="Tahoma" pitchFamily="34" charset="0"/>
                <a:ea typeface="Tahoma" pitchFamily="34" charset="0"/>
                <a:cs typeface="Tahoma" pitchFamily="34" charset="0"/>
              </a:rPr>
              <a:t>identificarea</a:t>
            </a:r>
            <a:r>
              <a:rPr lang="en-US" sz="1200" dirty="0" smtClean="0">
                <a:solidFill>
                  <a:prstClr val="black"/>
                </a:solidFill>
                <a:latin typeface="Tahoma" pitchFamily="34" charset="0"/>
                <a:ea typeface="Tahoma" pitchFamily="34" charset="0"/>
                <a:cs typeface="Tahoma" pitchFamily="34" charset="0"/>
              </a:rPr>
              <a:t> de </a:t>
            </a:r>
            <a:r>
              <a:rPr lang="en-US" sz="1200" dirty="0" err="1" smtClean="0">
                <a:solidFill>
                  <a:prstClr val="black"/>
                </a:solidFill>
                <a:latin typeface="Tahoma" pitchFamily="34" charset="0"/>
                <a:ea typeface="Tahoma" pitchFamily="34" charset="0"/>
                <a:cs typeface="Tahoma" pitchFamily="34" charset="0"/>
              </a:rPr>
              <a:t>soluții</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pentru</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reducerea</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numărului</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tinerilor</a:t>
            </a:r>
            <a:r>
              <a:rPr lang="en-US" sz="1200" dirty="0" smtClean="0">
                <a:solidFill>
                  <a:prstClr val="black"/>
                </a:solidFill>
                <a:latin typeface="Tahoma" pitchFamily="34" charset="0"/>
                <a:ea typeface="Tahoma" pitchFamily="34" charset="0"/>
                <a:cs typeface="Tahoma" pitchFamily="34" charset="0"/>
              </a:rPr>
              <a:t> care nu au loc de </a:t>
            </a:r>
            <a:r>
              <a:rPr lang="en-US" sz="1200" dirty="0" err="1" smtClean="0">
                <a:solidFill>
                  <a:prstClr val="black"/>
                </a:solidFill>
                <a:latin typeface="Tahoma" pitchFamily="34" charset="0"/>
                <a:ea typeface="Tahoma" pitchFamily="34" charset="0"/>
                <a:cs typeface="Tahoma" pitchFamily="34" charset="0"/>
              </a:rPr>
              <a:t>muncă</a:t>
            </a:r>
            <a:r>
              <a:rPr lang="en-US" sz="1200" dirty="0" smtClean="0">
                <a:solidFill>
                  <a:prstClr val="black"/>
                </a:solidFill>
                <a:latin typeface="Tahoma" pitchFamily="34" charset="0"/>
                <a:ea typeface="Tahoma" pitchFamily="34" charset="0"/>
                <a:cs typeface="Tahoma" pitchFamily="34" charset="0"/>
              </a:rPr>
              <a:t>, nu </a:t>
            </a:r>
            <a:r>
              <a:rPr lang="en-US" sz="1200" dirty="0" err="1" smtClean="0">
                <a:solidFill>
                  <a:prstClr val="black"/>
                </a:solidFill>
                <a:latin typeface="Tahoma" pitchFamily="34" charset="0"/>
                <a:ea typeface="Tahoma" pitchFamily="34" charset="0"/>
                <a:cs typeface="Tahoma" pitchFamily="34" charset="0"/>
              </a:rPr>
              <a:t>urmează</a:t>
            </a:r>
            <a:r>
              <a:rPr lang="en-US" sz="1200" dirty="0" smtClean="0">
                <a:solidFill>
                  <a:prstClr val="black"/>
                </a:solidFill>
                <a:latin typeface="Tahoma" pitchFamily="34" charset="0"/>
                <a:ea typeface="Tahoma" pitchFamily="34" charset="0"/>
                <a:cs typeface="Tahoma" pitchFamily="34" charset="0"/>
              </a:rPr>
              <a:t> o </a:t>
            </a:r>
            <a:r>
              <a:rPr lang="en-US" sz="1200" dirty="0" err="1" smtClean="0">
                <a:solidFill>
                  <a:prstClr val="black"/>
                </a:solidFill>
                <a:latin typeface="Tahoma" pitchFamily="34" charset="0"/>
                <a:ea typeface="Tahoma" pitchFamily="34" charset="0"/>
                <a:cs typeface="Tahoma" pitchFamily="34" charset="0"/>
              </a:rPr>
              <a:t>formă</a:t>
            </a:r>
            <a:r>
              <a:rPr lang="en-US" sz="1200" dirty="0" smtClean="0">
                <a:solidFill>
                  <a:prstClr val="black"/>
                </a:solidFill>
                <a:latin typeface="Tahoma" pitchFamily="34" charset="0"/>
                <a:ea typeface="Tahoma" pitchFamily="34" charset="0"/>
                <a:cs typeface="Tahoma" pitchFamily="34" charset="0"/>
              </a:rPr>
              <a:t> de </a:t>
            </a:r>
            <a:r>
              <a:rPr lang="en-US" sz="1200" dirty="0" err="1" smtClean="0">
                <a:solidFill>
                  <a:prstClr val="black"/>
                </a:solidFill>
                <a:latin typeface="Tahoma" pitchFamily="34" charset="0"/>
                <a:ea typeface="Tahoma" pitchFamily="34" charset="0"/>
                <a:cs typeface="Tahoma" pitchFamily="34" charset="0"/>
              </a:rPr>
              <a:t>învățământ</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și</a:t>
            </a:r>
            <a:r>
              <a:rPr lang="en-US" sz="1200" dirty="0" smtClean="0">
                <a:solidFill>
                  <a:prstClr val="black"/>
                </a:solidFill>
                <a:latin typeface="Tahoma" pitchFamily="34" charset="0"/>
                <a:ea typeface="Tahoma" pitchFamily="34" charset="0"/>
                <a:cs typeface="Tahoma" pitchFamily="34" charset="0"/>
              </a:rPr>
              <a:t> nu </a:t>
            </a:r>
            <a:r>
              <a:rPr lang="en-US" sz="1200" dirty="0" err="1" smtClean="0">
                <a:solidFill>
                  <a:prstClr val="black"/>
                </a:solidFill>
                <a:latin typeface="Tahoma" pitchFamily="34" charset="0"/>
                <a:ea typeface="Tahoma" pitchFamily="34" charset="0"/>
                <a:cs typeface="Tahoma" pitchFamily="34" charset="0"/>
              </a:rPr>
              <a:t>participă</a:t>
            </a:r>
            <a:r>
              <a:rPr lang="en-US" sz="1200" dirty="0" smtClean="0">
                <a:solidFill>
                  <a:prstClr val="black"/>
                </a:solidFill>
                <a:latin typeface="Tahoma" pitchFamily="34" charset="0"/>
                <a:ea typeface="Tahoma" pitchFamily="34" charset="0"/>
                <a:cs typeface="Tahoma" pitchFamily="34" charset="0"/>
              </a:rPr>
              <a:t> la </a:t>
            </a:r>
            <a:r>
              <a:rPr lang="en-US" sz="1200" dirty="0" err="1" smtClean="0">
                <a:solidFill>
                  <a:prstClr val="black"/>
                </a:solidFill>
                <a:latin typeface="Tahoma" pitchFamily="34" charset="0"/>
                <a:ea typeface="Tahoma" pitchFamily="34" charset="0"/>
                <a:cs typeface="Tahoma" pitchFamily="34" charset="0"/>
              </a:rPr>
              <a:t>activități</a:t>
            </a:r>
            <a:r>
              <a:rPr lang="en-US" sz="1200" dirty="0" smtClean="0">
                <a:solidFill>
                  <a:prstClr val="black"/>
                </a:solidFill>
                <a:latin typeface="Tahoma" pitchFamily="34" charset="0"/>
                <a:ea typeface="Tahoma" pitchFamily="34" charset="0"/>
                <a:cs typeface="Tahoma" pitchFamily="34" charset="0"/>
              </a:rPr>
              <a:t> de </a:t>
            </a:r>
            <a:r>
              <a:rPr lang="en-US" sz="1200" dirty="0" err="1" smtClean="0">
                <a:solidFill>
                  <a:prstClr val="black"/>
                </a:solidFill>
                <a:latin typeface="Tahoma" pitchFamily="34" charset="0"/>
                <a:ea typeface="Tahoma" pitchFamily="34" charset="0"/>
                <a:cs typeface="Tahoma" pitchFamily="34" charset="0"/>
              </a:rPr>
              <a:t>formare</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profesională</a:t>
            </a:r>
            <a:r>
              <a:rPr lang="en-US" sz="1200" dirty="0" smtClean="0">
                <a:solidFill>
                  <a:prstClr val="black"/>
                </a:solidFill>
                <a:latin typeface="Tahoma" pitchFamily="34" charset="0"/>
                <a:ea typeface="Tahoma" pitchFamily="34" charset="0"/>
                <a:cs typeface="Tahoma" pitchFamily="34" charset="0"/>
              </a:rPr>
              <a:t>; </a:t>
            </a:r>
            <a:r>
              <a:rPr lang="ro-RO" sz="1200" dirty="0" smtClean="0">
                <a:solidFill>
                  <a:prstClr val="black"/>
                </a:solidFill>
                <a:latin typeface="Tahoma" pitchFamily="34" charset="0"/>
                <a:ea typeface="Tahoma" pitchFamily="34" charset="0"/>
                <a:cs typeface="Tahoma" pitchFamily="34" charset="0"/>
              </a:rPr>
              <a:t>Diverse.</a:t>
            </a:r>
            <a:endParaRPr lang="en-US" sz="1200" dirty="0" smtClean="0">
              <a:solidFill>
                <a:prstClr val="black"/>
              </a:solidFill>
              <a:latin typeface="Tahoma" pitchFamily="34" charset="0"/>
              <a:ea typeface="Tahoma" pitchFamily="34" charset="0"/>
              <a:cs typeface="Tahoma" pitchFamily="34" charset="0"/>
            </a:endParaRPr>
          </a:p>
          <a:p>
            <a:pPr marL="342900" indent="-342900" algn="just" defTabSz="914400">
              <a:buFont typeface="Arial" pitchFamily="34" charset="0"/>
              <a:buChar char="•"/>
            </a:pPr>
            <a:r>
              <a:rPr lang="en-US" sz="1200" dirty="0" err="1" smtClean="0">
                <a:solidFill>
                  <a:prstClr val="black"/>
                </a:solidFill>
                <a:latin typeface="Tahoma" pitchFamily="34" charset="0"/>
                <a:ea typeface="Tahoma" pitchFamily="34" charset="0"/>
                <a:cs typeface="Tahoma" pitchFamily="34" charset="0"/>
              </a:rPr>
              <a:t>În</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decursul</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anului</a:t>
            </a:r>
            <a:r>
              <a:rPr lang="en-US" sz="1200" dirty="0" smtClean="0">
                <a:solidFill>
                  <a:prstClr val="black"/>
                </a:solidFill>
                <a:latin typeface="Tahoma" pitchFamily="34" charset="0"/>
                <a:ea typeface="Tahoma" pitchFamily="34" charset="0"/>
                <a:cs typeface="Tahoma" pitchFamily="34" charset="0"/>
              </a:rPr>
              <a:t> 2023 s-au </a:t>
            </a:r>
            <a:r>
              <a:rPr lang="en-US" sz="1200" dirty="0" err="1" smtClean="0">
                <a:solidFill>
                  <a:prstClr val="black"/>
                </a:solidFill>
                <a:latin typeface="Tahoma" pitchFamily="34" charset="0"/>
                <a:ea typeface="Tahoma" pitchFamily="34" charset="0"/>
                <a:cs typeface="Tahoma" pitchFamily="34" charset="0"/>
              </a:rPr>
              <a:t>înregistrat</a:t>
            </a:r>
            <a:r>
              <a:rPr lang="en-US" sz="1200" dirty="0" smtClean="0">
                <a:solidFill>
                  <a:prstClr val="black"/>
                </a:solidFill>
                <a:latin typeface="Tahoma" pitchFamily="34" charset="0"/>
                <a:ea typeface="Tahoma" pitchFamily="34" charset="0"/>
                <a:cs typeface="Tahoma" pitchFamily="34" charset="0"/>
              </a:rPr>
              <a:t> 7 </a:t>
            </a:r>
            <a:r>
              <a:rPr lang="en-US" sz="1200" dirty="0" err="1" smtClean="0">
                <a:solidFill>
                  <a:prstClr val="black"/>
                </a:solidFill>
                <a:latin typeface="Tahoma" pitchFamily="34" charset="0"/>
                <a:ea typeface="Tahoma" pitchFamily="34" charset="0"/>
                <a:cs typeface="Tahoma" pitchFamily="34" charset="0"/>
              </a:rPr>
              <a:t>acțiuni</a:t>
            </a:r>
            <a:r>
              <a:rPr lang="en-US" sz="1200" dirty="0" smtClean="0">
                <a:solidFill>
                  <a:prstClr val="black"/>
                </a:solidFill>
                <a:latin typeface="Tahoma" pitchFamily="34" charset="0"/>
                <a:ea typeface="Tahoma" pitchFamily="34" charset="0"/>
                <a:cs typeface="Tahoma" pitchFamily="34" charset="0"/>
              </a:rPr>
              <a:t> de protest.</a:t>
            </a:r>
            <a:endParaRPr lang="ro-RO" sz="1200" dirty="0">
              <a:solidFill>
                <a:prstClr val="black"/>
              </a:solidFill>
              <a:latin typeface="Tahoma" pitchFamily="34" charset="0"/>
              <a:ea typeface="Tahoma" pitchFamily="34" charset="0"/>
              <a:cs typeface="Tahoma" pitchFamily="34" charset="0"/>
            </a:endParaRPr>
          </a:p>
        </p:txBody>
      </p:sp>
      <p:sp>
        <p:nvSpPr>
          <p:cNvPr id="2059" name="Rectangle 11"/>
          <p:cNvSpPr>
            <a:spLocks noChangeArrowheads="1"/>
          </p:cNvSpPr>
          <p:nvPr/>
        </p:nvSpPr>
        <p:spPr bwMode="auto">
          <a:xfrm>
            <a:off x="281354" y="-85597"/>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Tree>
    <p:extLst>
      <p:ext uri="{BB962C8B-B14F-4D97-AF65-F5344CB8AC3E}">
        <p14:creationId xmlns:p14="http://schemas.microsoft.com/office/powerpoint/2010/main" xmlns="" val="40462886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0" y="-228600"/>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77"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p:cNvSpPr>
            <p:nvPr/>
          </p:nvSpPr>
          <p:spPr bwMode="auto">
            <a:xfrm>
              <a:off x="2340" y="5273"/>
              <a:ext cx="5697" cy="5369"/>
            </a:xfrm>
            <a:custGeom>
              <a:avLst/>
              <a:gdLst/>
              <a:ahLst/>
              <a:cxnLst>
                <a:cxn ang="0">
                  <a:pos x="81" y="5295"/>
                </a:cxn>
                <a:cxn ang="0">
                  <a:pos x="1582" y="648"/>
                </a:cxn>
                <a:cxn ang="0">
                  <a:pos x="1420" y="1131"/>
                </a:cxn>
                <a:cxn ang="0">
                  <a:pos x="1472" y="718"/>
                </a:cxn>
                <a:cxn ang="0">
                  <a:pos x="1465" y="711"/>
                </a:cxn>
                <a:cxn ang="0">
                  <a:pos x="341" y="746"/>
                </a:cxn>
                <a:cxn ang="0">
                  <a:pos x="1397" y="1544"/>
                </a:cxn>
                <a:cxn ang="0">
                  <a:pos x="1047" y="2449"/>
                </a:cxn>
                <a:cxn ang="0">
                  <a:pos x="1397" y="1554"/>
                </a:cxn>
                <a:cxn ang="0">
                  <a:pos x="910" y="1381"/>
                </a:cxn>
                <a:cxn ang="0">
                  <a:pos x="958" y="2675"/>
                </a:cxn>
                <a:cxn ang="0">
                  <a:pos x="737" y="3242"/>
                </a:cxn>
                <a:cxn ang="0">
                  <a:pos x="442" y="2562"/>
                </a:cxn>
                <a:cxn ang="0">
                  <a:pos x="482" y="2562"/>
                </a:cxn>
                <a:cxn ang="0">
                  <a:pos x="2" y="3525"/>
                </a:cxn>
                <a:cxn ang="0">
                  <a:pos x="638" y="3873"/>
                </a:cxn>
                <a:cxn ang="0">
                  <a:pos x="644" y="3883"/>
                </a:cxn>
                <a:cxn ang="0">
                  <a:pos x="738" y="3658"/>
                </a:cxn>
                <a:cxn ang="0">
                  <a:pos x="595" y="3631"/>
                </a:cxn>
                <a:cxn ang="0">
                  <a:pos x="1052" y="2460"/>
                </a:cxn>
                <a:cxn ang="0">
                  <a:pos x="1057" y="2449"/>
                </a:cxn>
                <a:cxn ang="0">
                  <a:pos x="1409" y="1548"/>
                </a:cxn>
                <a:cxn ang="0">
                  <a:pos x="1548" y="1178"/>
                </a:cxn>
                <a:cxn ang="0">
                  <a:pos x="1576" y="666"/>
                </a:cxn>
                <a:cxn ang="0">
                  <a:pos x="1952" y="446"/>
                </a:cxn>
                <a:cxn ang="0">
                  <a:pos x="1673" y="1073"/>
                </a:cxn>
                <a:cxn ang="0">
                  <a:pos x="1952" y="446"/>
                </a:cxn>
                <a:cxn ang="0">
                  <a:pos x="1694" y="1073"/>
                </a:cxn>
                <a:cxn ang="0">
                  <a:pos x="1962" y="456"/>
                </a:cxn>
                <a:cxn ang="0">
                  <a:pos x="1882" y="5348"/>
                </a:cxn>
                <a:cxn ang="0">
                  <a:pos x="1144" y="5343"/>
                </a:cxn>
                <a:cxn ang="0">
                  <a:pos x="2049" y="5344"/>
                </a:cxn>
                <a:cxn ang="0">
                  <a:pos x="2535" y="139"/>
                </a:cxn>
                <a:cxn ang="0">
                  <a:pos x="2441" y="191"/>
                </a:cxn>
                <a:cxn ang="0">
                  <a:pos x="2433" y="184"/>
                </a:cxn>
                <a:cxn ang="0">
                  <a:pos x="2360" y="754"/>
                </a:cxn>
                <a:cxn ang="0">
                  <a:pos x="2550" y="121"/>
                </a:cxn>
                <a:cxn ang="0">
                  <a:pos x="2757" y="18"/>
                </a:cxn>
                <a:cxn ang="0">
                  <a:pos x="2646" y="79"/>
                </a:cxn>
                <a:cxn ang="0">
                  <a:pos x="2638" y="73"/>
                </a:cxn>
                <a:cxn ang="0">
                  <a:pos x="2485" y="695"/>
                </a:cxn>
                <a:cxn ang="0">
                  <a:pos x="2772" y="0"/>
                </a:cxn>
                <a:cxn ang="0">
                  <a:pos x="2049" y="5344"/>
                </a:cxn>
                <a:cxn ang="0">
                  <a:pos x="3263" y="5309"/>
                </a:cxn>
                <a:cxn ang="0">
                  <a:pos x="2815" y="5313"/>
                </a:cxn>
                <a:cxn ang="0">
                  <a:pos x="3283" y="5310"/>
                </a:cxn>
                <a:cxn ang="0">
                  <a:pos x="3332" y="5311"/>
                </a:cxn>
                <a:cxn ang="0">
                  <a:pos x="3838" y="5327"/>
                </a:cxn>
                <a:cxn ang="0">
                  <a:pos x="5358" y="3848"/>
                </a:cxn>
                <a:cxn ang="0">
                  <a:pos x="5353" y="3855"/>
                </a:cxn>
                <a:cxn ang="0">
                  <a:pos x="4125" y="5300"/>
                </a:cxn>
                <a:cxn ang="0">
                  <a:pos x="5696" y="3831"/>
                </a:cxn>
              </a:cxnLst>
              <a:rect l="0" t="0" r="r" b="b"/>
              <a:pathLst>
                <a:path w="5697" h="5369">
                  <a:moveTo>
                    <a:pt x="1144" y="5343"/>
                  </a:moveTo>
                  <a:lnTo>
                    <a:pt x="81" y="5285"/>
                  </a:lnTo>
                  <a:lnTo>
                    <a:pt x="81" y="5295"/>
                  </a:lnTo>
                  <a:lnTo>
                    <a:pt x="385" y="5311"/>
                  </a:lnTo>
                  <a:lnTo>
                    <a:pt x="1144" y="5343"/>
                  </a:lnTo>
                  <a:close/>
                  <a:moveTo>
                    <a:pt x="1582" y="648"/>
                  </a:moveTo>
                  <a:lnTo>
                    <a:pt x="1566" y="656"/>
                  </a:lnTo>
                  <a:lnTo>
                    <a:pt x="1566" y="666"/>
                  </a:lnTo>
                  <a:lnTo>
                    <a:pt x="1420" y="1131"/>
                  </a:lnTo>
                  <a:lnTo>
                    <a:pt x="1359" y="1109"/>
                  </a:lnTo>
                  <a:lnTo>
                    <a:pt x="1346" y="1104"/>
                  </a:lnTo>
                  <a:lnTo>
                    <a:pt x="1472" y="718"/>
                  </a:lnTo>
                  <a:lnTo>
                    <a:pt x="1566" y="666"/>
                  </a:lnTo>
                  <a:lnTo>
                    <a:pt x="1566" y="656"/>
                  </a:lnTo>
                  <a:lnTo>
                    <a:pt x="1465" y="711"/>
                  </a:lnTo>
                  <a:lnTo>
                    <a:pt x="1337" y="1101"/>
                  </a:lnTo>
                  <a:lnTo>
                    <a:pt x="345" y="738"/>
                  </a:lnTo>
                  <a:lnTo>
                    <a:pt x="341" y="746"/>
                  </a:lnTo>
                  <a:lnTo>
                    <a:pt x="1541" y="1185"/>
                  </a:lnTo>
                  <a:lnTo>
                    <a:pt x="1400" y="1545"/>
                  </a:lnTo>
                  <a:lnTo>
                    <a:pt x="1397" y="1544"/>
                  </a:lnTo>
                  <a:lnTo>
                    <a:pt x="1397" y="1554"/>
                  </a:lnTo>
                  <a:lnTo>
                    <a:pt x="1047" y="2449"/>
                  </a:lnTo>
                  <a:lnTo>
                    <a:pt x="540" y="2308"/>
                  </a:lnTo>
                  <a:lnTo>
                    <a:pt x="915" y="1393"/>
                  </a:lnTo>
                  <a:lnTo>
                    <a:pt x="1397" y="1554"/>
                  </a:lnTo>
                  <a:lnTo>
                    <a:pt x="1397" y="1544"/>
                  </a:lnTo>
                  <a:lnTo>
                    <a:pt x="944" y="1393"/>
                  </a:lnTo>
                  <a:lnTo>
                    <a:pt x="910" y="1381"/>
                  </a:lnTo>
                  <a:lnTo>
                    <a:pt x="528" y="2314"/>
                  </a:lnTo>
                  <a:lnTo>
                    <a:pt x="1043" y="2458"/>
                  </a:lnTo>
                  <a:lnTo>
                    <a:pt x="958" y="2675"/>
                  </a:lnTo>
                  <a:lnTo>
                    <a:pt x="955" y="2674"/>
                  </a:lnTo>
                  <a:lnTo>
                    <a:pt x="955" y="2684"/>
                  </a:lnTo>
                  <a:lnTo>
                    <a:pt x="737" y="3242"/>
                  </a:lnTo>
                  <a:lnTo>
                    <a:pt x="585" y="3631"/>
                  </a:lnTo>
                  <a:lnTo>
                    <a:pt x="61" y="3536"/>
                  </a:lnTo>
                  <a:lnTo>
                    <a:pt x="442" y="2562"/>
                  </a:lnTo>
                  <a:lnTo>
                    <a:pt x="955" y="2684"/>
                  </a:lnTo>
                  <a:lnTo>
                    <a:pt x="955" y="2674"/>
                  </a:lnTo>
                  <a:lnTo>
                    <a:pt x="482" y="2562"/>
                  </a:lnTo>
                  <a:lnTo>
                    <a:pt x="437" y="2551"/>
                  </a:lnTo>
                  <a:lnTo>
                    <a:pt x="52" y="3534"/>
                  </a:lnTo>
                  <a:lnTo>
                    <a:pt x="2" y="3525"/>
                  </a:lnTo>
                  <a:lnTo>
                    <a:pt x="0" y="3534"/>
                  </a:lnTo>
                  <a:lnTo>
                    <a:pt x="731" y="3666"/>
                  </a:lnTo>
                  <a:lnTo>
                    <a:pt x="638" y="3873"/>
                  </a:lnTo>
                  <a:lnTo>
                    <a:pt x="1" y="3801"/>
                  </a:lnTo>
                  <a:lnTo>
                    <a:pt x="0" y="3810"/>
                  </a:lnTo>
                  <a:lnTo>
                    <a:pt x="644" y="3883"/>
                  </a:lnTo>
                  <a:lnTo>
                    <a:pt x="742" y="3665"/>
                  </a:lnTo>
                  <a:lnTo>
                    <a:pt x="737" y="3663"/>
                  </a:lnTo>
                  <a:lnTo>
                    <a:pt x="738" y="3658"/>
                  </a:lnTo>
                  <a:lnTo>
                    <a:pt x="594" y="3632"/>
                  </a:lnTo>
                  <a:lnTo>
                    <a:pt x="595" y="3631"/>
                  </a:lnTo>
                  <a:lnTo>
                    <a:pt x="967" y="2677"/>
                  </a:lnTo>
                  <a:lnTo>
                    <a:pt x="1052" y="2460"/>
                  </a:lnTo>
                  <a:lnTo>
                    <a:pt x="1054" y="2455"/>
                  </a:lnTo>
                  <a:lnTo>
                    <a:pt x="1057" y="2449"/>
                  </a:lnTo>
                  <a:lnTo>
                    <a:pt x="1111" y="2311"/>
                  </a:lnTo>
                  <a:lnTo>
                    <a:pt x="1409" y="1548"/>
                  </a:lnTo>
                  <a:lnTo>
                    <a:pt x="1551" y="1184"/>
                  </a:lnTo>
                  <a:lnTo>
                    <a:pt x="1547" y="1183"/>
                  </a:lnTo>
                  <a:lnTo>
                    <a:pt x="1548" y="1178"/>
                  </a:lnTo>
                  <a:lnTo>
                    <a:pt x="1429" y="1134"/>
                  </a:lnTo>
                  <a:lnTo>
                    <a:pt x="1430" y="1131"/>
                  </a:lnTo>
                  <a:lnTo>
                    <a:pt x="1576" y="666"/>
                  </a:lnTo>
                  <a:lnTo>
                    <a:pt x="1582" y="648"/>
                  </a:lnTo>
                  <a:close/>
                  <a:moveTo>
                    <a:pt x="1968" y="438"/>
                  </a:moveTo>
                  <a:lnTo>
                    <a:pt x="1952" y="446"/>
                  </a:lnTo>
                  <a:lnTo>
                    <a:pt x="1952" y="456"/>
                  </a:lnTo>
                  <a:lnTo>
                    <a:pt x="1773" y="1025"/>
                  </a:lnTo>
                  <a:lnTo>
                    <a:pt x="1673" y="1073"/>
                  </a:lnTo>
                  <a:lnTo>
                    <a:pt x="1858" y="508"/>
                  </a:lnTo>
                  <a:lnTo>
                    <a:pt x="1952" y="456"/>
                  </a:lnTo>
                  <a:lnTo>
                    <a:pt x="1952" y="446"/>
                  </a:lnTo>
                  <a:lnTo>
                    <a:pt x="1851" y="501"/>
                  </a:lnTo>
                  <a:lnTo>
                    <a:pt x="1658" y="1090"/>
                  </a:lnTo>
                  <a:lnTo>
                    <a:pt x="1694" y="1073"/>
                  </a:lnTo>
                  <a:lnTo>
                    <a:pt x="1781" y="1031"/>
                  </a:lnTo>
                  <a:lnTo>
                    <a:pt x="1851" y="809"/>
                  </a:lnTo>
                  <a:lnTo>
                    <a:pt x="1962" y="456"/>
                  </a:lnTo>
                  <a:lnTo>
                    <a:pt x="1968" y="438"/>
                  </a:lnTo>
                  <a:close/>
                  <a:moveTo>
                    <a:pt x="2049" y="5344"/>
                  </a:moveTo>
                  <a:lnTo>
                    <a:pt x="1882" y="5348"/>
                  </a:lnTo>
                  <a:lnTo>
                    <a:pt x="1609" y="5350"/>
                  </a:lnTo>
                  <a:lnTo>
                    <a:pt x="1338" y="5348"/>
                  </a:lnTo>
                  <a:lnTo>
                    <a:pt x="1144" y="5343"/>
                  </a:lnTo>
                  <a:lnTo>
                    <a:pt x="1600" y="5368"/>
                  </a:lnTo>
                  <a:lnTo>
                    <a:pt x="1931" y="5350"/>
                  </a:lnTo>
                  <a:lnTo>
                    <a:pt x="2049" y="5344"/>
                  </a:lnTo>
                  <a:close/>
                  <a:moveTo>
                    <a:pt x="2550" y="121"/>
                  </a:moveTo>
                  <a:lnTo>
                    <a:pt x="2535" y="129"/>
                  </a:lnTo>
                  <a:lnTo>
                    <a:pt x="2535" y="139"/>
                  </a:lnTo>
                  <a:lnTo>
                    <a:pt x="2352" y="748"/>
                  </a:lnTo>
                  <a:lnTo>
                    <a:pt x="2252" y="796"/>
                  </a:lnTo>
                  <a:lnTo>
                    <a:pt x="2441" y="191"/>
                  </a:lnTo>
                  <a:lnTo>
                    <a:pt x="2535" y="139"/>
                  </a:lnTo>
                  <a:lnTo>
                    <a:pt x="2535" y="129"/>
                  </a:lnTo>
                  <a:lnTo>
                    <a:pt x="2433" y="184"/>
                  </a:lnTo>
                  <a:lnTo>
                    <a:pt x="2237" y="813"/>
                  </a:lnTo>
                  <a:lnTo>
                    <a:pt x="2273" y="796"/>
                  </a:lnTo>
                  <a:lnTo>
                    <a:pt x="2360" y="754"/>
                  </a:lnTo>
                  <a:lnTo>
                    <a:pt x="2384" y="675"/>
                  </a:lnTo>
                  <a:lnTo>
                    <a:pt x="2545" y="139"/>
                  </a:lnTo>
                  <a:lnTo>
                    <a:pt x="2550" y="121"/>
                  </a:lnTo>
                  <a:close/>
                  <a:moveTo>
                    <a:pt x="2772" y="0"/>
                  </a:moveTo>
                  <a:lnTo>
                    <a:pt x="2757" y="8"/>
                  </a:lnTo>
                  <a:lnTo>
                    <a:pt x="2757" y="18"/>
                  </a:lnTo>
                  <a:lnTo>
                    <a:pt x="2567" y="645"/>
                  </a:lnTo>
                  <a:lnTo>
                    <a:pt x="2464" y="695"/>
                  </a:lnTo>
                  <a:lnTo>
                    <a:pt x="2646" y="79"/>
                  </a:lnTo>
                  <a:lnTo>
                    <a:pt x="2757" y="18"/>
                  </a:lnTo>
                  <a:lnTo>
                    <a:pt x="2757" y="8"/>
                  </a:lnTo>
                  <a:lnTo>
                    <a:pt x="2638" y="73"/>
                  </a:lnTo>
                  <a:lnTo>
                    <a:pt x="2614" y="153"/>
                  </a:lnTo>
                  <a:lnTo>
                    <a:pt x="2449" y="712"/>
                  </a:lnTo>
                  <a:lnTo>
                    <a:pt x="2485" y="695"/>
                  </a:lnTo>
                  <a:lnTo>
                    <a:pt x="2575" y="651"/>
                  </a:lnTo>
                  <a:lnTo>
                    <a:pt x="2766" y="18"/>
                  </a:lnTo>
                  <a:lnTo>
                    <a:pt x="2772" y="0"/>
                  </a:lnTo>
                  <a:close/>
                  <a:moveTo>
                    <a:pt x="2815" y="5313"/>
                  </a:moveTo>
                  <a:lnTo>
                    <a:pt x="2591" y="5319"/>
                  </a:lnTo>
                  <a:lnTo>
                    <a:pt x="2049" y="5344"/>
                  </a:lnTo>
                  <a:lnTo>
                    <a:pt x="2815" y="5313"/>
                  </a:lnTo>
                  <a:close/>
                  <a:moveTo>
                    <a:pt x="3283" y="5310"/>
                  </a:moveTo>
                  <a:lnTo>
                    <a:pt x="3263" y="5309"/>
                  </a:lnTo>
                  <a:lnTo>
                    <a:pt x="3063" y="5300"/>
                  </a:lnTo>
                  <a:lnTo>
                    <a:pt x="2855" y="5311"/>
                  </a:lnTo>
                  <a:lnTo>
                    <a:pt x="2815" y="5313"/>
                  </a:lnTo>
                  <a:lnTo>
                    <a:pt x="3030" y="5309"/>
                  </a:lnTo>
                  <a:lnTo>
                    <a:pt x="3137" y="5309"/>
                  </a:lnTo>
                  <a:lnTo>
                    <a:pt x="3283" y="5310"/>
                  </a:lnTo>
                  <a:close/>
                  <a:moveTo>
                    <a:pt x="3838" y="5327"/>
                  </a:moveTo>
                  <a:lnTo>
                    <a:pt x="3575" y="5316"/>
                  </a:lnTo>
                  <a:lnTo>
                    <a:pt x="3332" y="5311"/>
                  </a:lnTo>
                  <a:lnTo>
                    <a:pt x="3283" y="5310"/>
                  </a:lnTo>
                  <a:lnTo>
                    <a:pt x="3837" y="5336"/>
                  </a:lnTo>
                  <a:lnTo>
                    <a:pt x="3838" y="5327"/>
                  </a:lnTo>
                  <a:close/>
                  <a:moveTo>
                    <a:pt x="5696" y="3831"/>
                  </a:moveTo>
                  <a:lnTo>
                    <a:pt x="5695" y="3822"/>
                  </a:lnTo>
                  <a:lnTo>
                    <a:pt x="5358" y="3848"/>
                  </a:lnTo>
                  <a:lnTo>
                    <a:pt x="4417" y="3496"/>
                  </a:lnTo>
                  <a:lnTo>
                    <a:pt x="4414" y="3504"/>
                  </a:lnTo>
                  <a:lnTo>
                    <a:pt x="5353" y="3855"/>
                  </a:lnTo>
                  <a:lnTo>
                    <a:pt x="5216" y="5241"/>
                  </a:lnTo>
                  <a:lnTo>
                    <a:pt x="4125" y="5291"/>
                  </a:lnTo>
                  <a:lnTo>
                    <a:pt x="4125" y="5300"/>
                  </a:lnTo>
                  <a:lnTo>
                    <a:pt x="5225" y="5250"/>
                  </a:lnTo>
                  <a:lnTo>
                    <a:pt x="5362" y="3856"/>
                  </a:lnTo>
                  <a:lnTo>
                    <a:pt x="5696" y="3831"/>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3" name="AutoShape 5"/>
            <p:cNvSpPr>
              <a:spLocks/>
            </p:cNvSpPr>
            <p:nvPr/>
          </p:nvSpPr>
          <p:spPr bwMode="auto">
            <a:xfrm>
              <a:off x="2448" y="3182"/>
              <a:ext cx="11133" cy="6819"/>
            </a:xfrm>
            <a:custGeom>
              <a:avLst/>
              <a:gdLst/>
              <a:ahLst/>
              <a:cxnLst>
                <a:cxn ang="0">
                  <a:pos x="0" y="6816"/>
                </a:cxn>
                <a:cxn ang="0">
                  <a:pos x="731" y="5964"/>
                </a:cxn>
                <a:cxn ang="0">
                  <a:pos x="301" y="6795"/>
                </a:cxn>
                <a:cxn ang="0">
                  <a:pos x="594" y="5993"/>
                </a:cxn>
                <a:cxn ang="0">
                  <a:pos x="727" y="5976"/>
                </a:cxn>
                <a:cxn ang="0">
                  <a:pos x="1142" y="4680"/>
                </a:cxn>
                <a:cxn ang="0">
                  <a:pos x="1142" y="4680"/>
                </a:cxn>
                <a:cxn ang="0">
                  <a:pos x="740" y="5471"/>
                </a:cxn>
                <a:cxn ang="0">
                  <a:pos x="1157" y="4666"/>
                </a:cxn>
                <a:cxn ang="0">
                  <a:pos x="1135" y="5365"/>
                </a:cxn>
                <a:cxn ang="0">
                  <a:pos x="1383" y="4593"/>
                </a:cxn>
                <a:cxn ang="0">
                  <a:pos x="1142" y="5372"/>
                </a:cxn>
                <a:cxn ang="0">
                  <a:pos x="1468" y="5818"/>
                </a:cxn>
                <a:cxn ang="0">
                  <a:pos x="1308" y="5866"/>
                </a:cxn>
                <a:cxn ang="0">
                  <a:pos x="982" y="6805"/>
                </a:cxn>
                <a:cxn ang="0">
                  <a:pos x="1482" y="5814"/>
                </a:cxn>
                <a:cxn ang="0">
                  <a:pos x="1271" y="4216"/>
                </a:cxn>
                <a:cxn ang="0">
                  <a:pos x="1514" y="3517"/>
                </a:cxn>
                <a:cxn ang="0">
                  <a:pos x="1278" y="4223"/>
                </a:cxn>
                <a:cxn ang="0">
                  <a:pos x="1728" y="3417"/>
                </a:cxn>
                <a:cxn ang="0">
                  <a:pos x="1395" y="4163"/>
                </a:cxn>
                <a:cxn ang="0">
                  <a:pos x="1615" y="3469"/>
                </a:cxn>
                <a:cxn ang="0">
                  <a:pos x="1552" y="3969"/>
                </a:cxn>
                <a:cxn ang="0">
                  <a:pos x="1783" y="4464"/>
                </a:cxn>
                <a:cxn ang="0">
                  <a:pos x="1671" y="4509"/>
                </a:cxn>
                <a:cxn ang="0">
                  <a:pos x="1417" y="5305"/>
                </a:cxn>
                <a:cxn ang="0">
                  <a:pos x="1796" y="4459"/>
                </a:cxn>
                <a:cxn ang="0">
                  <a:pos x="1816" y="3983"/>
                </a:cxn>
                <a:cxn ang="0">
                  <a:pos x="2031" y="3275"/>
                </a:cxn>
                <a:cxn ang="0">
                  <a:pos x="1823" y="3989"/>
                </a:cxn>
                <a:cxn ang="0">
                  <a:pos x="2042" y="4380"/>
                </a:cxn>
                <a:cxn ang="0">
                  <a:pos x="1930" y="4426"/>
                </a:cxn>
                <a:cxn ang="0">
                  <a:pos x="1900" y="4493"/>
                </a:cxn>
                <a:cxn ang="0">
                  <a:pos x="2051" y="4389"/>
                </a:cxn>
                <a:cxn ang="0">
                  <a:pos x="2231" y="3192"/>
                </a:cxn>
                <a:cxn ang="0">
                  <a:pos x="2231" y="3192"/>
                </a:cxn>
                <a:cxn ang="0">
                  <a:pos x="1898" y="3957"/>
                </a:cxn>
                <a:cxn ang="0">
                  <a:pos x="2246" y="3175"/>
                </a:cxn>
                <a:cxn ang="0">
                  <a:pos x="7480" y="4599"/>
                </a:cxn>
                <a:cxn ang="0">
                  <a:pos x="7471" y="2945"/>
                </a:cxn>
                <a:cxn ang="0">
                  <a:pos x="7862" y="531"/>
                </a:cxn>
                <a:cxn ang="0">
                  <a:pos x="7936" y="2804"/>
                </a:cxn>
                <a:cxn ang="0">
                  <a:pos x="7936" y="2804"/>
                </a:cxn>
                <a:cxn ang="0">
                  <a:pos x="7961" y="1614"/>
                </a:cxn>
                <a:cxn ang="0">
                  <a:pos x="7972" y="1913"/>
                </a:cxn>
                <a:cxn ang="0">
                  <a:pos x="8332" y="300"/>
                </a:cxn>
                <a:cxn ang="0">
                  <a:pos x="8497" y="1407"/>
                </a:cxn>
                <a:cxn ang="0">
                  <a:pos x="8497" y="1407"/>
                </a:cxn>
                <a:cxn ang="0">
                  <a:pos x="8495" y="2635"/>
                </a:cxn>
                <a:cxn ang="0">
                  <a:pos x="8513" y="1710"/>
                </a:cxn>
                <a:cxn ang="0">
                  <a:pos x="8867" y="31"/>
                </a:cxn>
                <a:cxn ang="0">
                  <a:pos x="9072" y="1179"/>
                </a:cxn>
                <a:cxn ang="0">
                  <a:pos x="9072" y="1179"/>
                </a:cxn>
                <a:cxn ang="0">
                  <a:pos x="9130" y="2446"/>
                </a:cxn>
                <a:cxn ang="0">
                  <a:pos x="9100" y="1490"/>
                </a:cxn>
                <a:cxn ang="0">
                  <a:pos x="10455" y="1000"/>
                </a:cxn>
                <a:cxn ang="0">
                  <a:pos x="10862" y="2990"/>
                </a:cxn>
                <a:cxn ang="0">
                  <a:pos x="10862" y="2990"/>
                </a:cxn>
                <a:cxn ang="0">
                  <a:pos x="11124" y="4319"/>
                </a:cxn>
              </a:cxnLst>
              <a:rect l="0" t="0" r="r" b="b"/>
              <a:pathLst>
                <a:path w="11133" h="6819">
                  <a:moveTo>
                    <a:pt x="533" y="5974"/>
                  </a:moveTo>
                  <a:lnTo>
                    <a:pt x="532" y="5965"/>
                  </a:lnTo>
                  <a:lnTo>
                    <a:pt x="328" y="5992"/>
                  </a:lnTo>
                  <a:lnTo>
                    <a:pt x="0" y="6816"/>
                  </a:lnTo>
                  <a:lnTo>
                    <a:pt x="9" y="6819"/>
                  </a:lnTo>
                  <a:lnTo>
                    <a:pt x="335" y="6000"/>
                  </a:lnTo>
                  <a:lnTo>
                    <a:pt x="533" y="5974"/>
                  </a:lnTo>
                  <a:close/>
                  <a:moveTo>
                    <a:pt x="731" y="5964"/>
                  </a:moveTo>
                  <a:lnTo>
                    <a:pt x="717" y="5967"/>
                  </a:lnTo>
                  <a:lnTo>
                    <a:pt x="717" y="5976"/>
                  </a:lnTo>
                  <a:lnTo>
                    <a:pt x="430" y="6784"/>
                  </a:lnTo>
                  <a:lnTo>
                    <a:pt x="301" y="6795"/>
                  </a:lnTo>
                  <a:lnTo>
                    <a:pt x="601" y="6001"/>
                  </a:lnTo>
                  <a:lnTo>
                    <a:pt x="717" y="5976"/>
                  </a:lnTo>
                  <a:lnTo>
                    <a:pt x="717" y="5967"/>
                  </a:lnTo>
                  <a:lnTo>
                    <a:pt x="594" y="5993"/>
                  </a:lnTo>
                  <a:lnTo>
                    <a:pt x="287" y="6806"/>
                  </a:lnTo>
                  <a:lnTo>
                    <a:pt x="407" y="6795"/>
                  </a:lnTo>
                  <a:lnTo>
                    <a:pt x="436" y="6793"/>
                  </a:lnTo>
                  <a:lnTo>
                    <a:pt x="727" y="5976"/>
                  </a:lnTo>
                  <a:lnTo>
                    <a:pt x="731" y="5964"/>
                  </a:lnTo>
                  <a:close/>
                  <a:moveTo>
                    <a:pt x="1157" y="4666"/>
                  </a:moveTo>
                  <a:lnTo>
                    <a:pt x="1142" y="4671"/>
                  </a:lnTo>
                  <a:lnTo>
                    <a:pt x="1142" y="4680"/>
                  </a:lnTo>
                  <a:lnTo>
                    <a:pt x="883" y="5427"/>
                  </a:lnTo>
                  <a:lnTo>
                    <a:pt x="755" y="5458"/>
                  </a:lnTo>
                  <a:lnTo>
                    <a:pt x="1031" y="4716"/>
                  </a:lnTo>
                  <a:lnTo>
                    <a:pt x="1142" y="4680"/>
                  </a:lnTo>
                  <a:lnTo>
                    <a:pt x="1142" y="4671"/>
                  </a:lnTo>
                  <a:lnTo>
                    <a:pt x="1024" y="4709"/>
                  </a:lnTo>
                  <a:lnTo>
                    <a:pt x="995" y="4785"/>
                  </a:lnTo>
                  <a:lnTo>
                    <a:pt x="740" y="5471"/>
                  </a:lnTo>
                  <a:lnTo>
                    <a:pt x="793" y="5458"/>
                  </a:lnTo>
                  <a:lnTo>
                    <a:pt x="890" y="5434"/>
                  </a:lnTo>
                  <a:lnTo>
                    <a:pt x="1152" y="4680"/>
                  </a:lnTo>
                  <a:lnTo>
                    <a:pt x="1157" y="4666"/>
                  </a:lnTo>
                  <a:close/>
                  <a:moveTo>
                    <a:pt x="1397" y="4588"/>
                  </a:moveTo>
                  <a:lnTo>
                    <a:pt x="1383" y="4593"/>
                  </a:lnTo>
                  <a:lnTo>
                    <a:pt x="1383" y="4602"/>
                  </a:lnTo>
                  <a:lnTo>
                    <a:pt x="1135" y="5365"/>
                  </a:lnTo>
                  <a:lnTo>
                    <a:pt x="1006" y="5396"/>
                  </a:lnTo>
                  <a:lnTo>
                    <a:pt x="1271" y="4639"/>
                  </a:lnTo>
                  <a:lnTo>
                    <a:pt x="1383" y="4602"/>
                  </a:lnTo>
                  <a:lnTo>
                    <a:pt x="1383" y="4593"/>
                  </a:lnTo>
                  <a:lnTo>
                    <a:pt x="1264" y="4631"/>
                  </a:lnTo>
                  <a:lnTo>
                    <a:pt x="992" y="5409"/>
                  </a:lnTo>
                  <a:lnTo>
                    <a:pt x="1045" y="5396"/>
                  </a:lnTo>
                  <a:lnTo>
                    <a:pt x="1142" y="5372"/>
                  </a:lnTo>
                  <a:lnTo>
                    <a:pt x="1392" y="4602"/>
                  </a:lnTo>
                  <a:lnTo>
                    <a:pt x="1397" y="4588"/>
                  </a:lnTo>
                  <a:close/>
                  <a:moveTo>
                    <a:pt x="1482" y="5814"/>
                  </a:moveTo>
                  <a:lnTo>
                    <a:pt x="1468" y="5818"/>
                  </a:lnTo>
                  <a:lnTo>
                    <a:pt x="1468" y="5827"/>
                  </a:lnTo>
                  <a:lnTo>
                    <a:pt x="1157" y="6784"/>
                  </a:lnTo>
                  <a:lnTo>
                    <a:pt x="995" y="6795"/>
                  </a:lnTo>
                  <a:lnTo>
                    <a:pt x="1308" y="5866"/>
                  </a:lnTo>
                  <a:lnTo>
                    <a:pt x="1468" y="5827"/>
                  </a:lnTo>
                  <a:lnTo>
                    <a:pt x="1468" y="5818"/>
                  </a:lnTo>
                  <a:lnTo>
                    <a:pt x="1301" y="5859"/>
                  </a:lnTo>
                  <a:lnTo>
                    <a:pt x="982" y="6805"/>
                  </a:lnTo>
                  <a:lnTo>
                    <a:pt x="1126" y="6795"/>
                  </a:lnTo>
                  <a:lnTo>
                    <a:pt x="1164" y="6793"/>
                  </a:lnTo>
                  <a:lnTo>
                    <a:pt x="1478" y="5827"/>
                  </a:lnTo>
                  <a:lnTo>
                    <a:pt x="1482" y="5814"/>
                  </a:lnTo>
                  <a:close/>
                  <a:moveTo>
                    <a:pt x="1530" y="3509"/>
                  </a:moveTo>
                  <a:lnTo>
                    <a:pt x="1514" y="3517"/>
                  </a:lnTo>
                  <a:lnTo>
                    <a:pt x="1514" y="3527"/>
                  </a:lnTo>
                  <a:lnTo>
                    <a:pt x="1271" y="4216"/>
                  </a:lnTo>
                  <a:lnTo>
                    <a:pt x="1172" y="4259"/>
                  </a:lnTo>
                  <a:lnTo>
                    <a:pt x="1424" y="3569"/>
                  </a:lnTo>
                  <a:lnTo>
                    <a:pt x="1514" y="3527"/>
                  </a:lnTo>
                  <a:lnTo>
                    <a:pt x="1514" y="3517"/>
                  </a:lnTo>
                  <a:lnTo>
                    <a:pt x="1417" y="3562"/>
                  </a:lnTo>
                  <a:lnTo>
                    <a:pt x="1156" y="4275"/>
                  </a:lnTo>
                  <a:lnTo>
                    <a:pt x="1195" y="4259"/>
                  </a:lnTo>
                  <a:lnTo>
                    <a:pt x="1278" y="4223"/>
                  </a:lnTo>
                  <a:lnTo>
                    <a:pt x="1390" y="3906"/>
                  </a:lnTo>
                  <a:lnTo>
                    <a:pt x="1524" y="3527"/>
                  </a:lnTo>
                  <a:lnTo>
                    <a:pt x="1530" y="3509"/>
                  </a:lnTo>
                  <a:close/>
                  <a:moveTo>
                    <a:pt x="1728" y="3417"/>
                  </a:moveTo>
                  <a:lnTo>
                    <a:pt x="1713" y="3424"/>
                  </a:lnTo>
                  <a:lnTo>
                    <a:pt x="1713" y="3434"/>
                  </a:lnTo>
                  <a:lnTo>
                    <a:pt x="1494" y="4121"/>
                  </a:lnTo>
                  <a:lnTo>
                    <a:pt x="1395" y="4163"/>
                  </a:lnTo>
                  <a:lnTo>
                    <a:pt x="1623" y="3476"/>
                  </a:lnTo>
                  <a:lnTo>
                    <a:pt x="1713" y="3434"/>
                  </a:lnTo>
                  <a:lnTo>
                    <a:pt x="1713" y="3424"/>
                  </a:lnTo>
                  <a:lnTo>
                    <a:pt x="1615" y="3469"/>
                  </a:lnTo>
                  <a:lnTo>
                    <a:pt x="1380" y="4179"/>
                  </a:lnTo>
                  <a:lnTo>
                    <a:pt x="1418" y="4163"/>
                  </a:lnTo>
                  <a:lnTo>
                    <a:pt x="1501" y="4127"/>
                  </a:lnTo>
                  <a:lnTo>
                    <a:pt x="1552" y="3969"/>
                  </a:lnTo>
                  <a:lnTo>
                    <a:pt x="1722" y="3434"/>
                  </a:lnTo>
                  <a:lnTo>
                    <a:pt x="1728" y="3417"/>
                  </a:lnTo>
                  <a:close/>
                  <a:moveTo>
                    <a:pt x="1796" y="4459"/>
                  </a:moveTo>
                  <a:lnTo>
                    <a:pt x="1783" y="4464"/>
                  </a:lnTo>
                  <a:lnTo>
                    <a:pt x="1783" y="4473"/>
                  </a:lnTo>
                  <a:lnTo>
                    <a:pt x="1559" y="5260"/>
                  </a:lnTo>
                  <a:lnTo>
                    <a:pt x="1430" y="5292"/>
                  </a:lnTo>
                  <a:lnTo>
                    <a:pt x="1671" y="4509"/>
                  </a:lnTo>
                  <a:lnTo>
                    <a:pt x="1783" y="4473"/>
                  </a:lnTo>
                  <a:lnTo>
                    <a:pt x="1783" y="4464"/>
                  </a:lnTo>
                  <a:lnTo>
                    <a:pt x="1663" y="4502"/>
                  </a:lnTo>
                  <a:lnTo>
                    <a:pt x="1417" y="5305"/>
                  </a:lnTo>
                  <a:lnTo>
                    <a:pt x="1468" y="5292"/>
                  </a:lnTo>
                  <a:lnTo>
                    <a:pt x="1566" y="5268"/>
                  </a:lnTo>
                  <a:lnTo>
                    <a:pt x="1792" y="4473"/>
                  </a:lnTo>
                  <a:lnTo>
                    <a:pt x="1796" y="4459"/>
                  </a:lnTo>
                  <a:close/>
                  <a:moveTo>
                    <a:pt x="2045" y="3268"/>
                  </a:moveTo>
                  <a:lnTo>
                    <a:pt x="2031" y="3275"/>
                  </a:lnTo>
                  <a:lnTo>
                    <a:pt x="2031" y="3285"/>
                  </a:lnTo>
                  <a:lnTo>
                    <a:pt x="1816" y="3983"/>
                  </a:lnTo>
                  <a:lnTo>
                    <a:pt x="1712" y="4027"/>
                  </a:lnTo>
                  <a:lnTo>
                    <a:pt x="1944" y="3326"/>
                  </a:lnTo>
                  <a:lnTo>
                    <a:pt x="2031" y="3285"/>
                  </a:lnTo>
                  <a:lnTo>
                    <a:pt x="2031" y="3275"/>
                  </a:lnTo>
                  <a:lnTo>
                    <a:pt x="1936" y="3319"/>
                  </a:lnTo>
                  <a:lnTo>
                    <a:pt x="1697" y="4044"/>
                  </a:lnTo>
                  <a:lnTo>
                    <a:pt x="1735" y="4027"/>
                  </a:lnTo>
                  <a:lnTo>
                    <a:pt x="1823" y="3989"/>
                  </a:lnTo>
                  <a:lnTo>
                    <a:pt x="2040" y="3285"/>
                  </a:lnTo>
                  <a:lnTo>
                    <a:pt x="2045" y="3268"/>
                  </a:lnTo>
                  <a:close/>
                  <a:moveTo>
                    <a:pt x="2055" y="4375"/>
                  </a:moveTo>
                  <a:lnTo>
                    <a:pt x="2042" y="4380"/>
                  </a:lnTo>
                  <a:lnTo>
                    <a:pt x="2042" y="4389"/>
                  </a:lnTo>
                  <a:lnTo>
                    <a:pt x="1818" y="5196"/>
                  </a:lnTo>
                  <a:lnTo>
                    <a:pt x="1690" y="5228"/>
                  </a:lnTo>
                  <a:lnTo>
                    <a:pt x="1930" y="4426"/>
                  </a:lnTo>
                  <a:lnTo>
                    <a:pt x="2042" y="4389"/>
                  </a:lnTo>
                  <a:lnTo>
                    <a:pt x="2042" y="4380"/>
                  </a:lnTo>
                  <a:lnTo>
                    <a:pt x="1923" y="4418"/>
                  </a:lnTo>
                  <a:lnTo>
                    <a:pt x="1900" y="4493"/>
                  </a:lnTo>
                  <a:lnTo>
                    <a:pt x="1676" y="5241"/>
                  </a:lnTo>
                  <a:lnTo>
                    <a:pt x="1728" y="5228"/>
                  </a:lnTo>
                  <a:lnTo>
                    <a:pt x="1826" y="5204"/>
                  </a:lnTo>
                  <a:lnTo>
                    <a:pt x="2051" y="4389"/>
                  </a:lnTo>
                  <a:lnTo>
                    <a:pt x="2055" y="4375"/>
                  </a:lnTo>
                  <a:close/>
                  <a:moveTo>
                    <a:pt x="2246" y="3175"/>
                  </a:moveTo>
                  <a:lnTo>
                    <a:pt x="2231" y="3182"/>
                  </a:lnTo>
                  <a:lnTo>
                    <a:pt x="2231" y="3192"/>
                  </a:lnTo>
                  <a:lnTo>
                    <a:pt x="2020" y="3895"/>
                  </a:lnTo>
                  <a:lnTo>
                    <a:pt x="1912" y="3941"/>
                  </a:lnTo>
                  <a:lnTo>
                    <a:pt x="2119" y="3244"/>
                  </a:lnTo>
                  <a:lnTo>
                    <a:pt x="2231" y="3192"/>
                  </a:lnTo>
                  <a:lnTo>
                    <a:pt x="2231" y="3182"/>
                  </a:lnTo>
                  <a:lnTo>
                    <a:pt x="2112" y="3237"/>
                  </a:lnTo>
                  <a:lnTo>
                    <a:pt x="2064" y="3397"/>
                  </a:lnTo>
                  <a:lnTo>
                    <a:pt x="1898" y="3957"/>
                  </a:lnTo>
                  <a:lnTo>
                    <a:pt x="1935" y="3941"/>
                  </a:lnTo>
                  <a:lnTo>
                    <a:pt x="2028" y="3902"/>
                  </a:lnTo>
                  <a:lnTo>
                    <a:pt x="2241" y="3192"/>
                  </a:lnTo>
                  <a:lnTo>
                    <a:pt x="2246" y="3175"/>
                  </a:lnTo>
                  <a:close/>
                  <a:moveTo>
                    <a:pt x="7480" y="3627"/>
                  </a:moveTo>
                  <a:lnTo>
                    <a:pt x="7471" y="3627"/>
                  </a:lnTo>
                  <a:lnTo>
                    <a:pt x="7471" y="4599"/>
                  </a:lnTo>
                  <a:lnTo>
                    <a:pt x="7480" y="4599"/>
                  </a:lnTo>
                  <a:lnTo>
                    <a:pt x="7480" y="3627"/>
                  </a:lnTo>
                  <a:close/>
                  <a:moveTo>
                    <a:pt x="7480" y="2098"/>
                  </a:moveTo>
                  <a:lnTo>
                    <a:pt x="7471" y="2098"/>
                  </a:lnTo>
                  <a:lnTo>
                    <a:pt x="7471" y="2945"/>
                  </a:lnTo>
                  <a:lnTo>
                    <a:pt x="7480" y="2945"/>
                  </a:lnTo>
                  <a:lnTo>
                    <a:pt x="7480" y="2098"/>
                  </a:lnTo>
                  <a:close/>
                  <a:moveTo>
                    <a:pt x="7898" y="1643"/>
                  </a:moveTo>
                  <a:lnTo>
                    <a:pt x="7862" y="531"/>
                  </a:lnTo>
                  <a:lnTo>
                    <a:pt x="7853" y="532"/>
                  </a:lnTo>
                  <a:lnTo>
                    <a:pt x="7889" y="1643"/>
                  </a:lnTo>
                  <a:lnTo>
                    <a:pt x="7898" y="1643"/>
                  </a:lnTo>
                  <a:close/>
                  <a:moveTo>
                    <a:pt x="7936" y="2804"/>
                  </a:moveTo>
                  <a:lnTo>
                    <a:pt x="7908" y="1939"/>
                  </a:lnTo>
                  <a:lnTo>
                    <a:pt x="7899" y="1939"/>
                  </a:lnTo>
                  <a:lnTo>
                    <a:pt x="7927" y="2804"/>
                  </a:lnTo>
                  <a:lnTo>
                    <a:pt x="7936" y="2804"/>
                  </a:lnTo>
                  <a:close/>
                  <a:moveTo>
                    <a:pt x="7970" y="1614"/>
                  </a:moveTo>
                  <a:lnTo>
                    <a:pt x="7929" y="498"/>
                  </a:lnTo>
                  <a:lnTo>
                    <a:pt x="7920" y="499"/>
                  </a:lnTo>
                  <a:lnTo>
                    <a:pt x="7961" y="1614"/>
                  </a:lnTo>
                  <a:lnTo>
                    <a:pt x="7970" y="1614"/>
                  </a:lnTo>
                  <a:close/>
                  <a:moveTo>
                    <a:pt x="8013" y="2784"/>
                  </a:moveTo>
                  <a:lnTo>
                    <a:pt x="7981" y="1913"/>
                  </a:lnTo>
                  <a:lnTo>
                    <a:pt x="7972" y="1913"/>
                  </a:lnTo>
                  <a:lnTo>
                    <a:pt x="8003" y="2784"/>
                  </a:lnTo>
                  <a:lnTo>
                    <a:pt x="8013" y="2784"/>
                  </a:lnTo>
                  <a:close/>
                  <a:moveTo>
                    <a:pt x="8416" y="1438"/>
                  </a:moveTo>
                  <a:lnTo>
                    <a:pt x="8332" y="300"/>
                  </a:lnTo>
                  <a:lnTo>
                    <a:pt x="8323" y="301"/>
                  </a:lnTo>
                  <a:lnTo>
                    <a:pt x="8407" y="1438"/>
                  </a:lnTo>
                  <a:lnTo>
                    <a:pt x="8416" y="1438"/>
                  </a:lnTo>
                  <a:close/>
                  <a:moveTo>
                    <a:pt x="8497" y="1407"/>
                  </a:moveTo>
                  <a:lnTo>
                    <a:pt x="8404" y="261"/>
                  </a:lnTo>
                  <a:lnTo>
                    <a:pt x="8394" y="261"/>
                  </a:lnTo>
                  <a:lnTo>
                    <a:pt x="8488" y="1407"/>
                  </a:lnTo>
                  <a:lnTo>
                    <a:pt x="8497" y="1407"/>
                  </a:lnTo>
                  <a:close/>
                  <a:moveTo>
                    <a:pt x="8504" y="2635"/>
                  </a:moveTo>
                  <a:lnTo>
                    <a:pt x="8438" y="1740"/>
                  </a:lnTo>
                  <a:lnTo>
                    <a:pt x="8429" y="1740"/>
                  </a:lnTo>
                  <a:lnTo>
                    <a:pt x="8495" y="2635"/>
                  </a:lnTo>
                  <a:lnTo>
                    <a:pt x="8504" y="2635"/>
                  </a:lnTo>
                  <a:close/>
                  <a:moveTo>
                    <a:pt x="8595" y="2609"/>
                  </a:moveTo>
                  <a:lnTo>
                    <a:pt x="8522" y="1709"/>
                  </a:lnTo>
                  <a:lnTo>
                    <a:pt x="8513" y="1710"/>
                  </a:lnTo>
                  <a:lnTo>
                    <a:pt x="8586" y="2609"/>
                  </a:lnTo>
                  <a:lnTo>
                    <a:pt x="8595" y="2609"/>
                  </a:lnTo>
                  <a:close/>
                  <a:moveTo>
                    <a:pt x="9000" y="1208"/>
                  </a:moveTo>
                  <a:lnTo>
                    <a:pt x="8867" y="31"/>
                  </a:lnTo>
                  <a:lnTo>
                    <a:pt x="8858" y="32"/>
                  </a:lnTo>
                  <a:lnTo>
                    <a:pt x="8991" y="1209"/>
                  </a:lnTo>
                  <a:lnTo>
                    <a:pt x="9000" y="1208"/>
                  </a:lnTo>
                  <a:close/>
                  <a:moveTo>
                    <a:pt x="9072" y="1179"/>
                  </a:moveTo>
                  <a:lnTo>
                    <a:pt x="8930" y="0"/>
                  </a:lnTo>
                  <a:lnTo>
                    <a:pt x="8921" y="1"/>
                  </a:lnTo>
                  <a:lnTo>
                    <a:pt x="9063" y="1180"/>
                  </a:lnTo>
                  <a:lnTo>
                    <a:pt x="9072" y="1179"/>
                  </a:lnTo>
                  <a:close/>
                  <a:moveTo>
                    <a:pt x="9139" y="2445"/>
                  </a:moveTo>
                  <a:lnTo>
                    <a:pt x="9035" y="1518"/>
                  </a:lnTo>
                  <a:lnTo>
                    <a:pt x="9026" y="1519"/>
                  </a:lnTo>
                  <a:lnTo>
                    <a:pt x="9130" y="2446"/>
                  </a:lnTo>
                  <a:lnTo>
                    <a:pt x="9139" y="2445"/>
                  </a:lnTo>
                  <a:close/>
                  <a:moveTo>
                    <a:pt x="9221" y="2419"/>
                  </a:moveTo>
                  <a:lnTo>
                    <a:pt x="9109" y="1489"/>
                  </a:lnTo>
                  <a:lnTo>
                    <a:pt x="9100" y="1490"/>
                  </a:lnTo>
                  <a:lnTo>
                    <a:pt x="9212" y="2420"/>
                  </a:lnTo>
                  <a:lnTo>
                    <a:pt x="9221" y="2419"/>
                  </a:lnTo>
                  <a:close/>
                  <a:moveTo>
                    <a:pt x="10610" y="1760"/>
                  </a:moveTo>
                  <a:lnTo>
                    <a:pt x="10455" y="1000"/>
                  </a:lnTo>
                  <a:lnTo>
                    <a:pt x="10446" y="1002"/>
                  </a:lnTo>
                  <a:lnTo>
                    <a:pt x="10601" y="1762"/>
                  </a:lnTo>
                  <a:lnTo>
                    <a:pt x="10610" y="1760"/>
                  </a:lnTo>
                  <a:close/>
                  <a:moveTo>
                    <a:pt x="10862" y="2990"/>
                  </a:moveTo>
                  <a:lnTo>
                    <a:pt x="10702" y="2207"/>
                  </a:lnTo>
                  <a:lnTo>
                    <a:pt x="10693" y="2208"/>
                  </a:lnTo>
                  <a:lnTo>
                    <a:pt x="10853" y="2992"/>
                  </a:lnTo>
                  <a:lnTo>
                    <a:pt x="10862" y="2990"/>
                  </a:lnTo>
                  <a:close/>
                  <a:moveTo>
                    <a:pt x="11132" y="4318"/>
                  </a:moveTo>
                  <a:lnTo>
                    <a:pt x="11004" y="3690"/>
                  </a:lnTo>
                  <a:lnTo>
                    <a:pt x="10995" y="3691"/>
                  </a:lnTo>
                  <a:lnTo>
                    <a:pt x="11124" y="4319"/>
                  </a:lnTo>
                  <a:lnTo>
                    <a:pt x="11132" y="4318"/>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a:t>
            </a:r>
            <a:r>
              <a:rPr lang="en-US" sz="1100" b="1" dirty="0">
                <a:solidFill>
                  <a:srgbClr val="0070C0"/>
                </a:solidFill>
                <a:latin typeface="Georgia" pitchFamily="18" charset="0"/>
              </a:rPr>
              <a:t> </a:t>
            </a:r>
            <a:r>
              <a:rPr lang="ro-RO" sz="1100" b="1" dirty="0">
                <a:solidFill>
                  <a:srgbClr val="0070C0"/>
                </a:solidFill>
                <a:latin typeface="Georgia" pitchFamily="18" charset="0"/>
              </a:rPr>
              <a:t>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3" name="Subtitlu 2"/>
          <p:cNvSpPr>
            <a:spLocks noGrp="1"/>
          </p:cNvSpPr>
          <p:nvPr>
            <p:ph type="subTitle" idx="1"/>
          </p:nvPr>
        </p:nvSpPr>
        <p:spPr>
          <a:xfrm>
            <a:off x="714349" y="1172641"/>
            <a:ext cx="7796606" cy="3837509"/>
          </a:xfrm>
        </p:spPr>
        <p:txBody>
          <a:bodyPr>
            <a:noAutofit/>
          </a:bodyPr>
          <a:lstStyle/>
          <a:p>
            <a:pPr marL="342900" lvl="0" indent="-342900" algn="just" defTabSz="914400"/>
            <a:r>
              <a:rPr lang="en-US" sz="1400" b="1" i="1" dirty="0" smtClean="0">
                <a:solidFill>
                  <a:srgbClr val="3716FC"/>
                </a:solidFill>
                <a:latin typeface="Times New Roman" pitchFamily="18" charset="0"/>
                <a:cs typeface="Times New Roman" pitchFamily="18" charset="0"/>
              </a:rPr>
              <a:t>	</a:t>
            </a:r>
            <a:r>
              <a:rPr lang="en-US" sz="1400" b="1" i="1" dirty="0" smtClean="0">
                <a:solidFill>
                  <a:schemeClr val="tx2">
                    <a:lumMod val="60000"/>
                    <a:lumOff val="40000"/>
                  </a:schemeClr>
                </a:solidFill>
                <a:latin typeface="Times New Roman" pitchFamily="18" charset="0"/>
                <a:cs typeface="Times New Roman" pitchFamily="18" charset="0"/>
              </a:rPr>
              <a:t>3. </a:t>
            </a:r>
            <a:r>
              <a:rPr lang="ro-RO" sz="1400" b="1" i="1" dirty="0" smtClean="0">
                <a:solidFill>
                  <a:schemeClr val="tx2">
                    <a:lumMod val="60000"/>
                    <a:lumOff val="40000"/>
                  </a:schemeClr>
                </a:solidFill>
                <a:latin typeface="Times New Roman" pitchFamily="18" charset="0"/>
                <a:cs typeface="Times New Roman" pitchFamily="18" charset="0"/>
              </a:rPr>
              <a:t>Activitatea</a:t>
            </a:r>
            <a:r>
              <a:rPr lang="en-US" sz="1400" b="1" i="1" dirty="0" smtClean="0">
                <a:solidFill>
                  <a:schemeClr val="tx2">
                    <a:lumMod val="60000"/>
                    <a:lumOff val="40000"/>
                  </a:schemeClr>
                </a:solidFill>
                <a:latin typeface="Times New Roman" pitchFamily="18" charset="0"/>
                <a:cs typeface="Times New Roman" pitchFamily="18" charset="0"/>
              </a:rPr>
              <a:t> </a:t>
            </a:r>
            <a:r>
              <a:rPr lang="ro-RO" sz="1400" b="1" i="1" dirty="0" smtClean="0">
                <a:solidFill>
                  <a:schemeClr val="tx2">
                    <a:lumMod val="60000"/>
                    <a:lumOff val="40000"/>
                  </a:schemeClr>
                </a:solidFill>
                <a:latin typeface="Times New Roman" pitchFamily="18" charset="0"/>
                <a:cs typeface="Times New Roman" pitchFamily="18" charset="0"/>
              </a:rPr>
              <a:t>Comitetului consultativ de dialog civic pentru persoanele vârstnice al județului Satu Mare</a:t>
            </a:r>
            <a:endParaRPr lang="en-US" sz="1400" b="1" i="1" dirty="0" smtClean="0">
              <a:solidFill>
                <a:schemeClr val="tx2">
                  <a:lumMod val="60000"/>
                  <a:lumOff val="40000"/>
                </a:schemeClr>
              </a:solidFill>
              <a:latin typeface="Times New Roman" pitchFamily="18" charset="0"/>
              <a:cs typeface="Times New Roman" pitchFamily="18" charset="0"/>
            </a:endParaRPr>
          </a:p>
          <a:p>
            <a:pPr algn="just" defTabSz="914400">
              <a:buFont typeface="Arial" pitchFamily="34" charset="0"/>
              <a:buChar char="•"/>
            </a:pP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În</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anul</a:t>
            </a:r>
            <a:r>
              <a:rPr lang="en-US" sz="1200" dirty="0" smtClean="0">
                <a:solidFill>
                  <a:prstClr val="black"/>
                </a:solidFill>
                <a:latin typeface="Tahoma" pitchFamily="34" charset="0"/>
                <a:ea typeface="Tahoma" pitchFamily="34" charset="0"/>
                <a:cs typeface="Tahoma" pitchFamily="34" charset="0"/>
              </a:rPr>
              <a:t> 2023 au </a:t>
            </a:r>
            <a:r>
              <a:rPr lang="en-US" sz="1200" dirty="0" err="1" smtClean="0">
                <a:solidFill>
                  <a:prstClr val="black"/>
                </a:solidFill>
                <a:latin typeface="Tahoma" pitchFamily="34" charset="0"/>
                <a:ea typeface="Tahoma" pitchFamily="34" charset="0"/>
                <a:cs typeface="Tahoma" pitchFamily="34" charset="0"/>
              </a:rPr>
              <a:t>avut</a:t>
            </a:r>
            <a:r>
              <a:rPr lang="en-US" sz="1200" dirty="0" smtClean="0">
                <a:solidFill>
                  <a:prstClr val="black"/>
                </a:solidFill>
                <a:latin typeface="Tahoma" pitchFamily="34" charset="0"/>
                <a:ea typeface="Tahoma" pitchFamily="34" charset="0"/>
                <a:cs typeface="Tahoma" pitchFamily="34" charset="0"/>
              </a:rPr>
              <a:t> loc 6 </a:t>
            </a:r>
            <a:r>
              <a:rPr lang="en-US" sz="1200" dirty="0" err="1" smtClean="0">
                <a:solidFill>
                  <a:prstClr val="black"/>
                </a:solidFill>
                <a:latin typeface="Tahoma" pitchFamily="34" charset="0"/>
                <a:ea typeface="Tahoma" pitchFamily="34" charset="0"/>
                <a:cs typeface="Tahoma" pitchFamily="34" charset="0"/>
              </a:rPr>
              <a:t>şedinţe</a:t>
            </a:r>
            <a:r>
              <a:rPr lang="en-US" sz="1200" dirty="0" smtClean="0">
                <a:solidFill>
                  <a:prstClr val="black"/>
                </a:solidFill>
                <a:latin typeface="Tahoma" pitchFamily="34" charset="0"/>
                <a:ea typeface="Tahoma" pitchFamily="34" charset="0"/>
                <a:cs typeface="Tahoma" pitchFamily="34" charset="0"/>
              </a:rPr>
              <a:t> ale </a:t>
            </a:r>
            <a:r>
              <a:rPr lang="en-US" sz="1200" dirty="0" err="1" smtClean="0">
                <a:solidFill>
                  <a:prstClr val="black"/>
                </a:solidFill>
                <a:latin typeface="Tahoma" pitchFamily="34" charset="0"/>
                <a:ea typeface="Tahoma" pitchFamily="34" charset="0"/>
                <a:cs typeface="Tahoma" pitchFamily="34" charset="0"/>
              </a:rPr>
              <a:t>Comitetului</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Consultativ</a:t>
            </a:r>
            <a:r>
              <a:rPr lang="en-US" sz="1200" dirty="0" smtClean="0">
                <a:solidFill>
                  <a:prstClr val="black"/>
                </a:solidFill>
                <a:latin typeface="Tahoma" pitchFamily="34" charset="0"/>
                <a:ea typeface="Tahoma" pitchFamily="34" charset="0"/>
                <a:cs typeface="Tahoma" pitchFamily="34" charset="0"/>
              </a:rPr>
              <a:t> de Dialog Civic </a:t>
            </a:r>
            <a:r>
              <a:rPr lang="en-US" sz="1200" dirty="0" err="1" smtClean="0">
                <a:solidFill>
                  <a:prstClr val="black"/>
                </a:solidFill>
                <a:latin typeface="Tahoma" pitchFamily="34" charset="0"/>
                <a:ea typeface="Tahoma" pitchFamily="34" charset="0"/>
                <a:cs typeface="Tahoma" pitchFamily="34" charset="0"/>
              </a:rPr>
              <a:t>pentru</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Persoanele</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Vârstnice</a:t>
            </a:r>
            <a:r>
              <a:rPr lang="en-US" sz="1200" dirty="0" smtClean="0">
                <a:solidFill>
                  <a:prstClr val="black"/>
                </a:solidFill>
                <a:latin typeface="Tahoma" pitchFamily="34" charset="0"/>
                <a:ea typeface="Tahoma" pitchFamily="34" charset="0"/>
                <a:cs typeface="Tahoma" pitchFamily="34" charset="0"/>
              </a:rPr>
              <a:t> </a:t>
            </a:r>
          </a:p>
          <a:p>
            <a:pPr algn="just" defTabSz="914400">
              <a:buFont typeface="Arial" pitchFamily="34" charset="0"/>
              <a:buChar char="•"/>
            </a:pP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Tematica</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ședințelor</a:t>
            </a:r>
            <a:r>
              <a:rPr lang="en-US" sz="1200" dirty="0" smtClean="0">
                <a:solidFill>
                  <a:prstClr val="black"/>
                </a:solidFill>
                <a:latin typeface="Tahoma" pitchFamily="34" charset="0"/>
                <a:ea typeface="Tahoma" pitchFamily="34" charset="0"/>
                <a:cs typeface="Tahoma" pitchFamily="34" charset="0"/>
              </a:rPr>
              <a:t>:</a:t>
            </a:r>
          </a:p>
          <a:p>
            <a:pPr marL="90488" lvl="0" indent="180975" algn="just" defTabSz="914400">
              <a:buFont typeface="Wingdings" pitchFamily="2" charset="2"/>
              <a:buChar char="ü"/>
            </a:pPr>
            <a:r>
              <a:rPr lang="pt-BR" sz="1200" dirty="0" smtClean="0">
                <a:solidFill>
                  <a:prstClr val="black"/>
                </a:solidFill>
                <a:latin typeface="Tahoma" pitchFamily="34" charset="0"/>
                <a:ea typeface="Tahoma" pitchFamily="34" charset="0"/>
                <a:cs typeface="Tahoma" pitchFamily="34" charset="0"/>
              </a:rPr>
              <a:t>Acte necesare pentru acordarea gratuității la transportul public de pe raza municipiului Satu Mare, pentru pensionari;</a:t>
            </a:r>
            <a:endParaRPr lang="en-US" sz="1200" dirty="0" smtClean="0">
              <a:solidFill>
                <a:prstClr val="black"/>
              </a:solidFill>
              <a:latin typeface="Tahoma" pitchFamily="34" charset="0"/>
              <a:ea typeface="Tahoma" pitchFamily="34" charset="0"/>
              <a:cs typeface="Tahoma" pitchFamily="34" charset="0"/>
            </a:endParaRPr>
          </a:p>
          <a:p>
            <a:pPr marL="90488" lvl="0" indent="180975" algn="just" defTabSz="914400">
              <a:buFont typeface="Wingdings" pitchFamily="2" charset="2"/>
              <a:buChar char="ü"/>
            </a:pPr>
            <a:r>
              <a:rPr lang="pt-BR" sz="1200" dirty="0" smtClean="0">
                <a:solidFill>
                  <a:prstClr val="black"/>
                </a:solidFill>
                <a:latin typeface="Tahoma" pitchFamily="34" charset="0"/>
                <a:ea typeface="Tahoma" pitchFamily="34" charset="0"/>
                <a:cs typeface="Tahoma" pitchFamily="34" charset="0"/>
              </a:rPr>
              <a:t>Prezentarea noilor acte normative aprobate în domeniul asistenței sociale a persoanelor vârstnice;</a:t>
            </a:r>
            <a:endParaRPr lang="en-US" sz="1200" dirty="0" smtClean="0">
              <a:solidFill>
                <a:prstClr val="black"/>
              </a:solidFill>
              <a:latin typeface="Tahoma" pitchFamily="34" charset="0"/>
              <a:ea typeface="Tahoma" pitchFamily="34" charset="0"/>
              <a:cs typeface="Tahoma" pitchFamily="34" charset="0"/>
            </a:endParaRPr>
          </a:p>
          <a:p>
            <a:pPr marL="90488" lvl="0" indent="180975" algn="just" defTabSz="914400">
              <a:buFont typeface="Wingdings" pitchFamily="2" charset="2"/>
              <a:buChar char="ü"/>
            </a:pPr>
            <a:r>
              <a:rPr lang="pt-BR" sz="1200" dirty="0" smtClean="0">
                <a:solidFill>
                  <a:prstClr val="black"/>
                </a:solidFill>
                <a:latin typeface="Tahoma" pitchFamily="34" charset="0"/>
                <a:ea typeface="Tahoma" pitchFamily="34" charset="0"/>
                <a:cs typeface="Tahoma" pitchFamily="34" charset="0"/>
              </a:rPr>
              <a:t>Acordarea unui spațiu pentru desfășurarea activității Consiliului județean al persoanelor vârstnice;</a:t>
            </a:r>
            <a:endParaRPr lang="en-US" sz="1200" dirty="0" smtClean="0">
              <a:solidFill>
                <a:prstClr val="black"/>
              </a:solidFill>
              <a:latin typeface="Tahoma" pitchFamily="34" charset="0"/>
              <a:ea typeface="Tahoma" pitchFamily="34" charset="0"/>
              <a:cs typeface="Tahoma" pitchFamily="34" charset="0"/>
            </a:endParaRPr>
          </a:p>
          <a:p>
            <a:pPr marL="90488" lvl="0" indent="180975" algn="just" defTabSz="914400">
              <a:buFont typeface="Wingdings" pitchFamily="2" charset="2"/>
              <a:buChar char="ü"/>
            </a:pPr>
            <a:r>
              <a:rPr lang="pt-BR" sz="1200" dirty="0" smtClean="0">
                <a:solidFill>
                  <a:prstClr val="black"/>
                </a:solidFill>
                <a:latin typeface="Tahoma" pitchFamily="34" charset="0"/>
                <a:ea typeface="Tahoma" pitchFamily="34" charset="0"/>
                <a:cs typeface="Tahoma" pitchFamily="34" charset="0"/>
              </a:rPr>
              <a:t>Prezentarea modificărilor legislative pentru pensionari. Facilități acordate pensionarilor cu pensii sub 3000 lei;</a:t>
            </a:r>
            <a:endParaRPr lang="en-US" sz="1200" dirty="0" smtClean="0">
              <a:solidFill>
                <a:prstClr val="black"/>
              </a:solidFill>
              <a:latin typeface="Tahoma" pitchFamily="34" charset="0"/>
              <a:ea typeface="Tahoma" pitchFamily="34" charset="0"/>
              <a:cs typeface="Tahoma" pitchFamily="34" charset="0"/>
            </a:endParaRPr>
          </a:p>
          <a:p>
            <a:pPr marL="90488" lvl="0" indent="180975" algn="just" defTabSz="914400">
              <a:buFont typeface="Wingdings" pitchFamily="2" charset="2"/>
              <a:buChar char="ü"/>
            </a:pPr>
            <a:r>
              <a:rPr lang="pt-BR" sz="1200" dirty="0" smtClean="0">
                <a:solidFill>
                  <a:prstClr val="black"/>
                </a:solidFill>
                <a:latin typeface="Tahoma" pitchFamily="34" charset="0"/>
                <a:ea typeface="Tahoma" pitchFamily="34" charset="0"/>
                <a:cs typeface="Tahoma" pitchFamily="34" charset="0"/>
              </a:rPr>
              <a:t>Justificarea creșterii prețului la apa potabilă pentru populație;</a:t>
            </a:r>
            <a:endParaRPr lang="en-US" sz="1200" dirty="0" smtClean="0">
              <a:solidFill>
                <a:prstClr val="black"/>
              </a:solidFill>
              <a:latin typeface="Tahoma" pitchFamily="34" charset="0"/>
              <a:ea typeface="Tahoma" pitchFamily="34" charset="0"/>
              <a:cs typeface="Tahoma" pitchFamily="34" charset="0"/>
            </a:endParaRPr>
          </a:p>
          <a:p>
            <a:pPr marL="90488" lvl="0" indent="180975" algn="just" defTabSz="914400">
              <a:buFont typeface="Wingdings" pitchFamily="2" charset="2"/>
              <a:buChar char="ü"/>
            </a:pPr>
            <a:r>
              <a:rPr lang="pt-BR" sz="1200" dirty="0" smtClean="0">
                <a:solidFill>
                  <a:prstClr val="black"/>
                </a:solidFill>
                <a:latin typeface="Tahoma" pitchFamily="34" charset="0"/>
                <a:ea typeface="Tahoma" pitchFamily="34" charset="0"/>
                <a:cs typeface="Tahoma" pitchFamily="34" charset="0"/>
              </a:rPr>
              <a:t>Informare privind biletele de tratament pentru pensionari;</a:t>
            </a:r>
            <a:endParaRPr lang="en-US" sz="1200" dirty="0" smtClean="0">
              <a:solidFill>
                <a:prstClr val="black"/>
              </a:solidFill>
              <a:latin typeface="Tahoma" pitchFamily="34" charset="0"/>
              <a:ea typeface="Tahoma" pitchFamily="34" charset="0"/>
              <a:cs typeface="Tahoma" pitchFamily="34" charset="0"/>
            </a:endParaRPr>
          </a:p>
          <a:p>
            <a:pPr marL="90488" lvl="0" indent="180975" algn="just" defTabSz="914400">
              <a:buFont typeface="Wingdings" pitchFamily="2" charset="2"/>
              <a:buChar char="ü"/>
            </a:pPr>
            <a:r>
              <a:rPr lang="pt-BR" sz="1200" dirty="0" smtClean="0">
                <a:solidFill>
                  <a:prstClr val="black"/>
                </a:solidFill>
                <a:latin typeface="Tahoma" pitchFamily="34" charset="0"/>
                <a:ea typeface="Tahoma" pitchFamily="34" charset="0"/>
                <a:cs typeface="Tahoma" pitchFamily="34" charset="0"/>
              </a:rPr>
              <a:t>Informare cu privire la controalele efectuate la centrele rezidențiale de pe raza județului Satu Mare, destinate persoanelor vârstnice, persoanelor adulte cu dizabilități și copiilor;</a:t>
            </a:r>
            <a:endParaRPr lang="en-US" sz="1200" dirty="0" smtClean="0">
              <a:solidFill>
                <a:prstClr val="black"/>
              </a:solidFill>
              <a:latin typeface="Tahoma" pitchFamily="34" charset="0"/>
              <a:ea typeface="Tahoma" pitchFamily="34" charset="0"/>
              <a:cs typeface="Tahoma" pitchFamily="34" charset="0"/>
            </a:endParaRPr>
          </a:p>
          <a:p>
            <a:pPr marL="90488" lvl="0" indent="180975" algn="just" defTabSz="914400">
              <a:buFont typeface="Wingdings" pitchFamily="2" charset="2"/>
              <a:buChar char="ü"/>
            </a:pPr>
            <a:r>
              <a:rPr lang="pt-BR" sz="1200" dirty="0" smtClean="0">
                <a:solidFill>
                  <a:prstClr val="black"/>
                </a:solidFill>
                <a:latin typeface="Tahoma" pitchFamily="34" charset="0"/>
                <a:ea typeface="Tahoma" pitchFamily="34" charset="0"/>
                <a:cs typeface="Tahoma" pitchFamily="34" charset="0"/>
              </a:rPr>
              <a:t>Modele de bune practici în domeniul protecției presoanelor vârstnice;</a:t>
            </a:r>
            <a:endParaRPr lang="en-US" sz="1200" dirty="0" smtClean="0">
              <a:solidFill>
                <a:prstClr val="black"/>
              </a:solidFill>
              <a:latin typeface="Tahoma" pitchFamily="34" charset="0"/>
              <a:ea typeface="Tahoma" pitchFamily="34" charset="0"/>
              <a:cs typeface="Tahoma" pitchFamily="34" charset="0"/>
            </a:endParaRPr>
          </a:p>
          <a:p>
            <a:pPr marL="90488" lvl="0" indent="180975" algn="just" defTabSz="914400">
              <a:buFont typeface="Wingdings" pitchFamily="2" charset="2"/>
              <a:buChar char="ü"/>
            </a:pPr>
            <a:r>
              <a:rPr lang="pt-BR" sz="1200" dirty="0" smtClean="0">
                <a:solidFill>
                  <a:prstClr val="black"/>
                </a:solidFill>
                <a:latin typeface="Tahoma" pitchFamily="34" charset="0"/>
                <a:ea typeface="Tahoma" pitchFamily="34" charset="0"/>
                <a:cs typeface="Tahoma" pitchFamily="34" charset="0"/>
              </a:rPr>
              <a:t>Organizarea activităților specifice sărbătorilor de iarnă, pentru persoanele vârstnice.</a:t>
            </a:r>
            <a:endParaRPr lang="en-US" sz="1200" dirty="0" smtClean="0">
              <a:solidFill>
                <a:prstClr val="black"/>
              </a:solidFill>
              <a:latin typeface="Tahoma" pitchFamily="34" charset="0"/>
              <a:ea typeface="Tahoma" pitchFamily="34" charset="0"/>
              <a:cs typeface="Tahoma" pitchFamily="34" charset="0"/>
            </a:endParaRPr>
          </a:p>
          <a:p>
            <a:pPr marL="90488" indent="180975" algn="just" defTabSz="914400">
              <a:buFont typeface="Wingdings" pitchFamily="2" charset="2"/>
              <a:buChar char="ü"/>
            </a:pPr>
            <a:r>
              <a:rPr lang="pt-BR" sz="1200" dirty="0" smtClean="0">
                <a:solidFill>
                  <a:prstClr val="black"/>
                </a:solidFill>
                <a:latin typeface="Tahoma" pitchFamily="34" charset="0"/>
                <a:ea typeface="Tahoma" pitchFamily="34" charset="0"/>
                <a:cs typeface="Tahoma" pitchFamily="34" charset="0"/>
              </a:rPr>
              <a:t>Problemele sesizate în cadrul ședințelor au fost transmise cu celeritate, în funcție de competența de soluționare, instituțiilor locale/teritoriale.</a:t>
            </a:r>
            <a:endParaRPr lang="en-US" sz="1200" dirty="0" smtClean="0">
              <a:solidFill>
                <a:prstClr val="black"/>
              </a:solidFill>
              <a:latin typeface="Tahoma" pitchFamily="34" charset="0"/>
              <a:ea typeface="Tahoma" pitchFamily="34" charset="0"/>
              <a:cs typeface="Tahoma" pitchFamily="34" charset="0"/>
            </a:endParaRPr>
          </a:p>
          <a:p>
            <a:pPr indent="180975" algn="just" defTabSz="914400">
              <a:buFont typeface="Arial" pitchFamily="34" charset="0"/>
              <a:buChar char="•"/>
            </a:pPr>
            <a:endParaRPr lang="en-US" sz="1200" dirty="0" smtClean="0">
              <a:solidFill>
                <a:schemeClr val="tx1"/>
              </a:solidFill>
              <a:latin typeface="Tahoma" pitchFamily="34" charset="0"/>
              <a:ea typeface="Tahoma" pitchFamily="34" charset="0"/>
              <a:cs typeface="Tahoma" pitchFamily="34" charset="0"/>
            </a:endParaRPr>
          </a:p>
          <a:p>
            <a:pPr marL="342900" indent="-342900" algn="just" defTabSz="914400">
              <a:buFont typeface="Arial" pitchFamily="34" charset="0"/>
              <a:buChar char="•"/>
            </a:pPr>
            <a:endParaRPr lang="ro-RO" sz="1200" dirty="0">
              <a:solidFill>
                <a:prstClr val="black"/>
              </a:solidFill>
              <a:latin typeface="Tahoma" pitchFamily="34" charset="0"/>
              <a:ea typeface="Tahoma" pitchFamily="34" charset="0"/>
              <a:cs typeface="Tahoma" pitchFamily="34" charset="0"/>
            </a:endParaRPr>
          </a:p>
        </p:txBody>
      </p:sp>
      <p:sp>
        <p:nvSpPr>
          <p:cNvPr id="2059" name="Rectangle 11"/>
          <p:cNvSpPr>
            <a:spLocks noChangeArrowheads="1"/>
          </p:cNvSpPr>
          <p:nvPr/>
        </p:nvSpPr>
        <p:spPr bwMode="auto">
          <a:xfrm>
            <a:off x="285720" y="-142894"/>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Tree>
    <p:extLst>
      <p:ext uri="{BB962C8B-B14F-4D97-AF65-F5344CB8AC3E}">
        <p14:creationId xmlns:p14="http://schemas.microsoft.com/office/powerpoint/2010/main" xmlns="" val="40462886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0" y="-228600"/>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77"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p:cNvSpPr>
            <p:nvPr/>
          </p:nvSpPr>
          <p:spPr bwMode="auto">
            <a:xfrm>
              <a:off x="2340" y="5273"/>
              <a:ext cx="5697" cy="5369"/>
            </a:xfrm>
            <a:custGeom>
              <a:avLst/>
              <a:gdLst/>
              <a:ahLst/>
              <a:cxnLst>
                <a:cxn ang="0">
                  <a:pos x="81" y="5295"/>
                </a:cxn>
                <a:cxn ang="0">
                  <a:pos x="1582" y="648"/>
                </a:cxn>
                <a:cxn ang="0">
                  <a:pos x="1420" y="1131"/>
                </a:cxn>
                <a:cxn ang="0">
                  <a:pos x="1472" y="718"/>
                </a:cxn>
                <a:cxn ang="0">
                  <a:pos x="1465" y="711"/>
                </a:cxn>
                <a:cxn ang="0">
                  <a:pos x="341" y="746"/>
                </a:cxn>
                <a:cxn ang="0">
                  <a:pos x="1397" y="1544"/>
                </a:cxn>
                <a:cxn ang="0">
                  <a:pos x="1047" y="2449"/>
                </a:cxn>
                <a:cxn ang="0">
                  <a:pos x="1397" y="1554"/>
                </a:cxn>
                <a:cxn ang="0">
                  <a:pos x="910" y="1381"/>
                </a:cxn>
                <a:cxn ang="0">
                  <a:pos x="958" y="2675"/>
                </a:cxn>
                <a:cxn ang="0">
                  <a:pos x="737" y="3242"/>
                </a:cxn>
                <a:cxn ang="0">
                  <a:pos x="442" y="2562"/>
                </a:cxn>
                <a:cxn ang="0">
                  <a:pos x="482" y="2562"/>
                </a:cxn>
                <a:cxn ang="0">
                  <a:pos x="2" y="3525"/>
                </a:cxn>
                <a:cxn ang="0">
                  <a:pos x="638" y="3873"/>
                </a:cxn>
                <a:cxn ang="0">
                  <a:pos x="644" y="3883"/>
                </a:cxn>
                <a:cxn ang="0">
                  <a:pos x="738" y="3658"/>
                </a:cxn>
                <a:cxn ang="0">
                  <a:pos x="595" y="3631"/>
                </a:cxn>
                <a:cxn ang="0">
                  <a:pos x="1052" y="2460"/>
                </a:cxn>
                <a:cxn ang="0">
                  <a:pos x="1057" y="2449"/>
                </a:cxn>
                <a:cxn ang="0">
                  <a:pos x="1409" y="1548"/>
                </a:cxn>
                <a:cxn ang="0">
                  <a:pos x="1548" y="1178"/>
                </a:cxn>
                <a:cxn ang="0">
                  <a:pos x="1576" y="666"/>
                </a:cxn>
                <a:cxn ang="0">
                  <a:pos x="1952" y="446"/>
                </a:cxn>
                <a:cxn ang="0">
                  <a:pos x="1673" y="1073"/>
                </a:cxn>
                <a:cxn ang="0">
                  <a:pos x="1952" y="446"/>
                </a:cxn>
                <a:cxn ang="0">
                  <a:pos x="1694" y="1073"/>
                </a:cxn>
                <a:cxn ang="0">
                  <a:pos x="1962" y="456"/>
                </a:cxn>
                <a:cxn ang="0">
                  <a:pos x="1882" y="5348"/>
                </a:cxn>
                <a:cxn ang="0">
                  <a:pos x="1144" y="5343"/>
                </a:cxn>
                <a:cxn ang="0">
                  <a:pos x="2049" y="5344"/>
                </a:cxn>
                <a:cxn ang="0">
                  <a:pos x="2535" y="139"/>
                </a:cxn>
                <a:cxn ang="0">
                  <a:pos x="2441" y="191"/>
                </a:cxn>
                <a:cxn ang="0">
                  <a:pos x="2433" y="184"/>
                </a:cxn>
                <a:cxn ang="0">
                  <a:pos x="2360" y="754"/>
                </a:cxn>
                <a:cxn ang="0">
                  <a:pos x="2550" y="121"/>
                </a:cxn>
                <a:cxn ang="0">
                  <a:pos x="2757" y="18"/>
                </a:cxn>
                <a:cxn ang="0">
                  <a:pos x="2646" y="79"/>
                </a:cxn>
                <a:cxn ang="0">
                  <a:pos x="2638" y="73"/>
                </a:cxn>
                <a:cxn ang="0">
                  <a:pos x="2485" y="695"/>
                </a:cxn>
                <a:cxn ang="0">
                  <a:pos x="2772" y="0"/>
                </a:cxn>
                <a:cxn ang="0">
                  <a:pos x="2049" y="5344"/>
                </a:cxn>
                <a:cxn ang="0">
                  <a:pos x="3263" y="5309"/>
                </a:cxn>
                <a:cxn ang="0">
                  <a:pos x="2815" y="5313"/>
                </a:cxn>
                <a:cxn ang="0">
                  <a:pos x="3283" y="5310"/>
                </a:cxn>
                <a:cxn ang="0">
                  <a:pos x="3332" y="5311"/>
                </a:cxn>
                <a:cxn ang="0">
                  <a:pos x="3838" y="5327"/>
                </a:cxn>
                <a:cxn ang="0">
                  <a:pos x="5358" y="3848"/>
                </a:cxn>
                <a:cxn ang="0">
                  <a:pos x="5353" y="3855"/>
                </a:cxn>
                <a:cxn ang="0">
                  <a:pos x="4125" y="5300"/>
                </a:cxn>
                <a:cxn ang="0">
                  <a:pos x="5696" y="3831"/>
                </a:cxn>
              </a:cxnLst>
              <a:rect l="0" t="0" r="r" b="b"/>
              <a:pathLst>
                <a:path w="5697" h="5369">
                  <a:moveTo>
                    <a:pt x="1144" y="5343"/>
                  </a:moveTo>
                  <a:lnTo>
                    <a:pt x="81" y="5285"/>
                  </a:lnTo>
                  <a:lnTo>
                    <a:pt x="81" y="5295"/>
                  </a:lnTo>
                  <a:lnTo>
                    <a:pt x="385" y="5311"/>
                  </a:lnTo>
                  <a:lnTo>
                    <a:pt x="1144" y="5343"/>
                  </a:lnTo>
                  <a:close/>
                  <a:moveTo>
                    <a:pt x="1582" y="648"/>
                  </a:moveTo>
                  <a:lnTo>
                    <a:pt x="1566" y="656"/>
                  </a:lnTo>
                  <a:lnTo>
                    <a:pt x="1566" y="666"/>
                  </a:lnTo>
                  <a:lnTo>
                    <a:pt x="1420" y="1131"/>
                  </a:lnTo>
                  <a:lnTo>
                    <a:pt x="1359" y="1109"/>
                  </a:lnTo>
                  <a:lnTo>
                    <a:pt x="1346" y="1104"/>
                  </a:lnTo>
                  <a:lnTo>
                    <a:pt x="1472" y="718"/>
                  </a:lnTo>
                  <a:lnTo>
                    <a:pt x="1566" y="666"/>
                  </a:lnTo>
                  <a:lnTo>
                    <a:pt x="1566" y="656"/>
                  </a:lnTo>
                  <a:lnTo>
                    <a:pt x="1465" y="711"/>
                  </a:lnTo>
                  <a:lnTo>
                    <a:pt x="1337" y="1101"/>
                  </a:lnTo>
                  <a:lnTo>
                    <a:pt x="345" y="738"/>
                  </a:lnTo>
                  <a:lnTo>
                    <a:pt x="341" y="746"/>
                  </a:lnTo>
                  <a:lnTo>
                    <a:pt x="1541" y="1185"/>
                  </a:lnTo>
                  <a:lnTo>
                    <a:pt x="1400" y="1545"/>
                  </a:lnTo>
                  <a:lnTo>
                    <a:pt x="1397" y="1544"/>
                  </a:lnTo>
                  <a:lnTo>
                    <a:pt x="1397" y="1554"/>
                  </a:lnTo>
                  <a:lnTo>
                    <a:pt x="1047" y="2449"/>
                  </a:lnTo>
                  <a:lnTo>
                    <a:pt x="540" y="2308"/>
                  </a:lnTo>
                  <a:lnTo>
                    <a:pt x="915" y="1393"/>
                  </a:lnTo>
                  <a:lnTo>
                    <a:pt x="1397" y="1554"/>
                  </a:lnTo>
                  <a:lnTo>
                    <a:pt x="1397" y="1544"/>
                  </a:lnTo>
                  <a:lnTo>
                    <a:pt x="944" y="1393"/>
                  </a:lnTo>
                  <a:lnTo>
                    <a:pt x="910" y="1381"/>
                  </a:lnTo>
                  <a:lnTo>
                    <a:pt x="528" y="2314"/>
                  </a:lnTo>
                  <a:lnTo>
                    <a:pt x="1043" y="2458"/>
                  </a:lnTo>
                  <a:lnTo>
                    <a:pt x="958" y="2675"/>
                  </a:lnTo>
                  <a:lnTo>
                    <a:pt x="955" y="2674"/>
                  </a:lnTo>
                  <a:lnTo>
                    <a:pt x="955" y="2684"/>
                  </a:lnTo>
                  <a:lnTo>
                    <a:pt x="737" y="3242"/>
                  </a:lnTo>
                  <a:lnTo>
                    <a:pt x="585" y="3631"/>
                  </a:lnTo>
                  <a:lnTo>
                    <a:pt x="61" y="3536"/>
                  </a:lnTo>
                  <a:lnTo>
                    <a:pt x="442" y="2562"/>
                  </a:lnTo>
                  <a:lnTo>
                    <a:pt x="955" y="2684"/>
                  </a:lnTo>
                  <a:lnTo>
                    <a:pt x="955" y="2674"/>
                  </a:lnTo>
                  <a:lnTo>
                    <a:pt x="482" y="2562"/>
                  </a:lnTo>
                  <a:lnTo>
                    <a:pt x="437" y="2551"/>
                  </a:lnTo>
                  <a:lnTo>
                    <a:pt x="52" y="3534"/>
                  </a:lnTo>
                  <a:lnTo>
                    <a:pt x="2" y="3525"/>
                  </a:lnTo>
                  <a:lnTo>
                    <a:pt x="0" y="3534"/>
                  </a:lnTo>
                  <a:lnTo>
                    <a:pt x="731" y="3666"/>
                  </a:lnTo>
                  <a:lnTo>
                    <a:pt x="638" y="3873"/>
                  </a:lnTo>
                  <a:lnTo>
                    <a:pt x="1" y="3801"/>
                  </a:lnTo>
                  <a:lnTo>
                    <a:pt x="0" y="3810"/>
                  </a:lnTo>
                  <a:lnTo>
                    <a:pt x="644" y="3883"/>
                  </a:lnTo>
                  <a:lnTo>
                    <a:pt x="742" y="3665"/>
                  </a:lnTo>
                  <a:lnTo>
                    <a:pt x="737" y="3663"/>
                  </a:lnTo>
                  <a:lnTo>
                    <a:pt x="738" y="3658"/>
                  </a:lnTo>
                  <a:lnTo>
                    <a:pt x="594" y="3632"/>
                  </a:lnTo>
                  <a:lnTo>
                    <a:pt x="595" y="3631"/>
                  </a:lnTo>
                  <a:lnTo>
                    <a:pt x="967" y="2677"/>
                  </a:lnTo>
                  <a:lnTo>
                    <a:pt x="1052" y="2460"/>
                  </a:lnTo>
                  <a:lnTo>
                    <a:pt x="1054" y="2455"/>
                  </a:lnTo>
                  <a:lnTo>
                    <a:pt x="1057" y="2449"/>
                  </a:lnTo>
                  <a:lnTo>
                    <a:pt x="1111" y="2311"/>
                  </a:lnTo>
                  <a:lnTo>
                    <a:pt x="1409" y="1548"/>
                  </a:lnTo>
                  <a:lnTo>
                    <a:pt x="1551" y="1184"/>
                  </a:lnTo>
                  <a:lnTo>
                    <a:pt x="1547" y="1183"/>
                  </a:lnTo>
                  <a:lnTo>
                    <a:pt x="1548" y="1178"/>
                  </a:lnTo>
                  <a:lnTo>
                    <a:pt x="1429" y="1134"/>
                  </a:lnTo>
                  <a:lnTo>
                    <a:pt x="1430" y="1131"/>
                  </a:lnTo>
                  <a:lnTo>
                    <a:pt x="1576" y="666"/>
                  </a:lnTo>
                  <a:lnTo>
                    <a:pt x="1582" y="648"/>
                  </a:lnTo>
                  <a:close/>
                  <a:moveTo>
                    <a:pt x="1968" y="438"/>
                  </a:moveTo>
                  <a:lnTo>
                    <a:pt x="1952" y="446"/>
                  </a:lnTo>
                  <a:lnTo>
                    <a:pt x="1952" y="456"/>
                  </a:lnTo>
                  <a:lnTo>
                    <a:pt x="1773" y="1025"/>
                  </a:lnTo>
                  <a:lnTo>
                    <a:pt x="1673" y="1073"/>
                  </a:lnTo>
                  <a:lnTo>
                    <a:pt x="1858" y="508"/>
                  </a:lnTo>
                  <a:lnTo>
                    <a:pt x="1952" y="456"/>
                  </a:lnTo>
                  <a:lnTo>
                    <a:pt x="1952" y="446"/>
                  </a:lnTo>
                  <a:lnTo>
                    <a:pt x="1851" y="501"/>
                  </a:lnTo>
                  <a:lnTo>
                    <a:pt x="1658" y="1090"/>
                  </a:lnTo>
                  <a:lnTo>
                    <a:pt x="1694" y="1073"/>
                  </a:lnTo>
                  <a:lnTo>
                    <a:pt x="1781" y="1031"/>
                  </a:lnTo>
                  <a:lnTo>
                    <a:pt x="1851" y="809"/>
                  </a:lnTo>
                  <a:lnTo>
                    <a:pt x="1962" y="456"/>
                  </a:lnTo>
                  <a:lnTo>
                    <a:pt x="1968" y="438"/>
                  </a:lnTo>
                  <a:close/>
                  <a:moveTo>
                    <a:pt x="2049" y="5344"/>
                  </a:moveTo>
                  <a:lnTo>
                    <a:pt x="1882" y="5348"/>
                  </a:lnTo>
                  <a:lnTo>
                    <a:pt x="1609" y="5350"/>
                  </a:lnTo>
                  <a:lnTo>
                    <a:pt x="1338" y="5348"/>
                  </a:lnTo>
                  <a:lnTo>
                    <a:pt x="1144" y="5343"/>
                  </a:lnTo>
                  <a:lnTo>
                    <a:pt x="1600" y="5368"/>
                  </a:lnTo>
                  <a:lnTo>
                    <a:pt x="1931" y="5350"/>
                  </a:lnTo>
                  <a:lnTo>
                    <a:pt x="2049" y="5344"/>
                  </a:lnTo>
                  <a:close/>
                  <a:moveTo>
                    <a:pt x="2550" y="121"/>
                  </a:moveTo>
                  <a:lnTo>
                    <a:pt x="2535" y="129"/>
                  </a:lnTo>
                  <a:lnTo>
                    <a:pt x="2535" y="139"/>
                  </a:lnTo>
                  <a:lnTo>
                    <a:pt x="2352" y="748"/>
                  </a:lnTo>
                  <a:lnTo>
                    <a:pt x="2252" y="796"/>
                  </a:lnTo>
                  <a:lnTo>
                    <a:pt x="2441" y="191"/>
                  </a:lnTo>
                  <a:lnTo>
                    <a:pt x="2535" y="139"/>
                  </a:lnTo>
                  <a:lnTo>
                    <a:pt x="2535" y="129"/>
                  </a:lnTo>
                  <a:lnTo>
                    <a:pt x="2433" y="184"/>
                  </a:lnTo>
                  <a:lnTo>
                    <a:pt x="2237" y="813"/>
                  </a:lnTo>
                  <a:lnTo>
                    <a:pt x="2273" y="796"/>
                  </a:lnTo>
                  <a:lnTo>
                    <a:pt x="2360" y="754"/>
                  </a:lnTo>
                  <a:lnTo>
                    <a:pt x="2384" y="675"/>
                  </a:lnTo>
                  <a:lnTo>
                    <a:pt x="2545" y="139"/>
                  </a:lnTo>
                  <a:lnTo>
                    <a:pt x="2550" y="121"/>
                  </a:lnTo>
                  <a:close/>
                  <a:moveTo>
                    <a:pt x="2772" y="0"/>
                  </a:moveTo>
                  <a:lnTo>
                    <a:pt x="2757" y="8"/>
                  </a:lnTo>
                  <a:lnTo>
                    <a:pt x="2757" y="18"/>
                  </a:lnTo>
                  <a:lnTo>
                    <a:pt x="2567" y="645"/>
                  </a:lnTo>
                  <a:lnTo>
                    <a:pt x="2464" y="695"/>
                  </a:lnTo>
                  <a:lnTo>
                    <a:pt x="2646" y="79"/>
                  </a:lnTo>
                  <a:lnTo>
                    <a:pt x="2757" y="18"/>
                  </a:lnTo>
                  <a:lnTo>
                    <a:pt x="2757" y="8"/>
                  </a:lnTo>
                  <a:lnTo>
                    <a:pt x="2638" y="73"/>
                  </a:lnTo>
                  <a:lnTo>
                    <a:pt x="2614" y="153"/>
                  </a:lnTo>
                  <a:lnTo>
                    <a:pt x="2449" y="712"/>
                  </a:lnTo>
                  <a:lnTo>
                    <a:pt x="2485" y="695"/>
                  </a:lnTo>
                  <a:lnTo>
                    <a:pt x="2575" y="651"/>
                  </a:lnTo>
                  <a:lnTo>
                    <a:pt x="2766" y="18"/>
                  </a:lnTo>
                  <a:lnTo>
                    <a:pt x="2772" y="0"/>
                  </a:lnTo>
                  <a:close/>
                  <a:moveTo>
                    <a:pt x="2815" y="5313"/>
                  </a:moveTo>
                  <a:lnTo>
                    <a:pt x="2591" y="5319"/>
                  </a:lnTo>
                  <a:lnTo>
                    <a:pt x="2049" y="5344"/>
                  </a:lnTo>
                  <a:lnTo>
                    <a:pt x="2815" y="5313"/>
                  </a:lnTo>
                  <a:close/>
                  <a:moveTo>
                    <a:pt x="3283" y="5310"/>
                  </a:moveTo>
                  <a:lnTo>
                    <a:pt x="3263" y="5309"/>
                  </a:lnTo>
                  <a:lnTo>
                    <a:pt x="3063" y="5300"/>
                  </a:lnTo>
                  <a:lnTo>
                    <a:pt x="2855" y="5311"/>
                  </a:lnTo>
                  <a:lnTo>
                    <a:pt x="2815" y="5313"/>
                  </a:lnTo>
                  <a:lnTo>
                    <a:pt x="3030" y="5309"/>
                  </a:lnTo>
                  <a:lnTo>
                    <a:pt x="3137" y="5309"/>
                  </a:lnTo>
                  <a:lnTo>
                    <a:pt x="3283" y="5310"/>
                  </a:lnTo>
                  <a:close/>
                  <a:moveTo>
                    <a:pt x="3838" y="5327"/>
                  </a:moveTo>
                  <a:lnTo>
                    <a:pt x="3575" y="5316"/>
                  </a:lnTo>
                  <a:lnTo>
                    <a:pt x="3332" y="5311"/>
                  </a:lnTo>
                  <a:lnTo>
                    <a:pt x="3283" y="5310"/>
                  </a:lnTo>
                  <a:lnTo>
                    <a:pt x="3837" y="5336"/>
                  </a:lnTo>
                  <a:lnTo>
                    <a:pt x="3838" y="5327"/>
                  </a:lnTo>
                  <a:close/>
                  <a:moveTo>
                    <a:pt x="5696" y="3831"/>
                  </a:moveTo>
                  <a:lnTo>
                    <a:pt x="5695" y="3822"/>
                  </a:lnTo>
                  <a:lnTo>
                    <a:pt x="5358" y="3848"/>
                  </a:lnTo>
                  <a:lnTo>
                    <a:pt x="4417" y="3496"/>
                  </a:lnTo>
                  <a:lnTo>
                    <a:pt x="4414" y="3504"/>
                  </a:lnTo>
                  <a:lnTo>
                    <a:pt x="5353" y="3855"/>
                  </a:lnTo>
                  <a:lnTo>
                    <a:pt x="5216" y="5241"/>
                  </a:lnTo>
                  <a:lnTo>
                    <a:pt x="4125" y="5291"/>
                  </a:lnTo>
                  <a:lnTo>
                    <a:pt x="4125" y="5300"/>
                  </a:lnTo>
                  <a:lnTo>
                    <a:pt x="5225" y="5250"/>
                  </a:lnTo>
                  <a:lnTo>
                    <a:pt x="5362" y="3856"/>
                  </a:lnTo>
                  <a:lnTo>
                    <a:pt x="5696" y="3831"/>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3" name="AutoShape 5"/>
            <p:cNvSpPr>
              <a:spLocks/>
            </p:cNvSpPr>
            <p:nvPr/>
          </p:nvSpPr>
          <p:spPr bwMode="auto">
            <a:xfrm>
              <a:off x="2448" y="3182"/>
              <a:ext cx="11133" cy="6819"/>
            </a:xfrm>
            <a:custGeom>
              <a:avLst/>
              <a:gdLst/>
              <a:ahLst/>
              <a:cxnLst>
                <a:cxn ang="0">
                  <a:pos x="0" y="6816"/>
                </a:cxn>
                <a:cxn ang="0">
                  <a:pos x="731" y="5964"/>
                </a:cxn>
                <a:cxn ang="0">
                  <a:pos x="301" y="6795"/>
                </a:cxn>
                <a:cxn ang="0">
                  <a:pos x="594" y="5993"/>
                </a:cxn>
                <a:cxn ang="0">
                  <a:pos x="727" y="5976"/>
                </a:cxn>
                <a:cxn ang="0">
                  <a:pos x="1142" y="4680"/>
                </a:cxn>
                <a:cxn ang="0">
                  <a:pos x="1142" y="4680"/>
                </a:cxn>
                <a:cxn ang="0">
                  <a:pos x="740" y="5471"/>
                </a:cxn>
                <a:cxn ang="0">
                  <a:pos x="1157" y="4666"/>
                </a:cxn>
                <a:cxn ang="0">
                  <a:pos x="1135" y="5365"/>
                </a:cxn>
                <a:cxn ang="0">
                  <a:pos x="1383" y="4593"/>
                </a:cxn>
                <a:cxn ang="0">
                  <a:pos x="1142" y="5372"/>
                </a:cxn>
                <a:cxn ang="0">
                  <a:pos x="1468" y="5818"/>
                </a:cxn>
                <a:cxn ang="0">
                  <a:pos x="1308" y="5866"/>
                </a:cxn>
                <a:cxn ang="0">
                  <a:pos x="982" y="6805"/>
                </a:cxn>
                <a:cxn ang="0">
                  <a:pos x="1482" y="5814"/>
                </a:cxn>
                <a:cxn ang="0">
                  <a:pos x="1271" y="4216"/>
                </a:cxn>
                <a:cxn ang="0">
                  <a:pos x="1514" y="3517"/>
                </a:cxn>
                <a:cxn ang="0">
                  <a:pos x="1278" y="4223"/>
                </a:cxn>
                <a:cxn ang="0">
                  <a:pos x="1728" y="3417"/>
                </a:cxn>
                <a:cxn ang="0">
                  <a:pos x="1395" y="4163"/>
                </a:cxn>
                <a:cxn ang="0">
                  <a:pos x="1615" y="3469"/>
                </a:cxn>
                <a:cxn ang="0">
                  <a:pos x="1552" y="3969"/>
                </a:cxn>
                <a:cxn ang="0">
                  <a:pos x="1783" y="4464"/>
                </a:cxn>
                <a:cxn ang="0">
                  <a:pos x="1671" y="4509"/>
                </a:cxn>
                <a:cxn ang="0">
                  <a:pos x="1417" y="5305"/>
                </a:cxn>
                <a:cxn ang="0">
                  <a:pos x="1796" y="4459"/>
                </a:cxn>
                <a:cxn ang="0">
                  <a:pos x="1816" y="3983"/>
                </a:cxn>
                <a:cxn ang="0">
                  <a:pos x="2031" y="3275"/>
                </a:cxn>
                <a:cxn ang="0">
                  <a:pos x="1823" y="3989"/>
                </a:cxn>
                <a:cxn ang="0">
                  <a:pos x="2042" y="4380"/>
                </a:cxn>
                <a:cxn ang="0">
                  <a:pos x="1930" y="4426"/>
                </a:cxn>
                <a:cxn ang="0">
                  <a:pos x="1900" y="4493"/>
                </a:cxn>
                <a:cxn ang="0">
                  <a:pos x="2051" y="4389"/>
                </a:cxn>
                <a:cxn ang="0">
                  <a:pos x="2231" y="3192"/>
                </a:cxn>
                <a:cxn ang="0">
                  <a:pos x="2231" y="3192"/>
                </a:cxn>
                <a:cxn ang="0">
                  <a:pos x="1898" y="3957"/>
                </a:cxn>
                <a:cxn ang="0">
                  <a:pos x="2246" y="3175"/>
                </a:cxn>
                <a:cxn ang="0">
                  <a:pos x="7480" y="4599"/>
                </a:cxn>
                <a:cxn ang="0">
                  <a:pos x="7471" y="2945"/>
                </a:cxn>
                <a:cxn ang="0">
                  <a:pos x="7862" y="531"/>
                </a:cxn>
                <a:cxn ang="0">
                  <a:pos x="7936" y="2804"/>
                </a:cxn>
                <a:cxn ang="0">
                  <a:pos x="7936" y="2804"/>
                </a:cxn>
                <a:cxn ang="0">
                  <a:pos x="7961" y="1614"/>
                </a:cxn>
                <a:cxn ang="0">
                  <a:pos x="7972" y="1913"/>
                </a:cxn>
                <a:cxn ang="0">
                  <a:pos x="8332" y="300"/>
                </a:cxn>
                <a:cxn ang="0">
                  <a:pos x="8497" y="1407"/>
                </a:cxn>
                <a:cxn ang="0">
                  <a:pos x="8497" y="1407"/>
                </a:cxn>
                <a:cxn ang="0">
                  <a:pos x="8495" y="2635"/>
                </a:cxn>
                <a:cxn ang="0">
                  <a:pos x="8513" y="1710"/>
                </a:cxn>
                <a:cxn ang="0">
                  <a:pos x="8867" y="31"/>
                </a:cxn>
                <a:cxn ang="0">
                  <a:pos x="9072" y="1179"/>
                </a:cxn>
                <a:cxn ang="0">
                  <a:pos x="9072" y="1179"/>
                </a:cxn>
                <a:cxn ang="0">
                  <a:pos x="9130" y="2446"/>
                </a:cxn>
                <a:cxn ang="0">
                  <a:pos x="9100" y="1490"/>
                </a:cxn>
                <a:cxn ang="0">
                  <a:pos x="10455" y="1000"/>
                </a:cxn>
                <a:cxn ang="0">
                  <a:pos x="10862" y="2990"/>
                </a:cxn>
                <a:cxn ang="0">
                  <a:pos x="10862" y="2990"/>
                </a:cxn>
                <a:cxn ang="0">
                  <a:pos x="11124" y="4319"/>
                </a:cxn>
              </a:cxnLst>
              <a:rect l="0" t="0" r="r" b="b"/>
              <a:pathLst>
                <a:path w="11133" h="6819">
                  <a:moveTo>
                    <a:pt x="533" y="5974"/>
                  </a:moveTo>
                  <a:lnTo>
                    <a:pt x="532" y="5965"/>
                  </a:lnTo>
                  <a:lnTo>
                    <a:pt x="328" y="5992"/>
                  </a:lnTo>
                  <a:lnTo>
                    <a:pt x="0" y="6816"/>
                  </a:lnTo>
                  <a:lnTo>
                    <a:pt x="9" y="6819"/>
                  </a:lnTo>
                  <a:lnTo>
                    <a:pt x="335" y="6000"/>
                  </a:lnTo>
                  <a:lnTo>
                    <a:pt x="533" y="5974"/>
                  </a:lnTo>
                  <a:close/>
                  <a:moveTo>
                    <a:pt x="731" y="5964"/>
                  </a:moveTo>
                  <a:lnTo>
                    <a:pt x="717" y="5967"/>
                  </a:lnTo>
                  <a:lnTo>
                    <a:pt x="717" y="5976"/>
                  </a:lnTo>
                  <a:lnTo>
                    <a:pt x="430" y="6784"/>
                  </a:lnTo>
                  <a:lnTo>
                    <a:pt x="301" y="6795"/>
                  </a:lnTo>
                  <a:lnTo>
                    <a:pt x="601" y="6001"/>
                  </a:lnTo>
                  <a:lnTo>
                    <a:pt x="717" y="5976"/>
                  </a:lnTo>
                  <a:lnTo>
                    <a:pt x="717" y="5967"/>
                  </a:lnTo>
                  <a:lnTo>
                    <a:pt x="594" y="5993"/>
                  </a:lnTo>
                  <a:lnTo>
                    <a:pt x="287" y="6806"/>
                  </a:lnTo>
                  <a:lnTo>
                    <a:pt x="407" y="6795"/>
                  </a:lnTo>
                  <a:lnTo>
                    <a:pt x="436" y="6793"/>
                  </a:lnTo>
                  <a:lnTo>
                    <a:pt x="727" y="5976"/>
                  </a:lnTo>
                  <a:lnTo>
                    <a:pt x="731" y="5964"/>
                  </a:lnTo>
                  <a:close/>
                  <a:moveTo>
                    <a:pt x="1157" y="4666"/>
                  </a:moveTo>
                  <a:lnTo>
                    <a:pt x="1142" y="4671"/>
                  </a:lnTo>
                  <a:lnTo>
                    <a:pt x="1142" y="4680"/>
                  </a:lnTo>
                  <a:lnTo>
                    <a:pt x="883" y="5427"/>
                  </a:lnTo>
                  <a:lnTo>
                    <a:pt x="755" y="5458"/>
                  </a:lnTo>
                  <a:lnTo>
                    <a:pt x="1031" y="4716"/>
                  </a:lnTo>
                  <a:lnTo>
                    <a:pt x="1142" y="4680"/>
                  </a:lnTo>
                  <a:lnTo>
                    <a:pt x="1142" y="4671"/>
                  </a:lnTo>
                  <a:lnTo>
                    <a:pt x="1024" y="4709"/>
                  </a:lnTo>
                  <a:lnTo>
                    <a:pt x="995" y="4785"/>
                  </a:lnTo>
                  <a:lnTo>
                    <a:pt x="740" y="5471"/>
                  </a:lnTo>
                  <a:lnTo>
                    <a:pt x="793" y="5458"/>
                  </a:lnTo>
                  <a:lnTo>
                    <a:pt x="890" y="5434"/>
                  </a:lnTo>
                  <a:lnTo>
                    <a:pt x="1152" y="4680"/>
                  </a:lnTo>
                  <a:lnTo>
                    <a:pt x="1157" y="4666"/>
                  </a:lnTo>
                  <a:close/>
                  <a:moveTo>
                    <a:pt x="1397" y="4588"/>
                  </a:moveTo>
                  <a:lnTo>
                    <a:pt x="1383" y="4593"/>
                  </a:lnTo>
                  <a:lnTo>
                    <a:pt x="1383" y="4602"/>
                  </a:lnTo>
                  <a:lnTo>
                    <a:pt x="1135" y="5365"/>
                  </a:lnTo>
                  <a:lnTo>
                    <a:pt x="1006" y="5396"/>
                  </a:lnTo>
                  <a:lnTo>
                    <a:pt x="1271" y="4639"/>
                  </a:lnTo>
                  <a:lnTo>
                    <a:pt x="1383" y="4602"/>
                  </a:lnTo>
                  <a:lnTo>
                    <a:pt x="1383" y="4593"/>
                  </a:lnTo>
                  <a:lnTo>
                    <a:pt x="1264" y="4631"/>
                  </a:lnTo>
                  <a:lnTo>
                    <a:pt x="992" y="5409"/>
                  </a:lnTo>
                  <a:lnTo>
                    <a:pt x="1045" y="5396"/>
                  </a:lnTo>
                  <a:lnTo>
                    <a:pt x="1142" y="5372"/>
                  </a:lnTo>
                  <a:lnTo>
                    <a:pt x="1392" y="4602"/>
                  </a:lnTo>
                  <a:lnTo>
                    <a:pt x="1397" y="4588"/>
                  </a:lnTo>
                  <a:close/>
                  <a:moveTo>
                    <a:pt x="1482" y="5814"/>
                  </a:moveTo>
                  <a:lnTo>
                    <a:pt x="1468" y="5818"/>
                  </a:lnTo>
                  <a:lnTo>
                    <a:pt x="1468" y="5827"/>
                  </a:lnTo>
                  <a:lnTo>
                    <a:pt x="1157" y="6784"/>
                  </a:lnTo>
                  <a:lnTo>
                    <a:pt x="995" y="6795"/>
                  </a:lnTo>
                  <a:lnTo>
                    <a:pt x="1308" y="5866"/>
                  </a:lnTo>
                  <a:lnTo>
                    <a:pt x="1468" y="5827"/>
                  </a:lnTo>
                  <a:lnTo>
                    <a:pt x="1468" y="5818"/>
                  </a:lnTo>
                  <a:lnTo>
                    <a:pt x="1301" y="5859"/>
                  </a:lnTo>
                  <a:lnTo>
                    <a:pt x="982" y="6805"/>
                  </a:lnTo>
                  <a:lnTo>
                    <a:pt x="1126" y="6795"/>
                  </a:lnTo>
                  <a:lnTo>
                    <a:pt x="1164" y="6793"/>
                  </a:lnTo>
                  <a:lnTo>
                    <a:pt x="1478" y="5827"/>
                  </a:lnTo>
                  <a:lnTo>
                    <a:pt x="1482" y="5814"/>
                  </a:lnTo>
                  <a:close/>
                  <a:moveTo>
                    <a:pt x="1530" y="3509"/>
                  </a:moveTo>
                  <a:lnTo>
                    <a:pt x="1514" y="3517"/>
                  </a:lnTo>
                  <a:lnTo>
                    <a:pt x="1514" y="3527"/>
                  </a:lnTo>
                  <a:lnTo>
                    <a:pt x="1271" y="4216"/>
                  </a:lnTo>
                  <a:lnTo>
                    <a:pt x="1172" y="4259"/>
                  </a:lnTo>
                  <a:lnTo>
                    <a:pt x="1424" y="3569"/>
                  </a:lnTo>
                  <a:lnTo>
                    <a:pt x="1514" y="3527"/>
                  </a:lnTo>
                  <a:lnTo>
                    <a:pt x="1514" y="3517"/>
                  </a:lnTo>
                  <a:lnTo>
                    <a:pt x="1417" y="3562"/>
                  </a:lnTo>
                  <a:lnTo>
                    <a:pt x="1156" y="4275"/>
                  </a:lnTo>
                  <a:lnTo>
                    <a:pt x="1195" y="4259"/>
                  </a:lnTo>
                  <a:lnTo>
                    <a:pt x="1278" y="4223"/>
                  </a:lnTo>
                  <a:lnTo>
                    <a:pt x="1390" y="3906"/>
                  </a:lnTo>
                  <a:lnTo>
                    <a:pt x="1524" y="3527"/>
                  </a:lnTo>
                  <a:lnTo>
                    <a:pt x="1530" y="3509"/>
                  </a:lnTo>
                  <a:close/>
                  <a:moveTo>
                    <a:pt x="1728" y="3417"/>
                  </a:moveTo>
                  <a:lnTo>
                    <a:pt x="1713" y="3424"/>
                  </a:lnTo>
                  <a:lnTo>
                    <a:pt x="1713" y="3434"/>
                  </a:lnTo>
                  <a:lnTo>
                    <a:pt x="1494" y="4121"/>
                  </a:lnTo>
                  <a:lnTo>
                    <a:pt x="1395" y="4163"/>
                  </a:lnTo>
                  <a:lnTo>
                    <a:pt x="1623" y="3476"/>
                  </a:lnTo>
                  <a:lnTo>
                    <a:pt x="1713" y="3434"/>
                  </a:lnTo>
                  <a:lnTo>
                    <a:pt x="1713" y="3424"/>
                  </a:lnTo>
                  <a:lnTo>
                    <a:pt x="1615" y="3469"/>
                  </a:lnTo>
                  <a:lnTo>
                    <a:pt x="1380" y="4179"/>
                  </a:lnTo>
                  <a:lnTo>
                    <a:pt x="1418" y="4163"/>
                  </a:lnTo>
                  <a:lnTo>
                    <a:pt x="1501" y="4127"/>
                  </a:lnTo>
                  <a:lnTo>
                    <a:pt x="1552" y="3969"/>
                  </a:lnTo>
                  <a:lnTo>
                    <a:pt x="1722" y="3434"/>
                  </a:lnTo>
                  <a:lnTo>
                    <a:pt x="1728" y="3417"/>
                  </a:lnTo>
                  <a:close/>
                  <a:moveTo>
                    <a:pt x="1796" y="4459"/>
                  </a:moveTo>
                  <a:lnTo>
                    <a:pt x="1783" y="4464"/>
                  </a:lnTo>
                  <a:lnTo>
                    <a:pt x="1783" y="4473"/>
                  </a:lnTo>
                  <a:lnTo>
                    <a:pt x="1559" y="5260"/>
                  </a:lnTo>
                  <a:lnTo>
                    <a:pt x="1430" y="5292"/>
                  </a:lnTo>
                  <a:lnTo>
                    <a:pt x="1671" y="4509"/>
                  </a:lnTo>
                  <a:lnTo>
                    <a:pt x="1783" y="4473"/>
                  </a:lnTo>
                  <a:lnTo>
                    <a:pt x="1783" y="4464"/>
                  </a:lnTo>
                  <a:lnTo>
                    <a:pt x="1663" y="4502"/>
                  </a:lnTo>
                  <a:lnTo>
                    <a:pt x="1417" y="5305"/>
                  </a:lnTo>
                  <a:lnTo>
                    <a:pt x="1468" y="5292"/>
                  </a:lnTo>
                  <a:lnTo>
                    <a:pt x="1566" y="5268"/>
                  </a:lnTo>
                  <a:lnTo>
                    <a:pt x="1792" y="4473"/>
                  </a:lnTo>
                  <a:lnTo>
                    <a:pt x="1796" y="4459"/>
                  </a:lnTo>
                  <a:close/>
                  <a:moveTo>
                    <a:pt x="2045" y="3268"/>
                  </a:moveTo>
                  <a:lnTo>
                    <a:pt x="2031" y="3275"/>
                  </a:lnTo>
                  <a:lnTo>
                    <a:pt x="2031" y="3285"/>
                  </a:lnTo>
                  <a:lnTo>
                    <a:pt x="1816" y="3983"/>
                  </a:lnTo>
                  <a:lnTo>
                    <a:pt x="1712" y="4027"/>
                  </a:lnTo>
                  <a:lnTo>
                    <a:pt x="1944" y="3326"/>
                  </a:lnTo>
                  <a:lnTo>
                    <a:pt x="2031" y="3285"/>
                  </a:lnTo>
                  <a:lnTo>
                    <a:pt x="2031" y="3275"/>
                  </a:lnTo>
                  <a:lnTo>
                    <a:pt x="1936" y="3319"/>
                  </a:lnTo>
                  <a:lnTo>
                    <a:pt x="1697" y="4044"/>
                  </a:lnTo>
                  <a:lnTo>
                    <a:pt x="1735" y="4027"/>
                  </a:lnTo>
                  <a:lnTo>
                    <a:pt x="1823" y="3989"/>
                  </a:lnTo>
                  <a:lnTo>
                    <a:pt x="2040" y="3285"/>
                  </a:lnTo>
                  <a:lnTo>
                    <a:pt x="2045" y="3268"/>
                  </a:lnTo>
                  <a:close/>
                  <a:moveTo>
                    <a:pt x="2055" y="4375"/>
                  </a:moveTo>
                  <a:lnTo>
                    <a:pt x="2042" y="4380"/>
                  </a:lnTo>
                  <a:lnTo>
                    <a:pt x="2042" y="4389"/>
                  </a:lnTo>
                  <a:lnTo>
                    <a:pt x="1818" y="5196"/>
                  </a:lnTo>
                  <a:lnTo>
                    <a:pt x="1690" y="5228"/>
                  </a:lnTo>
                  <a:lnTo>
                    <a:pt x="1930" y="4426"/>
                  </a:lnTo>
                  <a:lnTo>
                    <a:pt x="2042" y="4389"/>
                  </a:lnTo>
                  <a:lnTo>
                    <a:pt x="2042" y="4380"/>
                  </a:lnTo>
                  <a:lnTo>
                    <a:pt x="1923" y="4418"/>
                  </a:lnTo>
                  <a:lnTo>
                    <a:pt x="1900" y="4493"/>
                  </a:lnTo>
                  <a:lnTo>
                    <a:pt x="1676" y="5241"/>
                  </a:lnTo>
                  <a:lnTo>
                    <a:pt x="1728" y="5228"/>
                  </a:lnTo>
                  <a:lnTo>
                    <a:pt x="1826" y="5204"/>
                  </a:lnTo>
                  <a:lnTo>
                    <a:pt x="2051" y="4389"/>
                  </a:lnTo>
                  <a:lnTo>
                    <a:pt x="2055" y="4375"/>
                  </a:lnTo>
                  <a:close/>
                  <a:moveTo>
                    <a:pt x="2246" y="3175"/>
                  </a:moveTo>
                  <a:lnTo>
                    <a:pt x="2231" y="3182"/>
                  </a:lnTo>
                  <a:lnTo>
                    <a:pt x="2231" y="3192"/>
                  </a:lnTo>
                  <a:lnTo>
                    <a:pt x="2020" y="3895"/>
                  </a:lnTo>
                  <a:lnTo>
                    <a:pt x="1912" y="3941"/>
                  </a:lnTo>
                  <a:lnTo>
                    <a:pt x="2119" y="3244"/>
                  </a:lnTo>
                  <a:lnTo>
                    <a:pt x="2231" y="3192"/>
                  </a:lnTo>
                  <a:lnTo>
                    <a:pt x="2231" y="3182"/>
                  </a:lnTo>
                  <a:lnTo>
                    <a:pt x="2112" y="3237"/>
                  </a:lnTo>
                  <a:lnTo>
                    <a:pt x="2064" y="3397"/>
                  </a:lnTo>
                  <a:lnTo>
                    <a:pt x="1898" y="3957"/>
                  </a:lnTo>
                  <a:lnTo>
                    <a:pt x="1935" y="3941"/>
                  </a:lnTo>
                  <a:lnTo>
                    <a:pt x="2028" y="3902"/>
                  </a:lnTo>
                  <a:lnTo>
                    <a:pt x="2241" y="3192"/>
                  </a:lnTo>
                  <a:lnTo>
                    <a:pt x="2246" y="3175"/>
                  </a:lnTo>
                  <a:close/>
                  <a:moveTo>
                    <a:pt x="7480" y="3627"/>
                  </a:moveTo>
                  <a:lnTo>
                    <a:pt x="7471" y="3627"/>
                  </a:lnTo>
                  <a:lnTo>
                    <a:pt x="7471" y="4599"/>
                  </a:lnTo>
                  <a:lnTo>
                    <a:pt x="7480" y="4599"/>
                  </a:lnTo>
                  <a:lnTo>
                    <a:pt x="7480" y="3627"/>
                  </a:lnTo>
                  <a:close/>
                  <a:moveTo>
                    <a:pt x="7480" y="2098"/>
                  </a:moveTo>
                  <a:lnTo>
                    <a:pt x="7471" y="2098"/>
                  </a:lnTo>
                  <a:lnTo>
                    <a:pt x="7471" y="2945"/>
                  </a:lnTo>
                  <a:lnTo>
                    <a:pt x="7480" y="2945"/>
                  </a:lnTo>
                  <a:lnTo>
                    <a:pt x="7480" y="2098"/>
                  </a:lnTo>
                  <a:close/>
                  <a:moveTo>
                    <a:pt x="7898" y="1643"/>
                  </a:moveTo>
                  <a:lnTo>
                    <a:pt x="7862" y="531"/>
                  </a:lnTo>
                  <a:lnTo>
                    <a:pt x="7853" y="532"/>
                  </a:lnTo>
                  <a:lnTo>
                    <a:pt x="7889" y="1643"/>
                  </a:lnTo>
                  <a:lnTo>
                    <a:pt x="7898" y="1643"/>
                  </a:lnTo>
                  <a:close/>
                  <a:moveTo>
                    <a:pt x="7936" y="2804"/>
                  </a:moveTo>
                  <a:lnTo>
                    <a:pt x="7908" y="1939"/>
                  </a:lnTo>
                  <a:lnTo>
                    <a:pt x="7899" y="1939"/>
                  </a:lnTo>
                  <a:lnTo>
                    <a:pt x="7927" y="2804"/>
                  </a:lnTo>
                  <a:lnTo>
                    <a:pt x="7936" y="2804"/>
                  </a:lnTo>
                  <a:close/>
                  <a:moveTo>
                    <a:pt x="7970" y="1614"/>
                  </a:moveTo>
                  <a:lnTo>
                    <a:pt x="7929" y="498"/>
                  </a:lnTo>
                  <a:lnTo>
                    <a:pt x="7920" y="499"/>
                  </a:lnTo>
                  <a:lnTo>
                    <a:pt x="7961" y="1614"/>
                  </a:lnTo>
                  <a:lnTo>
                    <a:pt x="7970" y="1614"/>
                  </a:lnTo>
                  <a:close/>
                  <a:moveTo>
                    <a:pt x="8013" y="2784"/>
                  </a:moveTo>
                  <a:lnTo>
                    <a:pt x="7981" y="1913"/>
                  </a:lnTo>
                  <a:lnTo>
                    <a:pt x="7972" y="1913"/>
                  </a:lnTo>
                  <a:lnTo>
                    <a:pt x="8003" y="2784"/>
                  </a:lnTo>
                  <a:lnTo>
                    <a:pt x="8013" y="2784"/>
                  </a:lnTo>
                  <a:close/>
                  <a:moveTo>
                    <a:pt x="8416" y="1438"/>
                  </a:moveTo>
                  <a:lnTo>
                    <a:pt x="8332" y="300"/>
                  </a:lnTo>
                  <a:lnTo>
                    <a:pt x="8323" y="301"/>
                  </a:lnTo>
                  <a:lnTo>
                    <a:pt x="8407" y="1438"/>
                  </a:lnTo>
                  <a:lnTo>
                    <a:pt x="8416" y="1438"/>
                  </a:lnTo>
                  <a:close/>
                  <a:moveTo>
                    <a:pt x="8497" y="1407"/>
                  </a:moveTo>
                  <a:lnTo>
                    <a:pt x="8404" y="261"/>
                  </a:lnTo>
                  <a:lnTo>
                    <a:pt x="8394" y="261"/>
                  </a:lnTo>
                  <a:lnTo>
                    <a:pt x="8488" y="1407"/>
                  </a:lnTo>
                  <a:lnTo>
                    <a:pt x="8497" y="1407"/>
                  </a:lnTo>
                  <a:close/>
                  <a:moveTo>
                    <a:pt x="8504" y="2635"/>
                  </a:moveTo>
                  <a:lnTo>
                    <a:pt x="8438" y="1740"/>
                  </a:lnTo>
                  <a:lnTo>
                    <a:pt x="8429" y="1740"/>
                  </a:lnTo>
                  <a:lnTo>
                    <a:pt x="8495" y="2635"/>
                  </a:lnTo>
                  <a:lnTo>
                    <a:pt x="8504" y="2635"/>
                  </a:lnTo>
                  <a:close/>
                  <a:moveTo>
                    <a:pt x="8595" y="2609"/>
                  </a:moveTo>
                  <a:lnTo>
                    <a:pt x="8522" y="1709"/>
                  </a:lnTo>
                  <a:lnTo>
                    <a:pt x="8513" y="1710"/>
                  </a:lnTo>
                  <a:lnTo>
                    <a:pt x="8586" y="2609"/>
                  </a:lnTo>
                  <a:lnTo>
                    <a:pt x="8595" y="2609"/>
                  </a:lnTo>
                  <a:close/>
                  <a:moveTo>
                    <a:pt x="9000" y="1208"/>
                  </a:moveTo>
                  <a:lnTo>
                    <a:pt x="8867" y="31"/>
                  </a:lnTo>
                  <a:lnTo>
                    <a:pt x="8858" y="32"/>
                  </a:lnTo>
                  <a:lnTo>
                    <a:pt x="8991" y="1209"/>
                  </a:lnTo>
                  <a:lnTo>
                    <a:pt x="9000" y="1208"/>
                  </a:lnTo>
                  <a:close/>
                  <a:moveTo>
                    <a:pt x="9072" y="1179"/>
                  </a:moveTo>
                  <a:lnTo>
                    <a:pt x="8930" y="0"/>
                  </a:lnTo>
                  <a:lnTo>
                    <a:pt x="8921" y="1"/>
                  </a:lnTo>
                  <a:lnTo>
                    <a:pt x="9063" y="1180"/>
                  </a:lnTo>
                  <a:lnTo>
                    <a:pt x="9072" y="1179"/>
                  </a:lnTo>
                  <a:close/>
                  <a:moveTo>
                    <a:pt x="9139" y="2445"/>
                  </a:moveTo>
                  <a:lnTo>
                    <a:pt x="9035" y="1518"/>
                  </a:lnTo>
                  <a:lnTo>
                    <a:pt x="9026" y="1519"/>
                  </a:lnTo>
                  <a:lnTo>
                    <a:pt x="9130" y="2446"/>
                  </a:lnTo>
                  <a:lnTo>
                    <a:pt x="9139" y="2445"/>
                  </a:lnTo>
                  <a:close/>
                  <a:moveTo>
                    <a:pt x="9221" y="2419"/>
                  </a:moveTo>
                  <a:lnTo>
                    <a:pt x="9109" y="1489"/>
                  </a:lnTo>
                  <a:lnTo>
                    <a:pt x="9100" y="1490"/>
                  </a:lnTo>
                  <a:lnTo>
                    <a:pt x="9212" y="2420"/>
                  </a:lnTo>
                  <a:lnTo>
                    <a:pt x="9221" y="2419"/>
                  </a:lnTo>
                  <a:close/>
                  <a:moveTo>
                    <a:pt x="10610" y="1760"/>
                  </a:moveTo>
                  <a:lnTo>
                    <a:pt x="10455" y="1000"/>
                  </a:lnTo>
                  <a:lnTo>
                    <a:pt x="10446" y="1002"/>
                  </a:lnTo>
                  <a:lnTo>
                    <a:pt x="10601" y="1762"/>
                  </a:lnTo>
                  <a:lnTo>
                    <a:pt x="10610" y="1760"/>
                  </a:lnTo>
                  <a:close/>
                  <a:moveTo>
                    <a:pt x="10862" y="2990"/>
                  </a:moveTo>
                  <a:lnTo>
                    <a:pt x="10702" y="2207"/>
                  </a:lnTo>
                  <a:lnTo>
                    <a:pt x="10693" y="2208"/>
                  </a:lnTo>
                  <a:lnTo>
                    <a:pt x="10853" y="2992"/>
                  </a:lnTo>
                  <a:lnTo>
                    <a:pt x="10862" y="2990"/>
                  </a:lnTo>
                  <a:close/>
                  <a:moveTo>
                    <a:pt x="11132" y="4318"/>
                  </a:moveTo>
                  <a:lnTo>
                    <a:pt x="11004" y="3690"/>
                  </a:lnTo>
                  <a:lnTo>
                    <a:pt x="10995" y="3691"/>
                  </a:lnTo>
                  <a:lnTo>
                    <a:pt x="11124" y="4319"/>
                  </a:lnTo>
                  <a:lnTo>
                    <a:pt x="11132" y="4318"/>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a:t>
            </a:r>
            <a:r>
              <a:rPr lang="en-US" sz="1100" b="1" dirty="0">
                <a:solidFill>
                  <a:srgbClr val="0070C0"/>
                </a:solidFill>
                <a:latin typeface="Georgia" pitchFamily="18" charset="0"/>
              </a:rPr>
              <a:t> </a:t>
            </a:r>
            <a:r>
              <a:rPr lang="ro-RO" sz="1100" b="1" dirty="0">
                <a:solidFill>
                  <a:srgbClr val="0070C0"/>
                </a:solidFill>
                <a:latin typeface="Georgia" pitchFamily="18" charset="0"/>
              </a:rPr>
              <a:t>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3" name="Subtitlu 2"/>
          <p:cNvSpPr>
            <a:spLocks noGrp="1"/>
          </p:cNvSpPr>
          <p:nvPr>
            <p:ph type="subTitle" idx="1"/>
          </p:nvPr>
        </p:nvSpPr>
        <p:spPr>
          <a:xfrm>
            <a:off x="773723" y="1085840"/>
            <a:ext cx="7737231" cy="3924309"/>
          </a:xfrm>
        </p:spPr>
        <p:txBody>
          <a:bodyPr>
            <a:noAutofit/>
          </a:bodyPr>
          <a:lstStyle/>
          <a:p>
            <a:pPr marL="342900" indent="-342900" algn="l" defTabSz="914400">
              <a:buBlip>
                <a:blip r:embed="rId5"/>
              </a:buBlip>
            </a:pPr>
            <a:r>
              <a:rPr lang="ro-RO" sz="1400" b="1" i="1" dirty="0">
                <a:solidFill>
                  <a:schemeClr val="tx2">
                    <a:lumMod val="60000"/>
                    <a:lumOff val="40000"/>
                  </a:schemeClr>
                </a:solidFill>
                <a:latin typeface="Times New Roman" pitchFamily="18" charset="0"/>
                <a:cs typeface="Times New Roman" pitchFamily="18" charset="0"/>
              </a:rPr>
              <a:t>Managementul situațiilor de urgență (1)</a:t>
            </a:r>
          </a:p>
          <a:p>
            <a:pPr lvl="0" algn="l" defTabSz="914400"/>
            <a:endParaRPr lang="ro-RO" sz="900" b="1" i="1" dirty="0">
              <a:solidFill>
                <a:srgbClr val="3716FC"/>
              </a:solidFill>
              <a:latin typeface="Times New Roman" pitchFamily="18" charset="0"/>
              <a:cs typeface="Times New Roman" pitchFamily="18" charset="0"/>
            </a:endParaRPr>
          </a:p>
          <a:p>
            <a:pPr marL="342900" lvl="0" indent="-342900" algn="just" defTabSz="914400">
              <a:buFont typeface="Arial" pitchFamily="34" charset="0"/>
              <a:buChar char="•"/>
            </a:pPr>
            <a:r>
              <a:rPr lang="pt-BR" sz="1200" dirty="0">
                <a:solidFill>
                  <a:prstClr val="black"/>
                </a:solidFill>
                <a:latin typeface="Tahoma" pitchFamily="34" charset="0"/>
                <a:ea typeface="Tahoma" pitchFamily="34" charset="0"/>
                <a:cs typeface="Tahoma" pitchFamily="34" charset="0"/>
              </a:rPr>
              <a:t>În anul </a:t>
            </a:r>
            <a:r>
              <a:rPr lang="pt-BR" sz="1200" dirty="0" smtClean="0">
                <a:solidFill>
                  <a:prstClr val="black"/>
                </a:solidFill>
                <a:latin typeface="Tahoma" pitchFamily="34" charset="0"/>
                <a:ea typeface="Tahoma" pitchFamily="34" charset="0"/>
                <a:cs typeface="Tahoma" pitchFamily="34" charset="0"/>
              </a:rPr>
              <a:t>2023 </a:t>
            </a:r>
            <a:r>
              <a:rPr lang="pt-BR" sz="1200" dirty="0">
                <a:solidFill>
                  <a:prstClr val="black"/>
                </a:solidFill>
                <a:latin typeface="Tahoma" pitchFamily="34" charset="0"/>
                <a:ea typeface="Tahoma" pitchFamily="34" charset="0"/>
                <a:cs typeface="Tahoma" pitchFamily="34" charset="0"/>
              </a:rPr>
              <a:t>au fost emise un număr de </a:t>
            </a:r>
            <a:r>
              <a:rPr lang="pt-BR" sz="1200" dirty="0" smtClean="0">
                <a:solidFill>
                  <a:prstClr val="black"/>
                </a:solidFill>
                <a:latin typeface="Tahoma" pitchFamily="34" charset="0"/>
                <a:ea typeface="Tahoma" pitchFamily="34" charset="0"/>
                <a:cs typeface="Tahoma" pitchFamily="34" charset="0"/>
              </a:rPr>
              <a:t>5 </a:t>
            </a:r>
            <a:r>
              <a:rPr lang="pt-BR" sz="1200" dirty="0">
                <a:solidFill>
                  <a:prstClr val="black"/>
                </a:solidFill>
                <a:latin typeface="Tahoma" pitchFamily="34" charset="0"/>
                <a:ea typeface="Tahoma" pitchFamily="34" charset="0"/>
                <a:cs typeface="Tahoma" pitchFamily="34" charset="0"/>
              </a:rPr>
              <a:t>ordine ale prefectului pe linia gestionării situațiilor de urgență</a:t>
            </a:r>
            <a:r>
              <a:rPr lang="ro-RO" sz="1200" dirty="0">
                <a:solidFill>
                  <a:prstClr val="black"/>
                </a:solidFill>
                <a:latin typeface="Tahoma" pitchFamily="34" charset="0"/>
                <a:ea typeface="Tahoma" pitchFamily="34" charset="0"/>
                <a:cs typeface="Tahoma" pitchFamily="34" charset="0"/>
              </a:rPr>
              <a:t>; (comisii mixte constatare pagube în agricultură, calamități</a:t>
            </a:r>
            <a:r>
              <a:rPr lang="ro-RO" sz="1200" dirty="0" smtClean="0">
                <a:solidFill>
                  <a:prstClr val="black"/>
                </a:solidFill>
                <a:latin typeface="Tahoma" pitchFamily="34" charset="0"/>
                <a:ea typeface="Tahoma" pitchFamily="34" charset="0"/>
                <a:cs typeface="Tahoma" pitchFamily="34" charset="0"/>
              </a:rPr>
              <a:t>,</a:t>
            </a:r>
            <a:r>
              <a:rPr lang="en-US" sz="1200" dirty="0" smtClean="0">
                <a:solidFill>
                  <a:prstClr val="black"/>
                </a:solidFill>
                <a:latin typeface="Tahoma" pitchFamily="34" charset="0"/>
                <a:ea typeface="Tahoma" pitchFamily="34" charset="0"/>
                <a:cs typeface="Tahoma" pitchFamily="34" charset="0"/>
              </a:rPr>
              <a:t> </a:t>
            </a:r>
            <a:r>
              <a:rPr lang="ro-RO" sz="1200" dirty="0" err="1" smtClean="0">
                <a:solidFill>
                  <a:prstClr val="black"/>
                </a:solidFill>
                <a:latin typeface="Tahoma" pitchFamily="34" charset="0"/>
                <a:ea typeface="Tahoma" pitchFamily="34" charset="0"/>
                <a:cs typeface="Tahoma" pitchFamily="34" charset="0"/>
              </a:rPr>
              <a:t>etc</a:t>
            </a:r>
            <a:r>
              <a:rPr lang="ro-RO" sz="1200" dirty="0">
                <a:solidFill>
                  <a:prstClr val="black"/>
                </a:solidFill>
                <a:latin typeface="Tahoma" pitchFamily="34" charset="0"/>
                <a:ea typeface="Tahoma" pitchFamily="34" charset="0"/>
                <a:cs typeface="Tahoma" pitchFamily="34" charset="0"/>
              </a:rPr>
              <a:t>)</a:t>
            </a:r>
          </a:p>
          <a:p>
            <a:pPr marL="342900" lvl="0" indent="-342900" algn="just" defTabSz="914400">
              <a:buFont typeface="Arial" pitchFamily="34" charset="0"/>
              <a:buChar char="•"/>
            </a:pPr>
            <a:r>
              <a:rPr lang="pt-BR" sz="1200" dirty="0">
                <a:solidFill>
                  <a:prstClr val="black"/>
                </a:solidFill>
                <a:latin typeface="Tahoma" pitchFamily="34" charset="0"/>
                <a:ea typeface="Tahoma" pitchFamily="34" charset="0"/>
                <a:cs typeface="Tahoma" pitchFamily="34" charset="0"/>
              </a:rPr>
              <a:t>Au fost întocmite şi </a:t>
            </a:r>
            <a:r>
              <a:rPr lang="pt-BR" sz="1200" dirty="0" smtClean="0">
                <a:solidFill>
                  <a:prstClr val="black"/>
                </a:solidFill>
                <a:latin typeface="Tahoma" pitchFamily="34" charset="0"/>
                <a:ea typeface="Tahoma" pitchFamily="34" charset="0"/>
                <a:cs typeface="Tahoma" pitchFamily="34" charset="0"/>
              </a:rPr>
              <a:t>înainta</a:t>
            </a:r>
            <a:r>
              <a:rPr lang="ro-RO" sz="1200" dirty="0" smtClean="0">
                <a:solidFill>
                  <a:prstClr val="black"/>
                </a:solidFill>
                <a:latin typeface="Tahoma" pitchFamily="34" charset="0"/>
                <a:ea typeface="Tahoma" pitchFamily="34" charset="0"/>
                <a:cs typeface="Tahoma" pitchFamily="34" charset="0"/>
              </a:rPr>
              <a:t>t</a:t>
            </a:r>
            <a:r>
              <a:rPr lang="pt-BR" sz="1200" dirty="0" smtClean="0">
                <a:solidFill>
                  <a:prstClr val="black"/>
                </a:solidFill>
                <a:latin typeface="Tahoma" pitchFamily="34" charset="0"/>
                <a:ea typeface="Tahoma" pitchFamily="34" charset="0"/>
                <a:cs typeface="Tahoma" pitchFamily="34" charset="0"/>
              </a:rPr>
              <a:t>e </a:t>
            </a:r>
            <a:r>
              <a:rPr lang="pt-BR" sz="1200" dirty="0">
                <a:solidFill>
                  <a:prstClr val="black"/>
                </a:solidFill>
                <a:latin typeface="Tahoma" pitchFamily="34" charset="0"/>
                <a:ea typeface="Tahoma" pitchFamily="34" charset="0"/>
                <a:cs typeface="Tahoma" pitchFamily="34" charset="0"/>
              </a:rPr>
              <a:t>spre aprobare/actualizare, preşedintelui Comitetului Judeţean pentru Situaţii de Urgenţă Satu Mare un număr de 3 planuri și </a:t>
            </a:r>
            <a:r>
              <a:rPr lang="pt-BR" sz="1200" dirty="0" smtClean="0">
                <a:solidFill>
                  <a:prstClr val="black"/>
                </a:solidFill>
                <a:latin typeface="Tahoma" pitchFamily="34" charset="0"/>
                <a:ea typeface="Tahoma" pitchFamily="34" charset="0"/>
                <a:cs typeface="Tahoma" pitchFamily="34" charset="0"/>
              </a:rPr>
              <a:t>1 </a:t>
            </a:r>
            <a:r>
              <a:rPr lang="ro-RO" sz="1200" dirty="0" err="1" smtClean="0">
                <a:solidFill>
                  <a:prstClr val="black"/>
                </a:solidFill>
                <a:latin typeface="Tahoma" pitchFamily="34" charset="0"/>
                <a:ea typeface="Tahoma" pitchFamily="34" charset="0"/>
                <a:cs typeface="Tahoma" pitchFamily="34" charset="0"/>
              </a:rPr>
              <a:t>registr</a:t>
            </a:r>
            <a:r>
              <a:rPr lang="en-US" sz="1200" dirty="0" smtClean="0">
                <a:solidFill>
                  <a:prstClr val="black"/>
                </a:solidFill>
                <a:latin typeface="Tahoma" pitchFamily="34" charset="0"/>
                <a:ea typeface="Tahoma" pitchFamily="34" charset="0"/>
                <a:cs typeface="Tahoma" pitchFamily="34" charset="0"/>
              </a:rPr>
              <a:t>u</a:t>
            </a:r>
            <a:r>
              <a:rPr lang="pt-BR" sz="1200" dirty="0" smtClean="0">
                <a:solidFill>
                  <a:prstClr val="black"/>
                </a:solidFill>
                <a:latin typeface="Tahoma" pitchFamily="34" charset="0"/>
                <a:ea typeface="Tahoma" pitchFamily="34" charset="0"/>
                <a:cs typeface="Tahoma" pitchFamily="34" charset="0"/>
              </a:rPr>
              <a:t>:</a:t>
            </a:r>
            <a:endParaRPr lang="en-GB" sz="1200" dirty="0">
              <a:solidFill>
                <a:prstClr val="black"/>
              </a:solidFill>
              <a:latin typeface="Tahoma" pitchFamily="34" charset="0"/>
              <a:ea typeface="Tahoma" pitchFamily="34" charset="0"/>
              <a:cs typeface="Tahoma" pitchFamily="34" charset="0"/>
            </a:endParaRPr>
          </a:p>
          <a:p>
            <a:pPr marL="360363" lvl="0" algn="just">
              <a:buFont typeface="Wingdings" pitchFamily="2" charset="2"/>
              <a:buChar char="ü"/>
            </a:pPr>
            <a:r>
              <a:rPr lang="pt-BR" sz="1200" dirty="0" smtClean="0">
                <a:solidFill>
                  <a:prstClr val="black"/>
                </a:solidFill>
                <a:latin typeface="Tahoma" pitchFamily="34" charset="0"/>
                <a:ea typeface="Tahoma" pitchFamily="34" charset="0"/>
                <a:cs typeface="Tahoma" pitchFamily="34" charset="0"/>
              </a:rPr>
              <a:t>Planul Județean de acţiuni și măsuri  pentru atenuarea efectelor temperaturilor ridicate asupra populației şi a secetei prelungite; </a:t>
            </a:r>
            <a:endParaRPr lang="en-US" sz="1200" dirty="0" smtClean="0">
              <a:solidFill>
                <a:prstClr val="black"/>
              </a:solidFill>
              <a:latin typeface="Tahoma" pitchFamily="34" charset="0"/>
              <a:ea typeface="Tahoma" pitchFamily="34" charset="0"/>
              <a:cs typeface="Tahoma" pitchFamily="34" charset="0"/>
            </a:endParaRPr>
          </a:p>
          <a:p>
            <a:pPr marL="360363" lvl="0" algn="just">
              <a:buFont typeface="Wingdings" pitchFamily="2" charset="2"/>
              <a:buChar char="ü"/>
            </a:pPr>
            <a:r>
              <a:rPr lang="pt-BR" sz="1200" dirty="0" smtClean="0">
                <a:solidFill>
                  <a:prstClr val="black"/>
                </a:solidFill>
                <a:latin typeface="Tahoma" pitchFamily="34" charset="0"/>
                <a:ea typeface="Tahoma" pitchFamily="34" charset="0"/>
                <a:cs typeface="Tahoma" pitchFamily="34" charset="0"/>
              </a:rPr>
              <a:t>Planul de măsuri pentru prevenirea şi combaterea efectelor fenomenelor meteorologice periculoase specifice sezonului rece 2023 - 2024;</a:t>
            </a:r>
            <a:endParaRPr lang="en-US" sz="1200" dirty="0" smtClean="0">
              <a:solidFill>
                <a:prstClr val="black"/>
              </a:solidFill>
              <a:latin typeface="Tahoma" pitchFamily="34" charset="0"/>
              <a:ea typeface="Tahoma" pitchFamily="34" charset="0"/>
              <a:cs typeface="Tahoma" pitchFamily="34" charset="0"/>
            </a:endParaRPr>
          </a:p>
          <a:p>
            <a:pPr marL="360363" lvl="0" algn="just">
              <a:buFont typeface="Wingdings" pitchFamily="2" charset="2"/>
              <a:buChar char="ü"/>
            </a:pPr>
            <a:r>
              <a:rPr lang="pt-BR" sz="1200" dirty="0" smtClean="0">
                <a:solidFill>
                  <a:prstClr val="black"/>
                </a:solidFill>
                <a:latin typeface="Tahoma" pitchFamily="34" charset="0"/>
                <a:ea typeface="Tahoma" pitchFamily="34" charset="0"/>
                <a:cs typeface="Tahoma" pitchFamily="34" charset="0"/>
              </a:rPr>
              <a:t>Planul de apărare în cazul producerii unei situații de urgență specifice provocate de cutremure/alunecări de teren;</a:t>
            </a:r>
            <a:endParaRPr lang="en-US" sz="1200" dirty="0" smtClean="0">
              <a:solidFill>
                <a:prstClr val="black"/>
              </a:solidFill>
              <a:latin typeface="Tahoma" pitchFamily="34" charset="0"/>
              <a:ea typeface="Tahoma" pitchFamily="34" charset="0"/>
              <a:cs typeface="Tahoma" pitchFamily="34" charset="0"/>
            </a:endParaRPr>
          </a:p>
          <a:p>
            <a:pPr marL="360363" lvl="0" algn="just">
              <a:buFont typeface="Wingdings" pitchFamily="2" charset="2"/>
              <a:buChar char="ü"/>
            </a:pPr>
            <a:r>
              <a:rPr lang="pt-BR" sz="1200" dirty="0" smtClean="0">
                <a:solidFill>
                  <a:prstClr val="black"/>
                </a:solidFill>
                <a:latin typeface="Tahoma" pitchFamily="34" charset="0"/>
                <a:ea typeface="Tahoma" pitchFamily="34" charset="0"/>
                <a:cs typeface="Tahoma" pitchFamily="34" charset="0"/>
              </a:rPr>
              <a:t>Registrul de evidență a antrenamentelor bilunare de înștiințare a comitetelor județene, comitetelor locale și a operatorilor economici din zona de responsabilitate;</a:t>
            </a:r>
            <a:endParaRPr lang="en-US" sz="1200" dirty="0" smtClean="0">
              <a:solidFill>
                <a:prstClr val="black"/>
              </a:solidFill>
              <a:latin typeface="Tahoma" pitchFamily="34" charset="0"/>
              <a:ea typeface="Tahoma" pitchFamily="34" charset="0"/>
              <a:cs typeface="Tahoma" pitchFamily="34" charset="0"/>
            </a:endParaRPr>
          </a:p>
          <a:p>
            <a:pPr marL="360363" algn="just">
              <a:buFont typeface="Wingdings" pitchFamily="2" charset="2"/>
              <a:buChar char="ü"/>
            </a:pPr>
            <a:r>
              <a:rPr lang="pt-BR" sz="1200" dirty="0" smtClean="0">
                <a:solidFill>
                  <a:prstClr val="black"/>
                </a:solidFill>
                <a:latin typeface="Tahoma" pitchFamily="34" charset="0"/>
                <a:ea typeface="Tahoma" pitchFamily="34" charset="0"/>
                <a:cs typeface="Tahoma" pitchFamily="34" charset="0"/>
              </a:rPr>
              <a:t>Centralizarea stocurilor de materiale şi a tehncii specifice acţiunilor de deszăpezire</a:t>
            </a:r>
            <a:endParaRPr lang="vi-VN" sz="1200" dirty="0">
              <a:solidFill>
                <a:prstClr val="black"/>
              </a:solidFill>
              <a:latin typeface="Tahoma" pitchFamily="34" charset="0"/>
              <a:ea typeface="Tahoma" pitchFamily="34" charset="0"/>
              <a:cs typeface="Tahoma" pitchFamily="34" charset="0"/>
            </a:endParaRPr>
          </a:p>
        </p:txBody>
      </p:sp>
      <p:sp>
        <p:nvSpPr>
          <p:cNvPr id="2059" name="Rectangle 11"/>
          <p:cNvSpPr>
            <a:spLocks noChangeArrowheads="1"/>
          </p:cNvSpPr>
          <p:nvPr/>
        </p:nvSpPr>
        <p:spPr bwMode="auto">
          <a:xfrm>
            <a:off x="281354" y="-85597"/>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Tree>
    <p:extLst>
      <p:ext uri="{BB962C8B-B14F-4D97-AF65-F5344CB8AC3E}">
        <p14:creationId xmlns:p14="http://schemas.microsoft.com/office/powerpoint/2010/main" xmlns="" val="3888833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0" y="-228600"/>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77"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p:cNvSpPr>
            <p:nvPr/>
          </p:nvSpPr>
          <p:spPr bwMode="auto">
            <a:xfrm>
              <a:off x="2340" y="5273"/>
              <a:ext cx="5697" cy="5369"/>
            </a:xfrm>
            <a:custGeom>
              <a:avLst/>
              <a:gdLst/>
              <a:ahLst/>
              <a:cxnLst>
                <a:cxn ang="0">
                  <a:pos x="81" y="5295"/>
                </a:cxn>
                <a:cxn ang="0">
                  <a:pos x="1582" y="648"/>
                </a:cxn>
                <a:cxn ang="0">
                  <a:pos x="1420" y="1131"/>
                </a:cxn>
                <a:cxn ang="0">
                  <a:pos x="1472" y="718"/>
                </a:cxn>
                <a:cxn ang="0">
                  <a:pos x="1465" y="711"/>
                </a:cxn>
                <a:cxn ang="0">
                  <a:pos x="341" y="746"/>
                </a:cxn>
                <a:cxn ang="0">
                  <a:pos x="1397" y="1544"/>
                </a:cxn>
                <a:cxn ang="0">
                  <a:pos x="1047" y="2449"/>
                </a:cxn>
                <a:cxn ang="0">
                  <a:pos x="1397" y="1554"/>
                </a:cxn>
                <a:cxn ang="0">
                  <a:pos x="910" y="1381"/>
                </a:cxn>
                <a:cxn ang="0">
                  <a:pos x="958" y="2675"/>
                </a:cxn>
                <a:cxn ang="0">
                  <a:pos x="737" y="3242"/>
                </a:cxn>
                <a:cxn ang="0">
                  <a:pos x="442" y="2562"/>
                </a:cxn>
                <a:cxn ang="0">
                  <a:pos x="482" y="2562"/>
                </a:cxn>
                <a:cxn ang="0">
                  <a:pos x="2" y="3525"/>
                </a:cxn>
                <a:cxn ang="0">
                  <a:pos x="638" y="3873"/>
                </a:cxn>
                <a:cxn ang="0">
                  <a:pos x="644" y="3883"/>
                </a:cxn>
                <a:cxn ang="0">
                  <a:pos x="738" y="3658"/>
                </a:cxn>
                <a:cxn ang="0">
                  <a:pos x="595" y="3631"/>
                </a:cxn>
                <a:cxn ang="0">
                  <a:pos x="1052" y="2460"/>
                </a:cxn>
                <a:cxn ang="0">
                  <a:pos x="1057" y="2449"/>
                </a:cxn>
                <a:cxn ang="0">
                  <a:pos x="1409" y="1548"/>
                </a:cxn>
                <a:cxn ang="0">
                  <a:pos x="1548" y="1178"/>
                </a:cxn>
                <a:cxn ang="0">
                  <a:pos x="1576" y="666"/>
                </a:cxn>
                <a:cxn ang="0">
                  <a:pos x="1952" y="446"/>
                </a:cxn>
                <a:cxn ang="0">
                  <a:pos x="1673" y="1073"/>
                </a:cxn>
                <a:cxn ang="0">
                  <a:pos x="1952" y="446"/>
                </a:cxn>
                <a:cxn ang="0">
                  <a:pos x="1694" y="1073"/>
                </a:cxn>
                <a:cxn ang="0">
                  <a:pos x="1962" y="456"/>
                </a:cxn>
                <a:cxn ang="0">
                  <a:pos x="1882" y="5348"/>
                </a:cxn>
                <a:cxn ang="0">
                  <a:pos x="1144" y="5343"/>
                </a:cxn>
                <a:cxn ang="0">
                  <a:pos x="2049" y="5344"/>
                </a:cxn>
                <a:cxn ang="0">
                  <a:pos x="2535" y="139"/>
                </a:cxn>
                <a:cxn ang="0">
                  <a:pos x="2441" y="191"/>
                </a:cxn>
                <a:cxn ang="0">
                  <a:pos x="2433" y="184"/>
                </a:cxn>
                <a:cxn ang="0">
                  <a:pos x="2360" y="754"/>
                </a:cxn>
                <a:cxn ang="0">
                  <a:pos x="2550" y="121"/>
                </a:cxn>
                <a:cxn ang="0">
                  <a:pos x="2757" y="18"/>
                </a:cxn>
                <a:cxn ang="0">
                  <a:pos x="2646" y="79"/>
                </a:cxn>
                <a:cxn ang="0">
                  <a:pos x="2638" y="73"/>
                </a:cxn>
                <a:cxn ang="0">
                  <a:pos x="2485" y="695"/>
                </a:cxn>
                <a:cxn ang="0">
                  <a:pos x="2772" y="0"/>
                </a:cxn>
                <a:cxn ang="0">
                  <a:pos x="2049" y="5344"/>
                </a:cxn>
                <a:cxn ang="0">
                  <a:pos x="3263" y="5309"/>
                </a:cxn>
                <a:cxn ang="0">
                  <a:pos x="2815" y="5313"/>
                </a:cxn>
                <a:cxn ang="0">
                  <a:pos x="3283" y="5310"/>
                </a:cxn>
                <a:cxn ang="0">
                  <a:pos x="3332" y="5311"/>
                </a:cxn>
                <a:cxn ang="0">
                  <a:pos x="3838" y="5327"/>
                </a:cxn>
                <a:cxn ang="0">
                  <a:pos x="5358" y="3848"/>
                </a:cxn>
                <a:cxn ang="0">
                  <a:pos x="5353" y="3855"/>
                </a:cxn>
                <a:cxn ang="0">
                  <a:pos x="4125" y="5300"/>
                </a:cxn>
                <a:cxn ang="0">
                  <a:pos x="5696" y="3831"/>
                </a:cxn>
              </a:cxnLst>
              <a:rect l="0" t="0" r="r" b="b"/>
              <a:pathLst>
                <a:path w="5697" h="5369">
                  <a:moveTo>
                    <a:pt x="1144" y="5343"/>
                  </a:moveTo>
                  <a:lnTo>
                    <a:pt x="81" y="5285"/>
                  </a:lnTo>
                  <a:lnTo>
                    <a:pt x="81" y="5295"/>
                  </a:lnTo>
                  <a:lnTo>
                    <a:pt x="385" y="5311"/>
                  </a:lnTo>
                  <a:lnTo>
                    <a:pt x="1144" y="5343"/>
                  </a:lnTo>
                  <a:close/>
                  <a:moveTo>
                    <a:pt x="1582" y="648"/>
                  </a:moveTo>
                  <a:lnTo>
                    <a:pt x="1566" y="656"/>
                  </a:lnTo>
                  <a:lnTo>
                    <a:pt x="1566" y="666"/>
                  </a:lnTo>
                  <a:lnTo>
                    <a:pt x="1420" y="1131"/>
                  </a:lnTo>
                  <a:lnTo>
                    <a:pt x="1359" y="1109"/>
                  </a:lnTo>
                  <a:lnTo>
                    <a:pt x="1346" y="1104"/>
                  </a:lnTo>
                  <a:lnTo>
                    <a:pt x="1472" y="718"/>
                  </a:lnTo>
                  <a:lnTo>
                    <a:pt x="1566" y="666"/>
                  </a:lnTo>
                  <a:lnTo>
                    <a:pt x="1566" y="656"/>
                  </a:lnTo>
                  <a:lnTo>
                    <a:pt x="1465" y="711"/>
                  </a:lnTo>
                  <a:lnTo>
                    <a:pt x="1337" y="1101"/>
                  </a:lnTo>
                  <a:lnTo>
                    <a:pt x="345" y="738"/>
                  </a:lnTo>
                  <a:lnTo>
                    <a:pt x="341" y="746"/>
                  </a:lnTo>
                  <a:lnTo>
                    <a:pt x="1541" y="1185"/>
                  </a:lnTo>
                  <a:lnTo>
                    <a:pt x="1400" y="1545"/>
                  </a:lnTo>
                  <a:lnTo>
                    <a:pt x="1397" y="1544"/>
                  </a:lnTo>
                  <a:lnTo>
                    <a:pt x="1397" y="1554"/>
                  </a:lnTo>
                  <a:lnTo>
                    <a:pt x="1047" y="2449"/>
                  </a:lnTo>
                  <a:lnTo>
                    <a:pt x="540" y="2308"/>
                  </a:lnTo>
                  <a:lnTo>
                    <a:pt x="915" y="1393"/>
                  </a:lnTo>
                  <a:lnTo>
                    <a:pt x="1397" y="1554"/>
                  </a:lnTo>
                  <a:lnTo>
                    <a:pt x="1397" y="1544"/>
                  </a:lnTo>
                  <a:lnTo>
                    <a:pt x="944" y="1393"/>
                  </a:lnTo>
                  <a:lnTo>
                    <a:pt x="910" y="1381"/>
                  </a:lnTo>
                  <a:lnTo>
                    <a:pt x="528" y="2314"/>
                  </a:lnTo>
                  <a:lnTo>
                    <a:pt x="1043" y="2458"/>
                  </a:lnTo>
                  <a:lnTo>
                    <a:pt x="958" y="2675"/>
                  </a:lnTo>
                  <a:lnTo>
                    <a:pt x="955" y="2674"/>
                  </a:lnTo>
                  <a:lnTo>
                    <a:pt x="955" y="2684"/>
                  </a:lnTo>
                  <a:lnTo>
                    <a:pt x="737" y="3242"/>
                  </a:lnTo>
                  <a:lnTo>
                    <a:pt x="585" y="3631"/>
                  </a:lnTo>
                  <a:lnTo>
                    <a:pt x="61" y="3536"/>
                  </a:lnTo>
                  <a:lnTo>
                    <a:pt x="442" y="2562"/>
                  </a:lnTo>
                  <a:lnTo>
                    <a:pt x="955" y="2684"/>
                  </a:lnTo>
                  <a:lnTo>
                    <a:pt x="955" y="2674"/>
                  </a:lnTo>
                  <a:lnTo>
                    <a:pt x="482" y="2562"/>
                  </a:lnTo>
                  <a:lnTo>
                    <a:pt x="437" y="2551"/>
                  </a:lnTo>
                  <a:lnTo>
                    <a:pt x="52" y="3534"/>
                  </a:lnTo>
                  <a:lnTo>
                    <a:pt x="2" y="3525"/>
                  </a:lnTo>
                  <a:lnTo>
                    <a:pt x="0" y="3534"/>
                  </a:lnTo>
                  <a:lnTo>
                    <a:pt x="731" y="3666"/>
                  </a:lnTo>
                  <a:lnTo>
                    <a:pt x="638" y="3873"/>
                  </a:lnTo>
                  <a:lnTo>
                    <a:pt x="1" y="3801"/>
                  </a:lnTo>
                  <a:lnTo>
                    <a:pt x="0" y="3810"/>
                  </a:lnTo>
                  <a:lnTo>
                    <a:pt x="644" y="3883"/>
                  </a:lnTo>
                  <a:lnTo>
                    <a:pt x="742" y="3665"/>
                  </a:lnTo>
                  <a:lnTo>
                    <a:pt x="737" y="3663"/>
                  </a:lnTo>
                  <a:lnTo>
                    <a:pt x="738" y="3658"/>
                  </a:lnTo>
                  <a:lnTo>
                    <a:pt x="594" y="3632"/>
                  </a:lnTo>
                  <a:lnTo>
                    <a:pt x="595" y="3631"/>
                  </a:lnTo>
                  <a:lnTo>
                    <a:pt x="967" y="2677"/>
                  </a:lnTo>
                  <a:lnTo>
                    <a:pt x="1052" y="2460"/>
                  </a:lnTo>
                  <a:lnTo>
                    <a:pt x="1054" y="2455"/>
                  </a:lnTo>
                  <a:lnTo>
                    <a:pt x="1057" y="2449"/>
                  </a:lnTo>
                  <a:lnTo>
                    <a:pt x="1111" y="2311"/>
                  </a:lnTo>
                  <a:lnTo>
                    <a:pt x="1409" y="1548"/>
                  </a:lnTo>
                  <a:lnTo>
                    <a:pt x="1551" y="1184"/>
                  </a:lnTo>
                  <a:lnTo>
                    <a:pt x="1547" y="1183"/>
                  </a:lnTo>
                  <a:lnTo>
                    <a:pt x="1548" y="1178"/>
                  </a:lnTo>
                  <a:lnTo>
                    <a:pt x="1429" y="1134"/>
                  </a:lnTo>
                  <a:lnTo>
                    <a:pt x="1430" y="1131"/>
                  </a:lnTo>
                  <a:lnTo>
                    <a:pt x="1576" y="666"/>
                  </a:lnTo>
                  <a:lnTo>
                    <a:pt x="1582" y="648"/>
                  </a:lnTo>
                  <a:close/>
                  <a:moveTo>
                    <a:pt x="1968" y="438"/>
                  </a:moveTo>
                  <a:lnTo>
                    <a:pt x="1952" y="446"/>
                  </a:lnTo>
                  <a:lnTo>
                    <a:pt x="1952" y="456"/>
                  </a:lnTo>
                  <a:lnTo>
                    <a:pt x="1773" y="1025"/>
                  </a:lnTo>
                  <a:lnTo>
                    <a:pt x="1673" y="1073"/>
                  </a:lnTo>
                  <a:lnTo>
                    <a:pt x="1858" y="508"/>
                  </a:lnTo>
                  <a:lnTo>
                    <a:pt x="1952" y="456"/>
                  </a:lnTo>
                  <a:lnTo>
                    <a:pt x="1952" y="446"/>
                  </a:lnTo>
                  <a:lnTo>
                    <a:pt x="1851" y="501"/>
                  </a:lnTo>
                  <a:lnTo>
                    <a:pt x="1658" y="1090"/>
                  </a:lnTo>
                  <a:lnTo>
                    <a:pt x="1694" y="1073"/>
                  </a:lnTo>
                  <a:lnTo>
                    <a:pt x="1781" y="1031"/>
                  </a:lnTo>
                  <a:lnTo>
                    <a:pt x="1851" y="809"/>
                  </a:lnTo>
                  <a:lnTo>
                    <a:pt x="1962" y="456"/>
                  </a:lnTo>
                  <a:lnTo>
                    <a:pt x="1968" y="438"/>
                  </a:lnTo>
                  <a:close/>
                  <a:moveTo>
                    <a:pt x="2049" y="5344"/>
                  </a:moveTo>
                  <a:lnTo>
                    <a:pt x="1882" y="5348"/>
                  </a:lnTo>
                  <a:lnTo>
                    <a:pt x="1609" y="5350"/>
                  </a:lnTo>
                  <a:lnTo>
                    <a:pt x="1338" y="5348"/>
                  </a:lnTo>
                  <a:lnTo>
                    <a:pt x="1144" y="5343"/>
                  </a:lnTo>
                  <a:lnTo>
                    <a:pt x="1600" y="5368"/>
                  </a:lnTo>
                  <a:lnTo>
                    <a:pt x="1931" y="5350"/>
                  </a:lnTo>
                  <a:lnTo>
                    <a:pt x="2049" y="5344"/>
                  </a:lnTo>
                  <a:close/>
                  <a:moveTo>
                    <a:pt x="2550" y="121"/>
                  </a:moveTo>
                  <a:lnTo>
                    <a:pt x="2535" y="129"/>
                  </a:lnTo>
                  <a:lnTo>
                    <a:pt x="2535" y="139"/>
                  </a:lnTo>
                  <a:lnTo>
                    <a:pt x="2352" y="748"/>
                  </a:lnTo>
                  <a:lnTo>
                    <a:pt x="2252" y="796"/>
                  </a:lnTo>
                  <a:lnTo>
                    <a:pt x="2441" y="191"/>
                  </a:lnTo>
                  <a:lnTo>
                    <a:pt x="2535" y="139"/>
                  </a:lnTo>
                  <a:lnTo>
                    <a:pt x="2535" y="129"/>
                  </a:lnTo>
                  <a:lnTo>
                    <a:pt x="2433" y="184"/>
                  </a:lnTo>
                  <a:lnTo>
                    <a:pt x="2237" y="813"/>
                  </a:lnTo>
                  <a:lnTo>
                    <a:pt x="2273" y="796"/>
                  </a:lnTo>
                  <a:lnTo>
                    <a:pt x="2360" y="754"/>
                  </a:lnTo>
                  <a:lnTo>
                    <a:pt x="2384" y="675"/>
                  </a:lnTo>
                  <a:lnTo>
                    <a:pt x="2545" y="139"/>
                  </a:lnTo>
                  <a:lnTo>
                    <a:pt x="2550" y="121"/>
                  </a:lnTo>
                  <a:close/>
                  <a:moveTo>
                    <a:pt x="2772" y="0"/>
                  </a:moveTo>
                  <a:lnTo>
                    <a:pt x="2757" y="8"/>
                  </a:lnTo>
                  <a:lnTo>
                    <a:pt x="2757" y="18"/>
                  </a:lnTo>
                  <a:lnTo>
                    <a:pt x="2567" y="645"/>
                  </a:lnTo>
                  <a:lnTo>
                    <a:pt x="2464" y="695"/>
                  </a:lnTo>
                  <a:lnTo>
                    <a:pt x="2646" y="79"/>
                  </a:lnTo>
                  <a:lnTo>
                    <a:pt x="2757" y="18"/>
                  </a:lnTo>
                  <a:lnTo>
                    <a:pt x="2757" y="8"/>
                  </a:lnTo>
                  <a:lnTo>
                    <a:pt x="2638" y="73"/>
                  </a:lnTo>
                  <a:lnTo>
                    <a:pt x="2614" y="153"/>
                  </a:lnTo>
                  <a:lnTo>
                    <a:pt x="2449" y="712"/>
                  </a:lnTo>
                  <a:lnTo>
                    <a:pt x="2485" y="695"/>
                  </a:lnTo>
                  <a:lnTo>
                    <a:pt x="2575" y="651"/>
                  </a:lnTo>
                  <a:lnTo>
                    <a:pt x="2766" y="18"/>
                  </a:lnTo>
                  <a:lnTo>
                    <a:pt x="2772" y="0"/>
                  </a:lnTo>
                  <a:close/>
                  <a:moveTo>
                    <a:pt x="2815" y="5313"/>
                  </a:moveTo>
                  <a:lnTo>
                    <a:pt x="2591" y="5319"/>
                  </a:lnTo>
                  <a:lnTo>
                    <a:pt x="2049" y="5344"/>
                  </a:lnTo>
                  <a:lnTo>
                    <a:pt x="2815" y="5313"/>
                  </a:lnTo>
                  <a:close/>
                  <a:moveTo>
                    <a:pt x="3283" y="5310"/>
                  </a:moveTo>
                  <a:lnTo>
                    <a:pt x="3263" y="5309"/>
                  </a:lnTo>
                  <a:lnTo>
                    <a:pt x="3063" y="5300"/>
                  </a:lnTo>
                  <a:lnTo>
                    <a:pt x="2855" y="5311"/>
                  </a:lnTo>
                  <a:lnTo>
                    <a:pt x="2815" y="5313"/>
                  </a:lnTo>
                  <a:lnTo>
                    <a:pt x="3030" y="5309"/>
                  </a:lnTo>
                  <a:lnTo>
                    <a:pt x="3137" y="5309"/>
                  </a:lnTo>
                  <a:lnTo>
                    <a:pt x="3283" y="5310"/>
                  </a:lnTo>
                  <a:close/>
                  <a:moveTo>
                    <a:pt x="3838" y="5327"/>
                  </a:moveTo>
                  <a:lnTo>
                    <a:pt x="3575" y="5316"/>
                  </a:lnTo>
                  <a:lnTo>
                    <a:pt x="3332" y="5311"/>
                  </a:lnTo>
                  <a:lnTo>
                    <a:pt x="3283" y="5310"/>
                  </a:lnTo>
                  <a:lnTo>
                    <a:pt x="3837" y="5336"/>
                  </a:lnTo>
                  <a:lnTo>
                    <a:pt x="3838" y="5327"/>
                  </a:lnTo>
                  <a:close/>
                  <a:moveTo>
                    <a:pt x="5696" y="3831"/>
                  </a:moveTo>
                  <a:lnTo>
                    <a:pt x="5695" y="3822"/>
                  </a:lnTo>
                  <a:lnTo>
                    <a:pt x="5358" y="3848"/>
                  </a:lnTo>
                  <a:lnTo>
                    <a:pt x="4417" y="3496"/>
                  </a:lnTo>
                  <a:lnTo>
                    <a:pt x="4414" y="3504"/>
                  </a:lnTo>
                  <a:lnTo>
                    <a:pt x="5353" y="3855"/>
                  </a:lnTo>
                  <a:lnTo>
                    <a:pt x="5216" y="5241"/>
                  </a:lnTo>
                  <a:lnTo>
                    <a:pt x="4125" y="5291"/>
                  </a:lnTo>
                  <a:lnTo>
                    <a:pt x="4125" y="5300"/>
                  </a:lnTo>
                  <a:lnTo>
                    <a:pt x="5225" y="5250"/>
                  </a:lnTo>
                  <a:lnTo>
                    <a:pt x="5362" y="3856"/>
                  </a:lnTo>
                  <a:lnTo>
                    <a:pt x="5696" y="3831"/>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3" name="AutoShape 5"/>
            <p:cNvSpPr>
              <a:spLocks/>
            </p:cNvSpPr>
            <p:nvPr/>
          </p:nvSpPr>
          <p:spPr bwMode="auto">
            <a:xfrm>
              <a:off x="2448" y="3182"/>
              <a:ext cx="11133" cy="6819"/>
            </a:xfrm>
            <a:custGeom>
              <a:avLst/>
              <a:gdLst/>
              <a:ahLst/>
              <a:cxnLst>
                <a:cxn ang="0">
                  <a:pos x="0" y="6816"/>
                </a:cxn>
                <a:cxn ang="0">
                  <a:pos x="731" y="5964"/>
                </a:cxn>
                <a:cxn ang="0">
                  <a:pos x="301" y="6795"/>
                </a:cxn>
                <a:cxn ang="0">
                  <a:pos x="594" y="5993"/>
                </a:cxn>
                <a:cxn ang="0">
                  <a:pos x="727" y="5976"/>
                </a:cxn>
                <a:cxn ang="0">
                  <a:pos x="1142" y="4680"/>
                </a:cxn>
                <a:cxn ang="0">
                  <a:pos x="1142" y="4680"/>
                </a:cxn>
                <a:cxn ang="0">
                  <a:pos x="740" y="5471"/>
                </a:cxn>
                <a:cxn ang="0">
                  <a:pos x="1157" y="4666"/>
                </a:cxn>
                <a:cxn ang="0">
                  <a:pos x="1135" y="5365"/>
                </a:cxn>
                <a:cxn ang="0">
                  <a:pos x="1383" y="4593"/>
                </a:cxn>
                <a:cxn ang="0">
                  <a:pos x="1142" y="5372"/>
                </a:cxn>
                <a:cxn ang="0">
                  <a:pos x="1468" y="5818"/>
                </a:cxn>
                <a:cxn ang="0">
                  <a:pos x="1308" y="5866"/>
                </a:cxn>
                <a:cxn ang="0">
                  <a:pos x="982" y="6805"/>
                </a:cxn>
                <a:cxn ang="0">
                  <a:pos x="1482" y="5814"/>
                </a:cxn>
                <a:cxn ang="0">
                  <a:pos x="1271" y="4216"/>
                </a:cxn>
                <a:cxn ang="0">
                  <a:pos x="1514" y="3517"/>
                </a:cxn>
                <a:cxn ang="0">
                  <a:pos x="1278" y="4223"/>
                </a:cxn>
                <a:cxn ang="0">
                  <a:pos x="1728" y="3417"/>
                </a:cxn>
                <a:cxn ang="0">
                  <a:pos x="1395" y="4163"/>
                </a:cxn>
                <a:cxn ang="0">
                  <a:pos x="1615" y="3469"/>
                </a:cxn>
                <a:cxn ang="0">
                  <a:pos x="1552" y="3969"/>
                </a:cxn>
                <a:cxn ang="0">
                  <a:pos x="1783" y="4464"/>
                </a:cxn>
                <a:cxn ang="0">
                  <a:pos x="1671" y="4509"/>
                </a:cxn>
                <a:cxn ang="0">
                  <a:pos x="1417" y="5305"/>
                </a:cxn>
                <a:cxn ang="0">
                  <a:pos x="1796" y="4459"/>
                </a:cxn>
                <a:cxn ang="0">
                  <a:pos x="1816" y="3983"/>
                </a:cxn>
                <a:cxn ang="0">
                  <a:pos x="2031" y="3275"/>
                </a:cxn>
                <a:cxn ang="0">
                  <a:pos x="1823" y="3989"/>
                </a:cxn>
                <a:cxn ang="0">
                  <a:pos x="2042" y="4380"/>
                </a:cxn>
                <a:cxn ang="0">
                  <a:pos x="1930" y="4426"/>
                </a:cxn>
                <a:cxn ang="0">
                  <a:pos x="1900" y="4493"/>
                </a:cxn>
                <a:cxn ang="0">
                  <a:pos x="2051" y="4389"/>
                </a:cxn>
                <a:cxn ang="0">
                  <a:pos x="2231" y="3192"/>
                </a:cxn>
                <a:cxn ang="0">
                  <a:pos x="2231" y="3192"/>
                </a:cxn>
                <a:cxn ang="0">
                  <a:pos x="1898" y="3957"/>
                </a:cxn>
                <a:cxn ang="0">
                  <a:pos x="2246" y="3175"/>
                </a:cxn>
                <a:cxn ang="0">
                  <a:pos x="7480" y="4599"/>
                </a:cxn>
                <a:cxn ang="0">
                  <a:pos x="7471" y="2945"/>
                </a:cxn>
                <a:cxn ang="0">
                  <a:pos x="7862" y="531"/>
                </a:cxn>
                <a:cxn ang="0">
                  <a:pos x="7936" y="2804"/>
                </a:cxn>
                <a:cxn ang="0">
                  <a:pos x="7936" y="2804"/>
                </a:cxn>
                <a:cxn ang="0">
                  <a:pos x="7961" y="1614"/>
                </a:cxn>
                <a:cxn ang="0">
                  <a:pos x="7972" y="1913"/>
                </a:cxn>
                <a:cxn ang="0">
                  <a:pos x="8332" y="300"/>
                </a:cxn>
                <a:cxn ang="0">
                  <a:pos x="8497" y="1407"/>
                </a:cxn>
                <a:cxn ang="0">
                  <a:pos x="8497" y="1407"/>
                </a:cxn>
                <a:cxn ang="0">
                  <a:pos x="8495" y="2635"/>
                </a:cxn>
                <a:cxn ang="0">
                  <a:pos x="8513" y="1710"/>
                </a:cxn>
                <a:cxn ang="0">
                  <a:pos x="8867" y="31"/>
                </a:cxn>
                <a:cxn ang="0">
                  <a:pos x="9072" y="1179"/>
                </a:cxn>
                <a:cxn ang="0">
                  <a:pos x="9072" y="1179"/>
                </a:cxn>
                <a:cxn ang="0">
                  <a:pos x="9130" y="2446"/>
                </a:cxn>
                <a:cxn ang="0">
                  <a:pos x="9100" y="1490"/>
                </a:cxn>
                <a:cxn ang="0">
                  <a:pos x="10455" y="1000"/>
                </a:cxn>
                <a:cxn ang="0">
                  <a:pos x="10862" y="2990"/>
                </a:cxn>
                <a:cxn ang="0">
                  <a:pos x="10862" y="2990"/>
                </a:cxn>
                <a:cxn ang="0">
                  <a:pos x="11124" y="4319"/>
                </a:cxn>
              </a:cxnLst>
              <a:rect l="0" t="0" r="r" b="b"/>
              <a:pathLst>
                <a:path w="11133" h="6819">
                  <a:moveTo>
                    <a:pt x="533" y="5974"/>
                  </a:moveTo>
                  <a:lnTo>
                    <a:pt x="532" y="5965"/>
                  </a:lnTo>
                  <a:lnTo>
                    <a:pt x="328" y="5992"/>
                  </a:lnTo>
                  <a:lnTo>
                    <a:pt x="0" y="6816"/>
                  </a:lnTo>
                  <a:lnTo>
                    <a:pt x="9" y="6819"/>
                  </a:lnTo>
                  <a:lnTo>
                    <a:pt x="335" y="6000"/>
                  </a:lnTo>
                  <a:lnTo>
                    <a:pt x="533" y="5974"/>
                  </a:lnTo>
                  <a:close/>
                  <a:moveTo>
                    <a:pt x="731" y="5964"/>
                  </a:moveTo>
                  <a:lnTo>
                    <a:pt x="717" y="5967"/>
                  </a:lnTo>
                  <a:lnTo>
                    <a:pt x="717" y="5976"/>
                  </a:lnTo>
                  <a:lnTo>
                    <a:pt x="430" y="6784"/>
                  </a:lnTo>
                  <a:lnTo>
                    <a:pt x="301" y="6795"/>
                  </a:lnTo>
                  <a:lnTo>
                    <a:pt x="601" y="6001"/>
                  </a:lnTo>
                  <a:lnTo>
                    <a:pt x="717" y="5976"/>
                  </a:lnTo>
                  <a:lnTo>
                    <a:pt x="717" y="5967"/>
                  </a:lnTo>
                  <a:lnTo>
                    <a:pt x="594" y="5993"/>
                  </a:lnTo>
                  <a:lnTo>
                    <a:pt x="287" y="6806"/>
                  </a:lnTo>
                  <a:lnTo>
                    <a:pt x="407" y="6795"/>
                  </a:lnTo>
                  <a:lnTo>
                    <a:pt x="436" y="6793"/>
                  </a:lnTo>
                  <a:lnTo>
                    <a:pt x="727" y="5976"/>
                  </a:lnTo>
                  <a:lnTo>
                    <a:pt x="731" y="5964"/>
                  </a:lnTo>
                  <a:close/>
                  <a:moveTo>
                    <a:pt x="1157" y="4666"/>
                  </a:moveTo>
                  <a:lnTo>
                    <a:pt x="1142" y="4671"/>
                  </a:lnTo>
                  <a:lnTo>
                    <a:pt x="1142" y="4680"/>
                  </a:lnTo>
                  <a:lnTo>
                    <a:pt x="883" y="5427"/>
                  </a:lnTo>
                  <a:lnTo>
                    <a:pt x="755" y="5458"/>
                  </a:lnTo>
                  <a:lnTo>
                    <a:pt x="1031" y="4716"/>
                  </a:lnTo>
                  <a:lnTo>
                    <a:pt x="1142" y="4680"/>
                  </a:lnTo>
                  <a:lnTo>
                    <a:pt x="1142" y="4671"/>
                  </a:lnTo>
                  <a:lnTo>
                    <a:pt x="1024" y="4709"/>
                  </a:lnTo>
                  <a:lnTo>
                    <a:pt x="995" y="4785"/>
                  </a:lnTo>
                  <a:lnTo>
                    <a:pt x="740" y="5471"/>
                  </a:lnTo>
                  <a:lnTo>
                    <a:pt x="793" y="5458"/>
                  </a:lnTo>
                  <a:lnTo>
                    <a:pt x="890" y="5434"/>
                  </a:lnTo>
                  <a:lnTo>
                    <a:pt x="1152" y="4680"/>
                  </a:lnTo>
                  <a:lnTo>
                    <a:pt x="1157" y="4666"/>
                  </a:lnTo>
                  <a:close/>
                  <a:moveTo>
                    <a:pt x="1397" y="4588"/>
                  </a:moveTo>
                  <a:lnTo>
                    <a:pt x="1383" y="4593"/>
                  </a:lnTo>
                  <a:lnTo>
                    <a:pt x="1383" y="4602"/>
                  </a:lnTo>
                  <a:lnTo>
                    <a:pt x="1135" y="5365"/>
                  </a:lnTo>
                  <a:lnTo>
                    <a:pt x="1006" y="5396"/>
                  </a:lnTo>
                  <a:lnTo>
                    <a:pt x="1271" y="4639"/>
                  </a:lnTo>
                  <a:lnTo>
                    <a:pt x="1383" y="4602"/>
                  </a:lnTo>
                  <a:lnTo>
                    <a:pt x="1383" y="4593"/>
                  </a:lnTo>
                  <a:lnTo>
                    <a:pt x="1264" y="4631"/>
                  </a:lnTo>
                  <a:lnTo>
                    <a:pt x="992" y="5409"/>
                  </a:lnTo>
                  <a:lnTo>
                    <a:pt x="1045" y="5396"/>
                  </a:lnTo>
                  <a:lnTo>
                    <a:pt x="1142" y="5372"/>
                  </a:lnTo>
                  <a:lnTo>
                    <a:pt x="1392" y="4602"/>
                  </a:lnTo>
                  <a:lnTo>
                    <a:pt x="1397" y="4588"/>
                  </a:lnTo>
                  <a:close/>
                  <a:moveTo>
                    <a:pt x="1482" y="5814"/>
                  </a:moveTo>
                  <a:lnTo>
                    <a:pt x="1468" y="5818"/>
                  </a:lnTo>
                  <a:lnTo>
                    <a:pt x="1468" y="5827"/>
                  </a:lnTo>
                  <a:lnTo>
                    <a:pt x="1157" y="6784"/>
                  </a:lnTo>
                  <a:lnTo>
                    <a:pt x="995" y="6795"/>
                  </a:lnTo>
                  <a:lnTo>
                    <a:pt x="1308" y="5866"/>
                  </a:lnTo>
                  <a:lnTo>
                    <a:pt x="1468" y="5827"/>
                  </a:lnTo>
                  <a:lnTo>
                    <a:pt x="1468" y="5818"/>
                  </a:lnTo>
                  <a:lnTo>
                    <a:pt x="1301" y="5859"/>
                  </a:lnTo>
                  <a:lnTo>
                    <a:pt x="982" y="6805"/>
                  </a:lnTo>
                  <a:lnTo>
                    <a:pt x="1126" y="6795"/>
                  </a:lnTo>
                  <a:lnTo>
                    <a:pt x="1164" y="6793"/>
                  </a:lnTo>
                  <a:lnTo>
                    <a:pt x="1478" y="5827"/>
                  </a:lnTo>
                  <a:lnTo>
                    <a:pt x="1482" y="5814"/>
                  </a:lnTo>
                  <a:close/>
                  <a:moveTo>
                    <a:pt x="1530" y="3509"/>
                  </a:moveTo>
                  <a:lnTo>
                    <a:pt x="1514" y="3517"/>
                  </a:lnTo>
                  <a:lnTo>
                    <a:pt x="1514" y="3527"/>
                  </a:lnTo>
                  <a:lnTo>
                    <a:pt x="1271" y="4216"/>
                  </a:lnTo>
                  <a:lnTo>
                    <a:pt x="1172" y="4259"/>
                  </a:lnTo>
                  <a:lnTo>
                    <a:pt x="1424" y="3569"/>
                  </a:lnTo>
                  <a:lnTo>
                    <a:pt x="1514" y="3527"/>
                  </a:lnTo>
                  <a:lnTo>
                    <a:pt x="1514" y="3517"/>
                  </a:lnTo>
                  <a:lnTo>
                    <a:pt x="1417" y="3562"/>
                  </a:lnTo>
                  <a:lnTo>
                    <a:pt x="1156" y="4275"/>
                  </a:lnTo>
                  <a:lnTo>
                    <a:pt x="1195" y="4259"/>
                  </a:lnTo>
                  <a:lnTo>
                    <a:pt x="1278" y="4223"/>
                  </a:lnTo>
                  <a:lnTo>
                    <a:pt x="1390" y="3906"/>
                  </a:lnTo>
                  <a:lnTo>
                    <a:pt x="1524" y="3527"/>
                  </a:lnTo>
                  <a:lnTo>
                    <a:pt x="1530" y="3509"/>
                  </a:lnTo>
                  <a:close/>
                  <a:moveTo>
                    <a:pt x="1728" y="3417"/>
                  </a:moveTo>
                  <a:lnTo>
                    <a:pt x="1713" y="3424"/>
                  </a:lnTo>
                  <a:lnTo>
                    <a:pt x="1713" y="3434"/>
                  </a:lnTo>
                  <a:lnTo>
                    <a:pt x="1494" y="4121"/>
                  </a:lnTo>
                  <a:lnTo>
                    <a:pt x="1395" y="4163"/>
                  </a:lnTo>
                  <a:lnTo>
                    <a:pt x="1623" y="3476"/>
                  </a:lnTo>
                  <a:lnTo>
                    <a:pt x="1713" y="3434"/>
                  </a:lnTo>
                  <a:lnTo>
                    <a:pt x="1713" y="3424"/>
                  </a:lnTo>
                  <a:lnTo>
                    <a:pt x="1615" y="3469"/>
                  </a:lnTo>
                  <a:lnTo>
                    <a:pt x="1380" y="4179"/>
                  </a:lnTo>
                  <a:lnTo>
                    <a:pt x="1418" y="4163"/>
                  </a:lnTo>
                  <a:lnTo>
                    <a:pt x="1501" y="4127"/>
                  </a:lnTo>
                  <a:lnTo>
                    <a:pt x="1552" y="3969"/>
                  </a:lnTo>
                  <a:lnTo>
                    <a:pt x="1722" y="3434"/>
                  </a:lnTo>
                  <a:lnTo>
                    <a:pt x="1728" y="3417"/>
                  </a:lnTo>
                  <a:close/>
                  <a:moveTo>
                    <a:pt x="1796" y="4459"/>
                  </a:moveTo>
                  <a:lnTo>
                    <a:pt x="1783" y="4464"/>
                  </a:lnTo>
                  <a:lnTo>
                    <a:pt x="1783" y="4473"/>
                  </a:lnTo>
                  <a:lnTo>
                    <a:pt x="1559" y="5260"/>
                  </a:lnTo>
                  <a:lnTo>
                    <a:pt x="1430" y="5292"/>
                  </a:lnTo>
                  <a:lnTo>
                    <a:pt x="1671" y="4509"/>
                  </a:lnTo>
                  <a:lnTo>
                    <a:pt x="1783" y="4473"/>
                  </a:lnTo>
                  <a:lnTo>
                    <a:pt x="1783" y="4464"/>
                  </a:lnTo>
                  <a:lnTo>
                    <a:pt x="1663" y="4502"/>
                  </a:lnTo>
                  <a:lnTo>
                    <a:pt x="1417" y="5305"/>
                  </a:lnTo>
                  <a:lnTo>
                    <a:pt x="1468" y="5292"/>
                  </a:lnTo>
                  <a:lnTo>
                    <a:pt x="1566" y="5268"/>
                  </a:lnTo>
                  <a:lnTo>
                    <a:pt x="1792" y="4473"/>
                  </a:lnTo>
                  <a:lnTo>
                    <a:pt x="1796" y="4459"/>
                  </a:lnTo>
                  <a:close/>
                  <a:moveTo>
                    <a:pt x="2045" y="3268"/>
                  </a:moveTo>
                  <a:lnTo>
                    <a:pt x="2031" y="3275"/>
                  </a:lnTo>
                  <a:lnTo>
                    <a:pt x="2031" y="3285"/>
                  </a:lnTo>
                  <a:lnTo>
                    <a:pt x="1816" y="3983"/>
                  </a:lnTo>
                  <a:lnTo>
                    <a:pt x="1712" y="4027"/>
                  </a:lnTo>
                  <a:lnTo>
                    <a:pt x="1944" y="3326"/>
                  </a:lnTo>
                  <a:lnTo>
                    <a:pt x="2031" y="3285"/>
                  </a:lnTo>
                  <a:lnTo>
                    <a:pt x="2031" y="3275"/>
                  </a:lnTo>
                  <a:lnTo>
                    <a:pt x="1936" y="3319"/>
                  </a:lnTo>
                  <a:lnTo>
                    <a:pt x="1697" y="4044"/>
                  </a:lnTo>
                  <a:lnTo>
                    <a:pt x="1735" y="4027"/>
                  </a:lnTo>
                  <a:lnTo>
                    <a:pt x="1823" y="3989"/>
                  </a:lnTo>
                  <a:lnTo>
                    <a:pt x="2040" y="3285"/>
                  </a:lnTo>
                  <a:lnTo>
                    <a:pt x="2045" y="3268"/>
                  </a:lnTo>
                  <a:close/>
                  <a:moveTo>
                    <a:pt x="2055" y="4375"/>
                  </a:moveTo>
                  <a:lnTo>
                    <a:pt x="2042" y="4380"/>
                  </a:lnTo>
                  <a:lnTo>
                    <a:pt x="2042" y="4389"/>
                  </a:lnTo>
                  <a:lnTo>
                    <a:pt x="1818" y="5196"/>
                  </a:lnTo>
                  <a:lnTo>
                    <a:pt x="1690" y="5228"/>
                  </a:lnTo>
                  <a:lnTo>
                    <a:pt x="1930" y="4426"/>
                  </a:lnTo>
                  <a:lnTo>
                    <a:pt x="2042" y="4389"/>
                  </a:lnTo>
                  <a:lnTo>
                    <a:pt x="2042" y="4380"/>
                  </a:lnTo>
                  <a:lnTo>
                    <a:pt x="1923" y="4418"/>
                  </a:lnTo>
                  <a:lnTo>
                    <a:pt x="1900" y="4493"/>
                  </a:lnTo>
                  <a:lnTo>
                    <a:pt x="1676" y="5241"/>
                  </a:lnTo>
                  <a:lnTo>
                    <a:pt x="1728" y="5228"/>
                  </a:lnTo>
                  <a:lnTo>
                    <a:pt x="1826" y="5204"/>
                  </a:lnTo>
                  <a:lnTo>
                    <a:pt x="2051" y="4389"/>
                  </a:lnTo>
                  <a:lnTo>
                    <a:pt x="2055" y="4375"/>
                  </a:lnTo>
                  <a:close/>
                  <a:moveTo>
                    <a:pt x="2246" y="3175"/>
                  </a:moveTo>
                  <a:lnTo>
                    <a:pt x="2231" y="3182"/>
                  </a:lnTo>
                  <a:lnTo>
                    <a:pt x="2231" y="3192"/>
                  </a:lnTo>
                  <a:lnTo>
                    <a:pt x="2020" y="3895"/>
                  </a:lnTo>
                  <a:lnTo>
                    <a:pt x="1912" y="3941"/>
                  </a:lnTo>
                  <a:lnTo>
                    <a:pt x="2119" y="3244"/>
                  </a:lnTo>
                  <a:lnTo>
                    <a:pt x="2231" y="3192"/>
                  </a:lnTo>
                  <a:lnTo>
                    <a:pt x="2231" y="3182"/>
                  </a:lnTo>
                  <a:lnTo>
                    <a:pt x="2112" y="3237"/>
                  </a:lnTo>
                  <a:lnTo>
                    <a:pt x="2064" y="3397"/>
                  </a:lnTo>
                  <a:lnTo>
                    <a:pt x="1898" y="3957"/>
                  </a:lnTo>
                  <a:lnTo>
                    <a:pt x="1935" y="3941"/>
                  </a:lnTo>
                  <a:lnTo>
                    <a:pt x="2028" y="3902"/>
                  </a:lnTo>
                  <a:lnTo>
                    <a:pt x="2241" y="3192"/>
                  </a:lnTo>
                  <a:lnTo>
                    <a:pt x="2246" y="3175"/>
                  </a:lnTo>
                  <a:close/>
                  <a:moveTo>
                    <a:pt x="7480" y="3627"/>
                  </a:moveTo>
                  <a:lnTo>
                    <a:pt x="7471" y="3627"/>
                  </a:lnTo>
                  <a:lnTo>
                    <a:pt x="7471" y="4599"/>
                  </a:lnTo>
                  <a:lnTo>
                    <a:pt x="7480" y="4599"/>
                  </a:lnTo>
                  <a:lnTo>
                    <a:pt x="7480" y="3627"/>
                  </a:lnTo>
                  <a:close/>
                  <a:moveTo>
                    <a:pt x="7480" y="2098"/>
                  </a:moveTo>
                  <a:lnTo>
                    <a:pt x="7471" y="2098"/>
                  </a:lnTo>
                  <a:lnTo>
                    <a:pt x="7471" y="2945"/>
                  </a:lnTo>
                  <a:lnTo>
                    <a:pt x="7480" y="2945"/>
                  </a:lnTo>
                  <a:lnTo>
                    <a:pt x="7480" y="2098"/>
                  </a:lnTo>
                  <a:close/>
                  <a:moveTo>
                    <a:pt x="7898" y="1643"/>
                  </a:moveTo>
                  <a:lnTo>
                    <a:pt x="7862" y="531"/>
                  </a:lnTo>
                  <a:lnTo>
                    <a:pt x="7853" y="532"/>
                  </a:lnTo>
                  <a:lnTo>
                    <a:pt x="7889" y="1643"/>
                  </a:lnTo>
                  <a:lnTo>
                    <a:pt x="7898" y="1643"/>
                  </a:lnTo>
                  <a:close/>
                  <a:moveTo>
                    <a:pt x="7936" y="2804"/>
                  </a:moveTo>
                  <a:lnTo>
                    <a:pt x="7908" y="1939"/>
                  </a:lnTo>
                  <a:lnTo>
                    <a:pt x="7899" y="1939"/>
                  </a:lnTo>
                  <a:lnTo>
                    <a:pt x="7927" y="2804"/>
                  </a:lnTo>
                  <a:lnTo>
                    <a:pt x="7936" y="2804"/>
                  </a:lnTo>
                  <a:close/>
                  <a:moveTo>
                    <a:pt x="7970" y="1614"/>
                  </a:moveTo>
                  <a:lnTo>
                    <a:pt x="7929" y="498"/>
                  </a:lnTo>
                  <a:lnTo>
                    <a:pt x="7920" y="499"/>
                  </a:lnTo>
                  <a:lnTo>
                    <a:pt x="7961" y="1614"/>
                  </a:lnTo>
                  <a:lnTo>
                    <a:pt x="7970" y="1614"/>
                  </a:lnTo>
                  <a:close/>
                  <a:moveTo>
                    <a:pt x="8013" y="2784"/>
                  </a:moveTo>
                  <a:lnTo>
                    <a:pt x="7981" y="1913"/>
                  </a:lnTo>
                  <a:lnTo>
                    <a:pt x="7972" y="1913"/>
                  </a:lnTo>
                  <a:lnTo>
                    <a:pt x="8003" y="2784"/>
                  </a:lnTo>
                  <a:lnTo>
                    <a:pt x="8013" y="2784"/>
                  </a:lnTo>
                  <a:close/>
                  <a:moveTo>
                    <a:pt x="8416" y="1438"/>
                  </a:moveTo>
                  <a:lnTo>
                    <a:pt x="8332" y="300"/>
                  </a:lnTo>
                  <a:lnTo>
                    <a:pt x="8323" y="301"/>
                  </a:lnTo>
                  <a:lnTo>
                    <a:pt x="8407" y="1438"/>
                  </a:lnTo>
                  <a:lnTo>
                    <a:pt x="8416" y="1438"/>
                  </a:lnTo>
                  <a:close/>
                  <a:moveTo>
                    <a:pt x="8497" y="1407"/>
                  </a:moveTo>
                  <a:lnTo>
                    <a:pt x="8404" y="261"/>
                  </a:lnTo>
                  <a:lnTo>
                    <a:pt x="8394" y="261"/>
                  </a:lnTo>
                  <a:lnTo>
                    <a:pt x="8488" y="1407"/>
                  </a:lnTo>
                  <a:lnTo>
                    <a:pt x="8497" y="1407"/>
                  </a:lnTo>
                  <a:close/>
                  <a:moveTo>
                    <a:pt x="8504" y="2635"/>
                  </a:moveTo>
                  <a:lnTo>
                    <a:pt x="8438" y="1740"/>
                  </a:lnTo>
                  <a:lnTo>
                    <a:pt x="8429" y="1740"/>
                  </a:lnTo>
                  <a:lnTo>
                    <a:pt x="8495" y="2635"/>
                  </a:lnTo>
                  <a:lnTo>
                    <a:pt x="8504" y="2635"/>
                  </a:lnTo>
                  <a:close/>
                  <a:moveTo>
                    <a:pt x="8595" y="2609"/>
                  </a:moveTo>
                  <a:lnTo>
                    <a:pt x="8522" y="1709"/>
                  </a:lnTo>
                  <a:lnTo>
                    <a:pt x="8513" y="1710"/>
                  </a:lnTo>
                  <a:lnTo>
                    <a:pt x="8586" y="2609"/>
                  </a:lnTo>
                  <a:lnTo>
                    <a:pt x="8595" y="2609"/>
                  </a:lnTo>
                  <a:close/>
                  <a:moveTo>
                    <a:pt x="9000" y="1208"/>
                  </a:moveTo>
                  <a:lnTo>
                    <a:pt x="8867" y="31"/>
                  </a:lnTo>
                  <a:lnTo>
                    <a:pt x="8858" y="32"/>
                  </a:lnTo>
                  <a:lnTo>
                    <a:pt x="8991" y="1209"/>
                  </a:lnTo>
                  <a:lnTo>
                    <a:pt x="9000" y="1208"/>
                  </a:lnTo>
                  <a:close/>
                  <a:moveTo>
                    <a:pt x="9072" y="1179"/>
                  </a:moveTo>
                  <a:lnTo>
                    <a:pt x="8930" y="0"/>
                  </a:lnTo>
                  <a:lnTo>
                    <a:pt x="8921" y="1"/>
                  </a:lnTo>
                  <a:lnTo>
                    <a:pt x="9063" y="1180"/>
                  </a:lnTo>
                  <a:lnTo>
                    <a:pt x="9072" y="1179"/>
                  </a:lnTo>
                  <a:close/>
                  <a:moveTo>
                    <a:pt x="9139" y="2445"/>
                  </a:moveTo>
                  <a:lnTo>
                    <a:pt x="9035" y="1518"/>
                  </a:lnTo>
                  <a:lnTo>
                    <a:pt x="9026" y="1519"/>
                  </a:lnTo>
                  <a:lnTo>
                    <a:pt x="9130" y="2446"/>
                  </a:lnTo>
                  <a:lnTo>
                    <a:pt x="9139" y="2445"/>
                  </a:lnTo>
                  <a:close/>
                  <a:moveTo>
                    <a:pt x="9221" y="2419"/>
                  </a:moveTo>
                  <a:lnTo>
                    <a:pt x="9109" y="1489"/>
                  </a:lnTo>
                  <a:lnTo>
                    <a:pt x="9100" y="1490"/>
                  </a:lnTo>
                  <a:lnTo>
                    <a:pt x="9212" y="2420"/>
                  </a:lnTo>
                  <a:lnTo>
                    <a:pt x="9221" y="2419"/>
                  </a:lnTo>
                  <a:close/>
                  <a:moveTo>
                    <a:pt x="10610" y="1760"/>
                  </a:moveTo>
                  <a:lnTo>
                    <a:pt x="10455" y="1000"/>
                  </a:lnTo>
                  <a:lnTo>
                    <a:pt x="10446" y="1002"/>
                  </a:lnTo>
                  <a:lnTo>
                    <a:pt x="10601" y="1762"/>
                  </a:lnTo>
                  <a:lnTo>
                    <a:pt x="10610" y="1760"/>
                  </a:lnTo>
                  <a:close/>
                  <a:moveTo>
                    <a:pt x="10862" y="2990"/>
                  </a:moveTo>
                  <a:lnTo>
                    <a:pt x="10702" y="2207"/>
                  </a:lnTo>
                  <a:lnTo>
                    <a:pt x="10693" y="2208"/>
                  </a:lnTo>
                  <a:lnTo>
                    <a:pt x="10853" y="2992"/>
                  </a:lnTo>
                  <a:lnTo>
                    <a:pt x="10862" y="2990"/>
                  </a:lnTo>
                  <a:close/>
                  <a:moveTo>
                    <a:pt x="11132" y="4318"/>
                  </a:moveTo>
                  <a:lnTo>
                    <a:pt x="11004" y="3690"/>
                  </a:lnTo>
                  <a:lnTo>
                    <a:pt x="10995" y="3691"/>
                  </a:lnTo>
                  <a:lnTo>
                    <a:pt x="11124" y="4319"/>
                  </a:lnTo>
                  <a:lnTo>
                    <a:pt x="11132" y="4318"/>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a:t>
            </a:r>
            <a:r>
              <a:rPr lang="en-US" sz="1100" b="1" dirty="0">
                <a:solidFill>
                  <a:srgbClr val="0070C0"/>
                </a:solidFill>
                <a:latin typeface="Georgia" pitchFamily="18" charset="0"/>
              </a:rPr>
              <a:t> </a:t>
            </a:r>
            <a:r>
              <a:rPr lang="ro-RO" sz="1100" b="1" dirty="0">
                <a:solidFill>
                  <a:srgbClr val="0070C0"/>
                </a:solidFill>
                <a:latin typeface="Georgia" pitchFamily="18" charset="0"/>
              </a:rPr>
              <a:t>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3" name="Subtitlu 2"/>
          <p:cNvSpPr>
            <a:spLocks noGrp="1"/>
          </p:cNvSpPr>
          <p:nvPr>
            <p:ph type="subTitle" idx="1"/>
          </p:nvPr>
        </p:nvSpPr>
        <p:spPr>
          <a:xfrm>
            <a:off x="773723" y="1172641"/>
            <a:ext cx="7737231" cy="3761309"/>
          </a:xfrm>
        </p:spPr>
        <p:txBody>
          <a:bodyPr>
            <a:noAutofit/>
          </a:bodyPr>
          <a:lstStyle/>
          <a:p>
            <a:pPr marL="342900" indent="-342900" algn="just" defTabSz="914400">
              <a:buFont typeface="Arial" pitchFamily="34" charset="0"/>
              <a:buChar char="•"/>
            </a:pPr>
            <a:endParaRPr lang="pt-BR" sz="1100" dirty="0" smtClean="0">
              <a:solidFill>
                <a:prstClr val="black"/>
              </a:solidFill>
              <a:latin typeface="Tahoma" pitchFamily="34" charset="0"/>
              <a:ea typeface="Tahoma" pitchFamily="34" charset="0"/>
              <a:cs typeface="Tahoma" pitchFamily="34" charset="0"/>
            </a:endParaRPr>
          </a:p>
          <a:p>
            <a:pPr marL="342900" indent="-342900" algn="l" defTabSz="914400">
              <a:buBlip>
                <a:blip r:embed="rId5"/>
              </a:buBlip>
            </a:pPr>
            <a:r>
              <a:rPr lang="ro-RO" sz="1400" b="1" i="1" dirty="0" smtClean="0">
                <a:solidFill>
                  <a:schemeClr val="tx2">
                    <a:lumMod val="60000"/>
                    <a:lumOff val="40000"/>
                  </a:schemeClr>
                </a:solidFill>
                <a:latin typeface="Times New Roman" pitchFamily="18" charset="0"/>
                <a:cs typeface="Times New Roman" pitchFamily="18" charset="0"/>
              </a:rPr>
              <a:t>Managementul situațiilor de urgență (</a:t>
            </a:r>
            <a:r>
              <a:rPr lang="en-US" sz="1400" b="1" i="1" dirty="0" smtClean="0">
                <a:solidFill>
                  <a:schemeClr val="tx2">
                    <a:lumMod val="60000"/>
                    <a:lumOff val="40000"/>
                  </a:schemeClr>
                </a:solidFill>
                <a:latin typeface="Times New Roman" pitchFamily="18" charset="0"/>
                <a:cs typeface="Times New Roman" pitchFamily="18" charset="0"/>
              </a:rPr>
              <a:t>2</a:t>
            </a:r>
            <a:r>
              <a:rPr lang="ro-RO" sz="1400" b="1" i="1" dirty="0" smtClean="0">
                <a:solidFill>
                  <a:schemeClr val="tx2">
                    <a:lumMod val="60000"/>
                    <a:lumOff val="40000"/>
                  </a:schemeClr>
                </a:solidFill>
                <a:latin typeface="Times New Roman" pitchFamily="18" charset="0"/>
                <a:cs typeface="Times New Roman" pitchFamily="18" charset="0"/>
              </a:rPr>
              <a:t>)</a:t>
            </a:r>
          </a:p>
          <a:p>
            <a:pPr marL="342900" indent="-342900" algn="just" defTabSz="914400">
              <a:buFont typeface="Arial" pitchFamily="34" charset="0"/>
              <a:buChar char="•"/>
            </a:pPr>
            <a:endParaRPr lang="pt-BR" sz="1100" dirty="0" smtClean="0">
              <a:solidFill>
                <a:prstClr val="black"/>
              </a:solidFill>
              <a:latin typeface="Tahoma" pitchFamily="34" charset="0"/>
              <a:ea typeface="Tahoma" pitchFamily="34" charset="0"/>
              <a:cs typeface="Tahoma" pitchFamily="34" charset="0"/>
            </a:endParaRPr>
          </a:p>
          <a:p>
            <a:pPr marL="342900" indent="-342900" algn="just" defTabSz="914400">
              <a:buFont typeface="Arial" pitchFamily="34" charset="0"/>
              <a:buChar char="•"/>
            </a:pPr>
            <a:r>
              <a:rPr lang="pt-BR" sz="1200" dirty="0" smtClean="0">
                <a:solidFill>
                  <a:prstClr val="black"/>
                </a:solidFill>
                <a:latin typeface="Tahoma" pitchFamily="34" charset="0"/>
                <a:ea typeface="Tahoma" pitchFamily="34" charset="0"/>
                <a:cs typeface="Tahoma" pitchFamily="34" charset="0"/>
              </a:rPr>
              <a:t>În </a:t>
            </a:r>
            <a:r>
              <a:rPr lang="pt-BR" sz="1200" dirty="0">
                <a:solidFill>
                  <a:prstClr val="black"/>
                </a:solidFill>
                <a:latin typeface="Tahoma" pitchFamily="34" charset="0"/>
                <a:ea typeface="Tahoma" pitchFamily="34" charset="0"/>
                <a:cs typeface="Tahoma" pitchFamily="34" charset="0"/>
              </a:rPr>
              <a:t>cursul anului </a:t>
            </a:r>
            <a:r>
              <a:rPr lang="pt-BR" sz="1200" dirty="0" smtClean="0">
                <a:solidFill>
                  <a:prstClr val="black"/>
                </a:solidFill>
                <a:latin typeface="Tahoma" pitchFamily="34" charset="0"/>
                <a:ea typeface="Tahoma" pitchFamily="34" charset="0"/>
                <a:cs typeface="Tahoma" pitchFamily="34" charset="0"/>
              </a:rPr>
              <a:t>202</a:t>
            </a:r>
            <a:r>
              <a:rPr lang="en-US" sz="1200" dirty="0" smtClean="0">
                <a:solidFill>
                  <a:prstClr val="black"/>
                </a:solidFill>
                <a:latin typeface="Tahoma" pitchFamily="34" charset="0"/>
                <a:ea typeface="Tahoma" pitchFamily="34" charset="0"/>
                <a:cs typeface="Tahoma" pitchFamily="34" charset="0"/>
              </a:rPr>
              <a:t>3</a:t>
            </a:r>
            <a:r>
              <a:rPr lang="pt-BR" sz="1200" dirty="0" smtClean="0">
                <a:solidFill>
                  <a:prstClr val="black"/>
                </a:solidFill>
                <a:latin typeface="Tahoma" pitchFamily="34" charset="0"/>
                <a:ea typeface="Tahoma" pitchFamily="34" charset="0"/>
                <a:cs typeface="Tahoma" pitchFamily="34" charset="0"/>
              </a:rPr>
              <a:t>, </a:t>
            </a:r>
            <a:r>
              <a:rPr lang="pt-BR" sz="1200" dirty="0">
                <a:solidFill>
                  <a:prstClr val="black"/>
                </a:solidFill>
                <a:latin typeface="Tahoma" pitchFamily="34" charset="0"/>
                <a:ea typeface="Tahoma" pitchFamily="34" charset="0"/>
                <a:cs typeface="Tahoma" pitchFamily="34" charset="0"/>
              </a:rPr>
              <a:t>Comitetul Judeţean pentru Situaţii de Urgenţă Satu </a:t>
            </a:r>
            <a:r>
              <a:rPr lang="pt-BR" sz="1200" dirty="0" smtClean="0">
                <a:solidFill>
                  <a:prstClr val="black"/>
                </a:solidFill>
                <a:latin typeface="Tahoma" pitchFamily="34" charset="0"/>
                <a:ea typeface="Tahoma" pitchFamily="34" charset="0"/>
                <a:cs typeface="Tahoma" pitchFamily="34" charset="0"/>
              </a:rPr>
              <a:t>Mare</a:t>
            </a:r>
            <a:r>
              <a:rPr lang="ro-RO" sz="1200" dirty="0" smtClean="0">
                <a:solidFill>
                  <a:prstClr val="black"/>
                </a:solidFill>
                <a:latin typeface="Tahoma" pitchFamily="34" charset="0"/>
                <a:ea typeface="Tahoma" pitchFamily="34" charset="0"/>
                <a:cs typeface="Tahoma" pitchFamily="34" charset="0"/>
              </a:rPr>
              <a:t> în vederea gestionării situațiilor de urgență datorate fenomenelor hidro-meteorologice periculoase, temperaturilor ridicate sau a altor situații</a:t>
            </a:r>
            <a:r>
              <a:rPr lang="pt-BR" sz="1200" dirty="0" smtClean="0">
                <a:solidFill>
                  <a:prstClr val="black"/>
                </a:solidFill>
                <a:latin typeface="Tahoma" pitchFamily="34" charset="0"/>
                <a:ea typeface="Tahoma" pitchFamily="34" charset="0"/>
                <a:cs typeface="Tahoma" pitchFamily="34" charset="0"/>
              </a:rPr>
              <a:t> </a:t>
            </a:r>
            <a:r>
              <a:rPr lang="pt-BR" sz="1200" dirty="0">
                <a:solidFill>
                  <a:prstClr val="black"/>
                </a:solidFill>
                <a:latin typeface="Tahoma" pitchFamily="34" charset="0"/>
                <a:ea typeface="Tahoma" pitchFamily="34" charset="0"/>
                <a:cs typeface="Tahoma" pitchFamily="34" charset="0"/>
              </a:rPr>
              <a:t>a organizat şi </a:t>
            </a:r>
            <a:r>
              <a:rPr lang="pt-BR" sz="1200" dirty="0" smtClean="0">
                <a:solidFill>
                  <a:prstClr val="black"/>
                </a:solidFill>
                <a:latin typeface="Tahoma" pitchFamily="34" charset="0"/>
                <a:ea typeface="Tahoma" pitchFamily="34" charset="0"/>
                <a:cs typeface="Tahoma" pitchFamily="34" charset="0"/>
              </a:rPr>
              <a:t> desfăşurat  14 şedinţe </a:t>
            </a:r>
            <a:r>
              <a:rPr lang="ro-RO" sz="1200" dirty="0" smtClean="0">
                <a:solidFill>
                  <a:prstClr val="black"/>
                </a:solidFill>
                <a:latin typeface="Tahoma" pitchFamily="34" charset="0"/>
                <a:ea typeface="Tahoma" pitchFamily="34" charset="0"/>
                <a:cs typeface="Tahoma" pitchFamily="34" charset="0"/>
              </a:rPr>
              <a:t>în care </a:t>
            </a:r>
            <a:r>
              <a:rPr lang="pt-BR" sz="1200" dirty="0" smtClean="0">
                <a:solidFill>
                  <a:prstClr val="black"/>
                </a:solidFill>
                <a:latin typeface="Tahoma" pitchFamily="34" charset="0"/>
                <a:ea typeface="Tahoma" pitchFamily="34" charset="0"/>
                <a:cs typeface="Tahoma" pitchFamily="34" charset="0"/>
              </a:rPr>
              <a:t>au</a:t>
            </a:r>
            <a:r>
              <a:rPr lang="ro-RO" sz="1200" dirty="0" smtClean="0">
                <a:solidFill>
                  <a:prstClr val="black"/>
                </a:solidFill>
                <a:latin typeface="Tahoma" pitchFamily="34" charset="0"/>
                <a:ea typeface="Tahoma" pitchFamily="34" charset="0"/>
                <a:cs typeface="Tahoma" pitchFamily="34" charset="0"/>
              </a:rPr>
              <a:t> fost</a:t>
            </a:r>
            <a:r>
              <a:rPr lang="pt-BR" sz="1200" dirty="0" smtClean="0">
                <a:solidFill>
                  <a:prstClr val="black"/>
                </a:solidFill>
                <a:latin typeface="Tahoma" pitchFamily="34" charset="0"/>
                <a:ea typeface="Tahoma" pitchFamily="34" charset="0"/>
                <a:cs typeface="Tahoma" pitchFamily="34" charset="0"/>
              </a:rPr>
              <a:t> adoptat</a:t>
            </a:r>
            <a:r>
              <a:rPr lang="ro-RO" sz="1200" dirty="0" smtClean="0">
                <a:solidFill>
                  <a:prstClr val="black"/>
                </a:solidFill>
                <a:latin typeface="Tahoma" pitchFamily="34" charset="0"/>
                <a:ea typeface="Tahoma" pitchFamily="34" charset="0"/>
                <a:cs typeface="Tahoma" pitchFamily="34" charset="0"/>
              </a:rPr>
              <a:t>e</a:t>
            </a:r>
            <a:r>
              <a:rPr lang="pt-BR" sz="1200" dirty="0" smtClean="0">
                <a:solidFill>
                  <a:prstClr val="black"/>
                </a:solidFill>
                <a:latin typeface="Tahoma" pitchFamily="34" charset="0"/>
                <a:ea typeface="Tahoma" pitchFamily="34" charset="0"/>
                <a:cs typeface="Tahoma" pitchFamily="34" charset="0"/>
              </a:rPr>
              <a:t> </a:t>
            </a:r>
            <a:r>
              <a:rPr lang="ro-RO" sz="1200" dirty="0" smtClean="0">
                <a:solidFill>
                  <a:prstClr val="black"/>
                </a:solidFill>
                <a:latin typeface="Tahoma" pitchFamily="34" charset="0"/>
                <a:ea typeface="Tahoma" pitchFamily="34" charset="0"/>
                <a:cs typeface="Tahoma" pitchFamily="34" charset="0"/>
              </a:rPr>
              <a:t>un număr de </a:t>
            </a:r>
            <a:r>
              <a:rPr lang="en-US" sz="1200" dirty="0" smtClean="0">
                <a:solidFill>
                  <a:prstClr val="black"/>
                </a:solidFill>
                <a:latin typeface="Tahoma" pitchFamily="34" charset="0"/>
                <a:ea typeface="Tahoma" pitchFamily="34" charset="0"/>
                <a:cs typeface="Tahoma" pitchFamily="34" charset="0"/>
              </a:rPr>
              <a:t>13</a:t>
            </a:r>
            <a:r>
              <a:rPr lang="pt-BR" sz="1200" dirty="0" smtClean="0">
                <a:solidFill>
                  <a:prstClr val="black"/>
                </a:solidFill>
                <a:latin typeface="Tahoma" pitchFamily="34" charset="0"/>
                <a:ea typeface="Tahoma" pitchFamily="34" charset="0"/>
                <a:cs typeface="Tahoma" pitchFamily="34" charset="0"/>
              </a:rPr>
              <a:t> hotărâri</a:t>
            </a:r>
            <a:r>
              <a:rPr lang="ro-RO" sz="1200" dirty="0" smtClean="0">
                <a:solidFill>
                  <a:prstClr val="black"/>
                </a:solidFill>
                <a:latin typeface="Tahoma" pitchFamily="34" charset="0"/>
                <a:ea typeface="Tahoma" pitchFamily="34" charset="0"/>
                <a:cs typeface="Tahoma" pitchFamily="34" charset="0"/>
              </a:rPr>
              <a:t>;</a:t>
            </a:r>
            <a:endParaRPr lang="en-US" sz="1200" dirty="0" smtClean="0">
              <a:solidFill>
                <a:prstClr val="black"/>
              </a:solidFill>
              <a:latin typeface="Tahoma" pitchFamily="34" charset="0"/>
              <a:ea typeface="Tahoma" pitchFamily="34" charset="0"/>
              <a:cs typeface="Tahoma" pitchFamily="34" charset="0"/>
            </a:endParaRPr>
          </a:p>
          <a:p>
            <a:pPr marL="342900" indent="-342900" algn="just" defTabSz="914400">
              <a:buFont typeface="Arial" pitchFamily="34" charset="0"/>
              <a:buChar char="•"/>
            </a:pPr>
            <a:endParaRPr lang="en-US" sz="1200" dirty="0" smtClean="0">
              <a:solidFill>
                <a:prstClr val="black"/>
              </a:solidFill>
              <a:latin typeface="Tahoma" pitchFamily="34" charset="0"/>
              <a:ea typeface="Tahoma" pitchFamily="34" charset="0"/>
              <a:cs typeface="Tahoma" pitchFamily="34" charset="0"/>
            </a:endParaRPr>
          </a:p>
          <a:p>
            <a:pPr marL="342900" indent="-342900" algn="just" defTabSz="914400">
              <a:buFont typeface="Arial" pitchFamily="34" charset="0"/>
              <a:buChar char="•"/>
            </a:pPr>
            <a:r>
              <a:rPr lang="pt-BR" sz="1200" dirty="0" smtClean="0">
                <a:solidFill>
                  <a:prstClr val="black"/>
                </a:solidFill>
                <a:latin typeface="Tahoma" pitchFamily="34" charset="0"/>
                <a:ea typeface="Tahoma" pitchFamily="34" charset="0"/>
                <a:cs typeface="Tahoma" pitchFamily="34" charset="0"/>
              </a:rPr>
              <a:t>S-au desfășurat 12 şedinţe extraordinare ale Comitetului Judeţean pentru Situaţii de Urgenţă Satu Mare pentru aprobarea documentelor </a:t>
            </a:r>
            <a:r>
              <a:rPr lang="ro-RO" sz="1200" dirty="0" smtClean="0">
                <a:solidFill>
                  <a:prstClr val="black"/>
                </a:solidFill>
                <a:latin typeface="Tahoma" pitchFamily="34" charset="0"/>
                <a:ea typeface="Tahoma" pitchFamily="34" charset="0"/>
                <a:cs typeface="Tahoma" pitchFamily="34" charset="0"/>
              </a:rPr>
              <a:t>și</a:t>
            </a:r>
            <a:r>
              <a:rPr lang="pt-BR" sz="1200" dirty="0" smtClean="0">
                <a:solidFill>
                  <a:prstClr val="black"/>
                </a:solidFill>
                <a:latin typeface="Tahoma" pitchFamily="34" charset="0"/>
                <a:ea typeface="Tahoma" pitchFamily="34" charset="0"/>
                <a:cs typeface="Tahoma" pitchFamily="34" charset="0"/>
              </a:rPr>
              <a:t> adoptarea măsurilor operative necesare desfăşurării activităţii şi luarea deciziilor imediate: în cazul evenimentelor prognozate de fenomene hidro-meteorologice periculoase, stabilirea măsurilor de protecție pentru realizarea siguranței în zona afectată de scurgerea de gaze în localitatea Supuru de Sus și aprobarea spațiilor de cazare a refugiaților din Ucraina la nivelul județului Satu Mare.</a:t>
            </a:r>
            <a:endParaRPr lang="en-US" sz="1200" dirty="0" smtClean="0">
              <a:solidFill>
                <a:prstClr val="black"/>
              </a:solidFill>
              <a:latin typeface="Tahoma" pitchFamily="34" charset="0"/>
              <a:ea typeface="Tahoma" pitchFamily="34" charset="0"/>
              <a:cs typeface="Tahoma" pitchFamily="34" charset="0"/>
            </a:endParaRPr>
          </a:p>
          <a:p>
            <a:pPr marL="342900" indent="-342900" algn="just" defTabSz="914400">
              <a:buFont typeface="Arial" pitchFamily="34" charset="0"/>
              <a:buChar char="•"/>
            </a:pPr>
            <a:endParaRPr lang="ro-RO" sz="1100" dirty="0" smtClean="0">
              <a:solidFill>
                <a:prstClr val="black"/>
              </a:solidFill>
              <a:latin typeface="Tahoma" pitchFamily="34" charset="0"/>
              <a:ea typeface="Tahoma" pitchFamily="34" charset="0"/>
              <a:cs typeface="Tahoma" pitchFamily="34" charset="0"/>
            </a:endParaRPr>
          </a:p>
          <a:p>
            <a:pPr marL="342900" indent="-342900" algn="l" defTabSz="914400"/>
            <a:r>
              <a:rPr lang="en-US" sz="1400" b="1" i="1" dirty="0" smtClean="0">
                <a:solidFill>
                  <a:srgbClr val="3716FC"/>
                </a:solidFill>
                <a:latin typeface="Times New Roman" pitchFamily="18" charset="0"/>
                <a:cs typeface="Times New Roman" pitchFamily="18" charset="0"/>
              </a:rPr>
              <a:t>	</a:t>
            </a:r>
            <a:r>
              <a:rPr lang="ro-RO" sz="1400" b="1" i="1" dirty="0" smtClean="0">
                <a:solidFill>
                  <a:schemeClr val="tx2">
                    <a:lumMod val="60000"/>
                    <a:lumOff val="40000"/>
                  </a:schemeClr>
                </a:solidFill>
                <a:latin typeface="Times New Roman" pitchFamily="18" charset="0"/>
                <a:cs typeface="Times New Roman" pitchFamily="18" charset="0"/>
              </a:rPr>
              <a:t>Situații de urgență produse pe teritoriul județului în 202</a:t>
            </a:r>
            <a:r>
              <a:rPr lang="en-US" sz="1400" b="1" i="1" dirty="0" smtClean="0">
                <a:solidFill>
                  <a:schemeClr val="tx2">
                    <a:lumMod val="60000"/>
                    <a:lumOff val="40000"/>
                  </a:schemeClr>
                </a:solidFill>
                <a:latin typeface="Times New Roman" pitchFamily="18" charset="0"/>
                <a:cs typeface="Times New Roman" pitchFamily="18" charset="0"/>
              </a:rPr>
              <a:t>3</a:t>
            </a:r>
            <a:endParaRPr lang="ro-RO" sz="1400" b="1" i="1" dirty="0" smtClean="0">
              <a:solidFill>
                <a:schemeClr val="tx2">
                  <a:lumMod val="60000"/>
                  <a:lumOff val="40000"/>
                </a:schemeClr>
              </a:solidFill>
              <a:latin typeface="Times New Roman" pitchFamily="18" charset="0"/>
              <a:cs typeface="Times New Roman" pitchFamily="18" charset="0"/>
            </a:endParaRPr>
          </a:p>
          <a:p>
            <a:pPr marL="342900" lvl="0" indent="-342900" algn="just" defTabSz="914400">
              <a:buFont typeface="Arial" pitchFamily="34" charset="0"/>
              <a:buChar char="•"/>
            </a:pPr>
            <a:r>
              <a:rPr lang="pt-BR" sz="1200" dirty="0" smtClean="0">
                <a:solidFill>
                  <a:prstClr val="black"/>
                </a:solidFill>
                <a:latin typeface="Tahoma" pitchFamily="34" charset="0"/>
                <a:ea typeface="Tahoma" pitchFamily="34" charset="0"/>
                <a:cs typeface="Tahoma" pitchFamily="34" charset="0"/>
              </a:rPr>
              <a:t>În anul 202</a:t>
            </a:r>
            <a:r>
              <a:rPr lang="en-US" sz="1200" dirty="0" smtClean="0">
                <a:solidFill>
                  <a:prstClr val="black"/>
                </a:solidFill>
                <a:latin typeface="Tahoma" pitchFamily="34" charset="0"/>
                <a:ea typeface="Tahoma" pitchFamily="34" charset="0"/>
                <a:cs typeface="Tahoma" pitchFamily="34" charset="0"/>
              </a:rPr>
              <a:t>3</a:t>
            </a:r>
            <a:r>
              <a:rPr lang="pt-BR" sz="1200" dirty="0" smtClean="0">
                <a:solidFill>
                  <a:prstClr val="black"/>
                </a:solidFill>
                <a:latin typeface="Tahoma" pitchFamily="34" charset="0"/>
                <a:ea typeface="Tahoma" pitchFamily="34" charset="0"/>
                <a:cs typeface="Tahoma" pitchFamily="34" charset="0"/>
              </a:rPr>
              <a:t> au fost înaintate </a:t>
            </a:r>
            <a:r>
              <a:rPr lang="ro-RO" sz="1200" dirty="0" smtClean="0">
                <a:solidFill>
                  <a:prstClr val="black"/>
                </a:solidFill>
                <a:latin typeface="Tahoma" pitchFamily="34" charset="0"/>
                <a:ea typeface="Tahoma" pitchFamily="34" charset="0"/>
                <a:cs typeface="Tahoma" pitchFamily="34" charset="0"/>
              </a:rPr>
              <a:t> un număr de </a:t>
            </a:r>
            <a:r>
              <a:rPr lang="en-US" sz="1200" dirty="0" smtClean="0">
                <a:solidFill>
                  <a:prstClr val="black"/>
                </a:solidFill>
                <a:latin typeface="Tahoma" pitchFamily="34" charset="0"/>
                <a:ea typeface="Tahoma" pitchFamily="34" charset="0"/>
                <a:cs typeface="Tahoma" pitchFamily="34" charset="0"/>
              </a:rPr>
              <a:t>1</a:t>
            </a:r>
            <a:r>
              <a:rPr lang="ro-RO" sz="1200" dirty="0" smtClean="0">
                <a:solidFill>
                  <a:prstClr val="black"/>
                </a:solidFill>
                <a:latin typeface="Tahoma" pitchFamily="34" charset="0"/>
                <a:ea typeface="Tahoma" pitchFamily="34" charset="0"/>
                <a:cs typeface="Tahoma" pitchFamily="34" charset="0"/>
              </a:rPr>
              <a:t>5 Rapoarte privind producerea </a:t>
            </a:r>
            <a:r>
              <a:rPr lang="ro-RO" sz="1200" dirty="0" err="1" smtClean="0">
                <a:solidFill>
                  <a:prstClr val="black"/>
                </a:solidFill>
                <a:latin typeface="Tahoma" pitchFamily="34" charset="0"/>
                <a:ea typeface="Tahoma" pitchFamily="34" charset="0"/>
                <a:cs typeface="Tahoma" pitchFamily="34" charset="0"/>
              </a:rPr>
              <a:t>situ</a:t>
            </a:r>
            <a:r>
              <a:rPr lang="pt-BR" sz="1200" dirty="0" smtClean="0">
                <a:solidFill>
                  <a:prstClr val="black"/>
                </a:solidFill>
                <a:latin typeface="Tahoma" pitchFamily="34" charset="0"/>
                <a:ea typeface="Tahoma" pitchFamily="34" charset="0"/>
                <a:cs typeface="Tahoma" pitchFamily="34" charset="0"/>
              </a:rPr>
              <a:t>a</a:t>
            </a:r>
            <a:r>
              <a:rPr lang="ro-RO" sz="1200" dirty="0" err="1" smtClean="0">
                <a:solidFill>
                  <a:prstClr val="black"/>
                </a:solidFill>
                <a:latin typeface="Tahoma" pitchFamily="34" charset="0"/>
                <a:ea typeface="Tahoma" pitchFamily="34" charset="0"/>
                <a:cs typeface="Tahoma" pitchFamily="34" charset="0"/>
              </a:rPr>
              <a:t>țiilor</a:t>
            </a:r>
            <a:r>
              <a:rPr lang="ro-RO" sz="1200" dirty="0" smtClean="0">
                <a:solidFill>
                  <a:prstClr val="black"/>
                </a:solidFill>
                <a:latin typeface="Tahoma" pitchFamily="34" charset="0"/>
                <a:ea typeface="Tahoma" pitchFamily="34" charset="0"/>
                <a:cs typeface="Tahoma" pitchFamily="34" charset="0"/>
              </a:rPr>
              <a:t> de urgență care au </a:t>
            </a:r>
            <a:r>
              <a:rPr lang="en-US" sz="1200" dirty="0" err="1" smtClean="0">
                <a:solidFill>
                  <a:prstClr val="black"/>
                </a:solidFill>
                <a:latin typeface="Tahoma" pitchFamily="34" charset="0"/>
                <a:ea typeface="Tahoma" pitchFamily="34" charset="0"/>
                <a:cs typeface="Tahoma" pitchFamily="34" charset="0"/>
              </a:rPr>
              <a:t>condus</a:t>
            </a:r>
            <a:r>
              <a:rPr lang="en-US" sz="1200" dirty="0" smtClean="0">
                <a:solidFill>
                  <a:prstClr val="black"/>
                </a:solidFill>
                <a:latin typeface="Tahoma" pitchFamily="34" charset="0"/>
                <a:ea typeface="Tahoma" pitchFamily="34" charset="0"/>
                <a:cs typeface="Tahoma" pitchFamily="34" charset="0"/>
              </a:rPr>
              <a:t> la </a:t>
            </a:r>
            <a:r>
              <a:rPr lang="en-US" sz="1200" dirty="0" err="1" smtClean="0">
                <a:solidFill>
                  <a:prstClr val="black"/>
                </a:solidFill>
                <a:latin typeface="Tahoma" pitchFamily="34" charset="0"/>
                <a:ea typeface="Tahoma" pitchFamily="34" charset="0"/>
                <a:cs typeface="Tahoma" pitchFamily="34" charset="0"/>
              </a:rPr>
              <a:t>pagube</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materiale</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și</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agricole</a:t>
            </a:r>
            <a:r>
              <a:rPr lang="en-US" sz="1200" dirty="0" smtClean="0">
                <a:solidFill>
                  <a:prstClr val="black"/>
                </a:solidFill>
                <a:latin typeface="Tahoma" pitchFamily="34" charset="0"/>
                <a:ea typeface="Tahoma" pitchFamily="34" charset="0"/>
                <a:cs typeface="Tahoma" pitchFamily="34" charset="0"/>
              </a:rPr>
              <a:t> la </a:t>
            </a:r>
            <a:r>
              <a:rPr lang="en-US" sz="1200" dirty="0" err="1" smtClean="0">
                <a:solidFill>
                  <a:prstClr val="black"/>
                </a:solidFill>
                <a:latin typeface="Tahoma" pitchFamily="34" charset="0"/>
                <a:ea typeface="Tahoma" pitchFamily="34" charset="0"/>
                <a:cs typeface="Tahoma" pitchFamily="34" charset="0"/>
              </a:rPr>
              <a:t>persoane</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fizice</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agenți</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economici</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instituții</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infrastrctură</a:t>
            </a:r>
            <a:r>
              <a:rPr lang="en-US" sz="1200" dirty="0" smtClean="0">
                <a:solidFill>
                  <a:prstClr val="black"/>
                </a:solidFill>
                <a:latin typeface="Tahoma" pitchFamily="34" charset="0"/>
                <a:ea typeface="Tahoma" pitchFamily="34" charset="0"/>
                <a:cs typeface="Tahoma" pitchFamily="34" charset="0"/>
              </a:rPr>
              <a:t> etc.</a:t>
            </a:r>
            <a:endParaRPr lang="ro-RO" sz="1200" dirty="0" smtClean="0">
              <a:solidFill>
                <a:prstClr val="black"/>
              </a:solidFill>
              <a:latin typeface="Tahoma" pitchFamily="34" charset="0"/>
              <a:ea typeface="Tahoma" pitchFamily="34" charset="0"/>
              <a:cs typeface="Tahoma" pitchFamily="34" charset="0"/>
            </a:endParaRPr>
          </a:p>
          <a:p>
            <a:pPr marL="342900" lvl="0" indent="-342900" algn="l" defTabSz="914400"/>
            <a:endParaRPr lang="ro-RO" sz="1400" dirty="0">
              <a:solidFill>
                <a:prstClr val="black"/>
              </a:solidFill>
            </a:endParaRPr>
          </a:p>
          <a:p>
            <a:pPr algn="just"/>
            <a:endParaRPr lang="vi-VN" sz="1700" i="1" dirty="0">
              <a:solidFill>
                <a:schemeClr val="tx1"/>
              </a:solidFill>
              <a:latin typeface="Times New Roman" pitchFamily="18" charset="0"/>
              <a:cs typeface="Times New Roman" pitchFamily="18" charset="0"/>
            </a:endParaRPr>
          </a:p>
        </p:txBody>
      </p:sp>
      <p:sp>
        <p:nvSpPr>
          <p:cNvPr id="2059" name="Rectangle 11"/>
          <p:cNvSpPr>
            <a:spLocks noChangeArrowheads="1"/>
          </p:cNvSpPr>
          <p:nvPr/>
        </p:nvSpPr>
        <p:spPr bwMode="auto">
          <a:xfrm>
            <a:off x="281354" y="-85597"/>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16" name="Rectangle 11"/>
          <p:cNvSpPr>
            <a:spLocks noChangeArrowheads="1"/>
          </p:cNvSpPr>
          <p:nvPr/>
        </p:nvSpPr>
        <p:spPr bwMode="auto">
          <a:xfrm>
            <a:off x="773723" y="1885950"/>
            <a:ext cx="7737231" cy="1402098"/>
          </a:xfrm>
          <a:prstGeom prst="rect">
            <a:avLst/>
          </a:prstGeom>
          <a:noFill/>
          <a:ln w="9525">
            <a:noFill/>
            <a:miter lim="800000"/>
            <a:headEnd/>
            <a:tailEnd/>
          </a:ln>
          <a:effectLst/>
        </p:spPr>
        <p:txBody>
          <a:bodyPr vert="horz" wrap="squar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Tree>
    <p:extLst>
      <p:ext uri="{BB962C8B-B14F-4D97-AF65-F5344CB8AC3E}">
        <p14:creationId xmlns:p14="http://schemas.microsoft.com/office/powerpoint/2010/main" xmlns="" val="2307334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0" y="-228600"/>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77"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p:cNvSpPr>
            <p:nvPr/>
          </p:nvSpPr>
          <p:spPr bwMode="auto">
            <a:xfrm>
              <a:off x="2340" y="5273"/>
              <a:ext cx="5697" cy="5369"/>
            </a:xfrm>
            <a:custGeom>
              <a:avLst/>
              <a:gdLst/>
              <a:ahLst/>
              <a:cxnLst>
                <a:cxn ang="0">
                  <a:pos x="81" y="5295"/>
                </a:cxn>
                <a:cxn ang="0">
                  <a:pos x="1582" y="648"/>
                </a:cxn>
                <a:cxn ang="0">
                  <a:pos x="1420" y="1131"/>
                </a:cxn>
                <a:cxn ang="0">
                  <a:pos x="1472" y="718"/>
                </a:cxn>
                <a:cxn ang="0">
                  <a:pos x="1465" y="711"/>
                </a:cxn>
                <a:cxn ang="0">
                  <a:pos x="341" y="746"/>
                </a:cxn>
                <a:cxn ang="0">
                  <a:pos x="1397" y="1544"/>
                </a:cxn>
                <a:cxn ang="0">
                  <a:pos x="1047" y="2449"/>
                </a:cxn>
                <a:cxn ang="0">
                  <a:pos x="1397" y="1554"/>
                </a:cxn>
                <a:cxn ang="0">
                  <a:pos x="910" y="1381"/>
                </a:cxn>
                <a:cxn ang="0">
                  <a:pos x="958" y="2675"/>
                </a:cxn>
                <a:cxn ang="0">
                  <a:pos x="737" y="3242"/>
                </a:cxn>
                <a:cxn ang="0">
                  <a:pos x="442" y="2562"/>
                </a:cxn>
                <a:cxn ang="0">
                  <a:pos x="482" y="2562"/>
                </a:cxn>
                <a:cxn ang="0">
                  <a:pos x="2" y="3525"/>
                </a:cxn>
                <a:cxn ang="0">
                  <a:pos x="638" y="3873"/>
                </a:cxn>
                <a:cxn ang="0">
                  <a:pos x="644" y="3883"/>
                </a:cxn>
                <a:cxn ang="0">
                  <a:pos x="738" y="3658"/>
                </a:cxn>
                <a:cxn ang="0">
                  <a:pos x="595" y="3631"/>
                </a:cxn>
                <a:cxn ang="0">
                  <a:pos x="1052" y="2460"/>
                </a:cxn>
                <a:cxn ang="0">
                  <a:pos x="1057" y="2449"/>
                </a:cxn>
                <a:cxn ang="0">
                  <a:pos x="1409" y="1548"/>
                </a:cxn>
                <a:cxn ang="0">
                  <a:pos x="1548" y="1178"/>
                </a:cxn>
                <a:cxn ang="0">
                  <a:pos x="1576" y="666"/>
                </a:cxn>
                <a:cxn ang="0">
                  <a:pos x="1952" y="446"/>
                </a:cxn>
                <a:cxn ang="0">
                  <a:pos x="1673" y="1073"/>
                </a:cxn>
                <a:cxn ang="0">
                  <a:pos x="1952" y="446"/>
                </a:cxn>
                <a:cxn ang="0">
                  <a:pos x="1694" y="1073"/>
                </a:cxn>
                <a:cxn ang="0">
                  <a:pos x="1962" y="456"/>
                </a:cxn>
                <a:cxn ang="0">
                  <a:pos x="1882" y="5348"/>
                </a:cxn>
                <a:cxn ang="0">
                  <a:pos x="1144" y="5343"/>
                </a:cxn>
                <a:cxn ang="0">
                  <a:pos x="2049" y="5344"/>
                </a:cxn>
                <a:cxn ang="0">
                  <a:pos x="2535" y="139"/>
                </a:cxn>
                <a:cxn ang="0">
                  <a:pos x="2441" y="191"/>
                </a:cxn>
                <a:cxn ang="0">
                  <a:pos x="2433" y="184"/>
                </a:cxn>
                <a:cxn ang="0">
                  <a:pos x="2360" y="754"/>
                </a:cxn>
                <a:cxn ang="0">
                  <a:pos x="2550" y="121"/>
                </a:cxn>
                <a:cxn ang="0">
                  <a:pos x="2757" y="18"/>
                </a:cxn>
                <a:cxn ang="0">
                  <a:pos x="2646" y="79"/>
                </a:cxn>
                <a:cxn ang="0">
                  <a:pos x="2638" y="73"/>
                </a:cxn>
                <a:cxn ang="0">
                  <a:pos x="2485" y="695"/>
                </a:cxn>
                <a:cxn ang="0">
                  <a:pos x="2772" y="0"/>
                </a:cxn>
                <a:cxn ang="0">
                  <a:pos x="2049" y="5344"/>
                </a:cxn>
                <a:cxn ang="0">
                  <a:pos x="3263" y="5309"/>
                </a:cxn>
                <a:cxn ang="0">
                  <a:pos x="2815" y="5313"/>
                </a:cxn>
                <a:cxn ang="0">
                  <a:pos x="3283" y="5310"/>
                </a:cxn>
                <a:cxn ang="0">
                  <a:pos x="3332" y="5311"/>
                </a:cxn>
                <a:cxn ang="0">
                  <a:pos x="3838" y="5327"/>
                </a:cxn>
                <a:cxn ang="0">
                  <a:pos x="5358" y="3848"/>
                </a:cxn>
                <a:cxn ang="0">
                  <a:pos x="5353" y="3855"/>
                </a:cxn>
                <a:cxn ang="0">
                  <a:pos x="4125" y="5300"/>
                </a:cxn>
                <a:cxn ang="0">
                  <a:pos x="5696" y="3831"/>
                </a:cxn>
              </a:cxnLst>
              <a:rect l="0" t="0" r="r" b="b"/>
              <a:pathLst>
                <a:path w="5697" h="5369">
                  <a:moveTo>
                    <a:pt x="1144" y="5343"/>
                  </a:moveTo>
                  <a:lnTo>
                    <a:pt x="81" y="5285"/>
                  </a:lnTo>
                  <a:lnTo>
                    <a:pt x="81" y="5295"/>
                  </a:lnTo>
                  <a:lnTo>
                    <a:pt x="385" y="5311"/>
                  </a:lnTo>
                  <a:lnTo>
                    <a:pt x="1144" y="5343"/>
                  </a:lnTo>
                  <a:close/>
                  <a:moveTo>
                    <a:pt x="1582" y="648"/>
                  </a:moveTo>
                  <a:lnTo>
                    <a:pt x="1566" y="656"/>
                  </a:lnTo>
                  <a:lnTo>
                    <a:pt x="1566" y="666"/>
                  </a:lnTo>
                  <a:lnTo>
                    <a:pt x="1420" y="1131"/>
                  </a:lnTo>
                  <a:lnTo>
                    <a:pt x="1359" y="1109"/>
                  </a:lnTo>
                  <a:lnTo>
                    <a:pt x="1346" y="1104"/>
                  </a:lnTo>
                  <a:lnTo>
                    <a:pt x="1472" y="718"/>
                  </a:lnTo>
                  <a:lnTo>
                    <a:pt x="1566" y="666"/>
                  </a:lnTo>
                  <a:lnTo>
                    <a:pt x="1566" y="656"/>
                  </a:lnTo>
                  <a:lnTo>
                    <a:pt x="1465" y="711"/>
                  </a:lnTo>
                  <a:lnTo>
                    <a:pt x="1337" y="1101"/>
                  </a:lnTo>
                  <a:lnTo>
                    <a:pt x="345" y="738"/>
                  </a:lnTo>
                  <a:lnTo>
                    <a:pt x="341" y="746"/>
                  </a:lnTo>
                  <a:lnTo>
                    <a:pt x="1541" y="1185"/>
                  </a:lnTo>
                  <a:lnTo>
                    <a:pt x="1400" y="1545"/>
                  </a:lnTo>
                  <a:lnTo>
                    <a:pt x="1397" y="1544"/>
                  </a:lnTo>
                  <a:lnTo>
                    <a:pt x="1397" y="1554"/>
                  </a:lnTo>
                  <a:lnTo>
                    <a:pt x="1047" y="2449"/>
                  </a:lnTo>
                  <a:lnTo>
                    <a:pt x="540" y="2308"/>
                  </a:lnTo>
                  <a:lnTo>
                    <a:pt x="915" y="1393"/>
                  </a:lnTo>
                  <a:lnTo>
                    <a:pt x="1397" y="1554"/>
                  </a:lnTo>
                  <a:lnTo>
                    <a:pt x="1397" y="1544"/>
                  </a:lnTo>
                  <a:lnTo>
                    <a:pt x="944" y="1393"/>
                  </a:lnTo>
                  <a:lnTo>
                    <a:pt x="910" y="1381"/>
                  </a:lnTo>
                  <a:lnTo>
                    <a:pt x="528" y="2314"/>
                  </a:lnTo>
                  <a:lnTo>
                    <a:pt x="1043" y="2458"/>
                  </a:lnTo>
                  <a:lnTo>
                    <a:pt x="958" y="2675"/>
                  </a:lnTo>
                  <a:lnTo>
                    <a:pt x="955" y="2674"/>
                  </a:lnTo>
                  <a:lnTo>
                    <a:pt x="955" y="2684"/>
                  </a:lnTo>
                  <a:lnTo>
                    <a:pt x="737" y="3242"/>
                  </a:lnTo>
                  <a:lnTo>
                    <a:pt x="585" y="3631"/>
                  </a:lnTo>
                  <a:lnTo>
                    <a:pt x="61" y="3536"/>
                  </a:lnTo>
                  <a:lnTo>
                    <a:pt x="442" y="2562"/>
                  </a:lnTo>
                  <a:lnTo>
                    <a:pt x="955" y="2684"/>
                  </a:lnTo>
                  <a:lnTo>
                    <a:pt x="955" y="2674"/>
                  </a:lnTo>
                  <a:lnTo>
                    <a:pt x="482" y="2562"/>
                  </a:lnTo>
                  <a:lnTo>
                    <a:pt x="437" y="2551"/>
                  </a:lnTo>
                  <a:lnTo>
                    <a:pt x="52" y="3534"/>
                  </a:lnTo>
                  <a:lnTo>
                    <a:pt x="2" y="3525"/>
                  </a:lnTo>
                  <a:lnTo>
                    <a:pt x="0" y="3534"/>
                  </a:lnTo>
                  <a:lnTo>
                    <a:pt x="731" y="3666"/>
                  </a:lnTo>
                  <a:lnTo>
                    <a:pt x="638" y="3873"/>
                  </a:lnTo>
                  <a:lnTo>
                    <a:pt x="1" y="3801"/>
                  </a:lnTo>
                  <a:lnTo>
                    <a:pt x="0" y="3810"/>
                  </a:lnTo>
                  <a:lnTo>
                    <a:pt x="644" y="3883"/>
                  </a:lnTo>
                  <a:lnTo>
                    <a:pt x="742" y="3665"/>
                  </a:lnTo>
                  <a:lnTo>
                    <a:pt x="737" y="3663"/>
                  </a:lnTo>
                  <a:lnTo>
                    <a:pt x="738" y="3658"/>
                  </a:lnTo>
                  <a:lnTo>
                    <a:pt x="594" y="3632"/>
                  </a:lnTo>
                  <a:lnTo>
                    <a:pt x="595" y="3631"/>
                  </a:lnTo>
                  <a:lnTo>
                    <a:pt x="967" y="2677"/>
                  </a:lnTo>
                  <a:lnTo>
                    <a:pt x="1052" y="2460"/>
                  </a:lnTo>
                  <a:lnTo>
                    <a:pt x="1054" y="2455"/>
                  </a:lnTo>
                  <a:lnTo>
                    <a:pt x="1057" y="2449"/>
                  </a:lnTo>
                  <a:lnTo>
                    <a:pt x="1111" y="2311"/>
                  </a:lnTo>
                  <a:lnTo>
                    <a:pt x="1409" y="1548"/>
                  </a:lnTo>
                  <a:lnTo>
                    <a:pt x="1551" y="1184"/>
                  </a:lnTo>
                  <a:lnTo>
                    <a:pt x="1547" y="1183"/>
                  </a:lnTo>
                  <a:lnTo>
                    <a:pt x="1548" y="1178"/>
                  </a:lnTo>
                  <a:lnTo>
                    <a:pt x="1429" y="1134"/>
                  </a:lnTo>
                  <a:lnTo>
                    <a:pt x="1430" y="1131"/>
                  </a:lnTo>
                  <a:lnTo>
                    <a:pt x="1576" y="666"/>
                  </a:lnTo>
                  <a:lnTo>
                    <a:pt x="1582" y="648"/>
                  </a:lnTo>
                  <a:close/>
                  <a:moveTo>
                    <a:pt x="1968" y="438"/>
                  </a:moveTo>
                  <a:lnTo>
                    <a:pt x="1952" y="446"/>
                  </a:lnTo>
                  <a:lnTo>
                    <a:pt x="1952" y="456"/>
                  </a:lnTo>
                  <a:lnTo>
                    <a:pt x="1773" y="1025"/>
                  </a:lnTo>
                  <a:lnTo>
                    <a:pt x="1673" y="1073"/>
                  </a:lnTo>
                  <a:lnTo>
                    <a:pt x="1858" y="508"/>
                  </a:lnTo>
                  <a:lnTo>
                    <a:pt x="1952" y="456"/>
                  </a:lnTo>
                  <a:lnTo>
                    <a:pt x="1952" y="446"/>
                  </a:lnTo>
                  <a:lnTo>
                    <a:pt x="1851" y="501"/>
                  </a:lnTo>
                  <a:lnTo>
                    <a:pt x="1658" y="1090"/>
                  </a:lnTo>
                  <a:lnTo>
                    <a:pt x="1694" y="1073"/>
                  </a:lnTo>
                  <a:lnTo>
                    <a:pt x="1781" y="1031"/>
                  </a:lnTo>
                  <a:lnTo>
                    <a:pt x="1851" y="809"/>
                  </a:lnTo>
                  <a:lnTo>
                    <a:pt x="1962" y="456"/>
                  </a:lnTo>
                  <a:lnTo>
                    <a:pt x="1968" y="438"/>
                  </a:lnTo>
                  <a:close/>
                  <a:moveTo>
                    <a:pt x="2049" y="5344"/>
                  </a:moveTo>
                  <a:lnTo>
                    <a:pt x="1882" y="5348"/>
                  </a:lnTo>
                  <a:lnTo>
                    <a:pt x="1609" y="5350"/>
                  </a:lnTo>
                  <a:lnTo>
                    <a:pt x="1338" y="5348"/>
                  </a:lnTo>
                  <a:lnTo>
                    <a:pt x="1144" y="5343"/>
                  </a:lnTo>
                  <a:lnTo>
                    <a:pt x="1600" y="5368"/>
                  </a:lnTo>
                  <a:lnTo>
                    <a:pt x="1931" y="5350"/>
                  </a:lnTo>
                  <a:lnTo>
                    <a:pt x="2049" y="5344"/>
                  </a:lnTo>
                  <a:close/>
                  <a:moveTo>
                    <a:pt x="2550" y="121"/>
                  </a:moveTo>
                  <a:lnTo>
                    <a:pt x="2535" y="129"/>
                  </a:lnTo>
                  <a:lnTo>
                    <a:pt x="2535" y="139"/>
                  </a:lnTo>
                  <a:lnTo>
                    <a:pt x="2352" y="748"/>
                  </a:lnTo>
                  <a:lnTo>
                    <a:pt x="2252" y="796"/>
                  </a:lnTo>
                  <a:lnTo>
                    <a:pt x="2441" y="191"/>
                  </a:lnTo>
                  <a:lnTo>
                    <a:pt x="2535" y="139"/>
                  </a:lnTo>
                  <a:lnTo>
                    <a:pt x="2535" y="129"/>
                  </a:lnTo>
                  <a:lnTo>
                    <a:pt x="2433" y="184"/>
                  </a:lnTo>
                  <a:lnTo>
                    <a:pt x="2237" y="813"/>
                  </a:lnTo>
                  <a:lnTo>
                    <a:pt x="2273" y="796"/>
                  </a:lnTo>
                  <a:lnTo>
                    <a:pt x="2360" y="754"/>
                  </a:lnTo>
                  <a:lnTo>
                    <a:pt x="2384" y="675"/>
                  </a:lnTo>
                  <a:lnTo>
                    <a:pt x="2545" y="139"/>
                  </a:lnTo>
                  <a:lnTo>
                    <a:pt x="2550" y="121"/>
                  </a:lnTo>
                  <a:close/>
                  <a:moveTo>
                    <a:pt x="2772" y="0"/>
                  </a:moveTo>
                  <a:lnTo>
                    <a:pt x="2757" y="8"/>
                  </a:lnTo>
                  <a:lnTo>
                    <a:pt x="2757" y="18"/>
                  </a:lnTo>
                  <a:lnTo>
                    <a:pt x="2567" y="645"/>
                  </a:lnTo>
                  <a:lnTo>
                    <a:pt x="2464" y="695"/>
                  </a:lnTo>
                  <a:lnTo>
                    <a:pt x="2646" y="79"/>
                  </a:lnTo>
                  <a:lnTo>
                    <a:pt x="2757" y="18"/>
                  </a:lnTo>
                  <a:lnTo>
                    <a:pt x="2757" y="8"/>
                  </a:lnTo>
                  <a:lnTo>
                    <a:pt x="2638" y="73"/>
                  </a:lnTo>
                  <a:lnTo>
                    <a:pt x="2614" y="153"/>
                  </a:lnTo>
                  <a:lnTo>
                    <a:pt x="2449" y="712"/>
                  </a:lnTo>
                  <a:lnTo>
                    <a:pt x="2485" y="695"/>
                  </a:lnTo>
                  <a:lnTo>
                    <a:pt x="2575" y="651"/>
                  </a:lnTo>
                  <a:lnTo>
                    <a:pt x="2766" y="18"/>
                  </a:lnTo>
                  <a:lnTo>
                    <a:pt x="2772" y="0"/>
                  </a:lnTo>
                  <a:close/>
                  <a:moveTo>
                    <a:pt x="2815" y="5313"/>
                  </a:moveTo>
                  <a:lnTo>
                    <a:pt x="2591" y="5319"/>
                  </a:lnTo>
                  <a:lnTo>
                    <a:pt x="2049" y="5344"/>
                  </a:lnTo>
                  <a:lnTo>
                    <a:pt x="2815" y="5313"/>
                  </a:lnTo>
                  <a:close/>
                  <a:moveTo>
                    <a:pt x="3283" y="5310"/>
                  </a:moveTo>
                  <a:lnTo>
                    <a:pt x="3263" y="5309"/>
                  </a:lnTo>
                  <a:lnTo>
                    <a:pt x="3063" y="5300"/>
                  </a:lnTo>
                  <a:lnTo>
                    <a:pt x="2855" y="5311"/>
                  </a:lnTo>
                  <a:lnTo>
                    <a:pt x="2815" y="5313"/>
                  </a:lnTo>
                  <a:lnTo>
                    <a:pt x="3030" y="5309"/>
                  </a:lnTo>
                  <a:lnTo>
                    <a:pt x="3137" y="5309"/>
                  </a:lnTo>
                  <a:lnTo>
                    <a:pt x="3283" y="5310"/>
                  </a:lnTo>
                  <a:close/>
                  <a:moveTo>
                    <a:pt x="3838" y="5327"/>
                  </a:moveTo>
                  <a:lnTo>
                    <a:pt x="3575" y="5316"/>
                  </a:lnTo>
                  <a:lnTo>
                    <a:pt x="3332" y="5311"/>
                  </a:lnTo>
                  <a:lnTo>
                    <a:pt x="3283" y="5310"/>
                  </a:lnTo>
                  <a:lnTo>
                    <a:pt x="3837" y="5336"/>
                  </a:lnTo>
                  <a:lnTo>
                    <a:pt x="3838" y="5327"/>
                  </a:lnTo>
                  <a:close/>
                  <a:moveTo>
                    <a:pt x="5696" y="3831"/>
                  </a:moveTo>
                  <a:lnTo>
                    <a:pt x="5695" y="3822"/>
                  </a:lnTo>
                  <a:lnTo>
                    <a:pt x="5358" y="3848"/>
                  </a:lnTo>
                  <a:lnTo>
                    <a:pt x="4417" y="3496"/>
                  </a:lnTo>
                  <a:lnTo>
                    <a:pt x="4414" y="3504"/>
                  </a:lnTo>
                  <a:lnTo>
                    <a:pt x="5353" y="3855"/>
                  </a:lnTo>
                  <a:lnTo>
                    <a:pt x="5216" y="5241"/>
                  </a:lnTo>
                  <a:lnTo>
                    <a:pt x="4125" y="5291"/>
                  </a:lnTo>
                  <a:lnTo>
                    <a:pt x="4125" y="5300"/>
                  </a:lnTo>
                  <a:lnTo>
                    <a:pt x="5225" y="5250"/>
                  </a:lnTo>
                  <a:lnTo>
                    <a:pt x="5362" y="3856"/>
                  </a:lnTo>
                  <a:lnTo>
                    <a:pt x="5696" y="3831"/>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3" name="AutoShape 5"/>
            <p:cNvSpPr>
              <a:spLocks/>
            </p:cNvSpPr>
            <p:nvPr/>
          </p:nvSpPr>
          <p:spPr bwMode="auto">
            <a:xfrm>
              <a:off x="2448" y="3182"/>
              <a:ext cx="11133" cy="6819"/>
            </a:xfrm>
            <a:custGeom>
              <a:avLst/>
              <a:gdLst/>
              <a:ahLst/>
              <a:cxnLst>
                <a:cxn ang="0">
                  <a:pos x="0" y="6816"/>
                </a:cxn>
                <a:cxn ang="0">
                  <a:pos x="731" y="5964"/>
                </a:cxn>
                <a:cxn ang="0">
                  <a:pos x="301" y="6795"/>
                </a:cxn>
                <a:cxn ang="0">
                  <a:pos x="594" y="5993"/>
                </a:cxn>
                <a:cxn ang="0">
                  <a:pos x="727" y="5976"/>
                </a:cxn>
                <a:cxn ang="0">
                  <a:pos x="1142" y="4680"/>
                </a:cxn>
                <a:cxn ang="0">
                  <a:pos x="1142" y="4680"/>
                </a:cxn>
                <a:cxn ang="0">
                  <a:pos x="740" y="5471"/>
                </a:cxn>
                <a:cxn ang="0">
                  <a:pos x="1157" y="4666"/>
                </a:cxn>
                <a:cxn ang="0">
                  <a:pos x="1135" y="5365"/>
                </a:cxn>
                <a:cxn ang="0">
                  <a:pos x="1383" y="4593"/>
                </a:cxn>
                <a:cxn ang="0">
                  <a:pos x="1142" y="5372"/>
                </a:cxn>
                <a:cxn ang="0">
                  <a:pos x="1468" y="5818"/>
                </a:cxn>
                <a:cxn ang="0">
                  <a:pos x="1308" y="5866"/>
                </a:cxn>
                <a:cxn ang="0">
                  <a:pos x="982" y="6805"/>
                </a:cxn>
                <a:cxn ang="0">
                  <a:pos x="1482" y="5814"/>
                </a:cxn>
                <a:cxn ang="0">
                  <a:pos x="1271" y="4216"/>
                </a:cxn>
                <a:cxn ang="0">
                  <a:pos x="1514" y="3517"/>
                </a:cxn>
                <a:cxn ang="0">
                  <a:pos x="1278" y="4223"/>
                </a:cxn>
                <a:cxn ang="0">
                  <a:pos x="1728" y="3417"/>
                </a:cxn>
                <a:cxn ang="0">
                  <a:pos x="1395" y="4163"/>
                </a:cxn>
                <a:cxn ang="0">
                  <a:pos x="1615" y="3469"/>
                </a:cxn>
                <a:cxn ang="0">
                  <a:pos x="1552" y="3969"/>
                </a:cxn>
                <a:cxn ang="0">
                  <a:pos x="1783" y="4464"/>
                </a:cxn>
                <a:cxn ang="0">
                  <a:pos x="1671" y="4509"/>
                </a:cxn>
                <a:cxn ang="0">
                  <a:pos x="1417" y="5305"/>
                </a:cxn>
                <a:cxn ang="0">
                  <a:pos x="1796" y="4459"/>
                </a:cxn>
                <a:cxn ang="0">
                  <a:pos x="1816" y="3983"/>
                </a:cxn>
                <a:cxn ang="0">
                  <a:pos x="2031" y="3275"/>
                </a:cxn>
                <a:cxn ang="0">
                  <a:pos x="1823" y="3989"/>
                </a:cxn>
                <a:cxn ang="0">
                  <a:pos x="2042" y="4380"/>
                </a:cxn>
                <a:cxn ang="0">
                  <a:pos x="1930" y="4426"/>
                </a:cxn>
                <a:cxn ang="0">
                  <a:pos x="1900" y="4493"/>
                </a:cxn>
                <a:cxn ang="0">
                  <a:pos x="2051" y="4389"/>
                </a:cxn>
                <a:cxn ang="0">
                  <a:pos x="2231" y="3192"/>
                </a:cxn>
                <a:cxn ang="0">
                  <a:pos x="2231" y="3192"/>
                </a:cxn>
                <a:cxn ang="0">
                  <a:pos x="1898" y="3957"/>
                </a:cxn>
                <a:cxn ang="0">
                  <a:pos x="2246" y="3175"/>
                </a:cxn>
                <a:cxn ang="0">
                  <a:pos x="7480" y="4599"/>
                </a:cxn>
                <a:cxn ang="0">
                  <a:pos x="7471" y="2945"/>
                </a:cxn>
                <a:cxn ang="0">
                  <a:pos x="7862" y="531"/>
                </a:cxn>
                <a:cxn ang="0">
                  <a:pos x="7936" y="2804"/>
                </a:cxn>
                <a:cxn ang="0">
                  <a:pos x="7936" y="2804"/>
                </a:cxn>
                <a:cxn ang="0">
                  <a:pos x="7961" y="1614"/>
                </a:cxn>
                <a:cxn ang="0">
                  <a:pos x="7972" y="1913"/>
                </a:cxn>
                <a:cxn ang="0">
                  <a:pos x="8332" y="300"/>
                </a:cxn>
                <a:cxn ang="0">
                  <a:pos x="8497" y="1407"/>
                </a:cxn>
                <a:cxn ang="0">
                  <a:pos x="8497" y="1407"/>
                </a:cxn>
                <a:cxn ang="0">
                  <a:pos x="8495" y="2635"/>
                </a:cxn>
                <a:cxn ang="0">
                  <a:pos x="8513" y="1710"/>
                </a:cxn>
                <a:cxn ang="0">
                  <a:pos x="8867" y="31"/>
                </a:cxn>
                <a:cxn ang="0">
                  <a:pos x="9072" y="1179"/>
                </a:cxn>
                <a:cxn ang="0">
                  <a:pos x="9072" y="1179"/>
                </a:cxn>
                <a:cxn ang="0">
                  <a:pos x="9130" y="2446"/>
                </a:cxn>
                <a:cxn ang="0">
                  <a:pos x="9100" y="1490"/>
                </a:cxn>
                <a:cxn ang="0">
                  <a:pos x="10455" y="1000"/>
                </a:cxn>
                <a:cxn ang="0">
                  <a:pos x="10862" y="2990"/>
                </a:cxn>
                <a:cxn ang="0">
                  <a:pos x="10862" y="2990"/>
                </a:cxn>
                <a:cxn ang="0">
                  <a:pos x="11124" y="4319"/>
                </a:cxn>
              </a:cxnLst>
              <a:rect l="0" t="0" r="r" b="b"/>
              <a:pathLst>
                <a:path w="11133" h="6819">
                  <a:moveTo>
                    <a:pt x="533" y="5974"/>
                  </a:moveTo>
                  <a:lnTo>
                    <a:pt x="532" y="5965"/>
                  </a:lnTo>
                  <a:lnTo>
                    <a:pt x="328" y="5992"/>
                  </a:lnTo>
                  <a:lnTo>
                    <a:pt x="0" y="6816"/>
                  </a:lnTo>
                  <a:lnTo>
                    <a:pt x="9" y="6819"/>
                  </a:lnTo>
                  <a:lnTo>
                    <a:pt x="335" y="6000"/>
                  </a:lnTo>
                  <a:lnTo>
                    <a:pt x="533" y="5974"/>
                  </a:lnTo>
                  <a:close/>
                  <a:moveTo>
                    <a:pt x="731" y="5964"/>
                  </a:moveTo>
                  <a:lnTo>
                    <a:pt x="717" y="5967"/>
                  </a:lnTo>
                  <a:lnTo>
                    <a:pt x="717" y="5976"/>
                  </a:lnTo>
                  <a:lnTo>
                    <a:pt x="430" y="6784"/>
                  </a:lnTo>
                  <a:lnTo>
                    <a:pt x="301" y="6795"/>
                  </a:lnTo>
                  <a:lnTo>
                    <a:pt x="601" y="6001"/>
                  </a:lnTo>
                  <a:lnTo>
                    <a:pt x="717" y="5976"/>
                  </a:lnTo>
                  <a:lnTo>
                    <a:pt x="717" y="5967"/>
                  </a:lnTo>
                  <a:lnTo>
                    <a:pt x="594" y="5993"/>
                  </a:lnTo>
                  <a:lnTo>
                    <a:pt x="287" y="6806"/>
                  </a:lnTo>
                  <a:lnTo>
                    <a:pt x="407" y="6795"/>
                  </a:lnTo>
                  <a:lnTo>
                    <a:pt x="436" y="6793"/>
                  </a:lnTo>
                  <a:lnTo>
                    <a:pt x="727" y="5976"/>
                  </a:lnTo>
                  <a:lnTo>
                    <a:pt x="731" y="5964"/>
                  </a:lnTo>
                  <a:close/>
                  <a:moveTo>
                    <a:pt x="1157" y="4666"/>
                  </a:moveTo>
                  <a:lnTo>
                    <a:pt x="1142" y="4671"/>
                  </a:lnTo>
                  <a:lnTo>
                    <a:pt x="1142" y="4680"/>
                  </a:lnTo>
                  <a:lnTo>
                    <a:pt x="883" y="5427"/>
                  </a:lnTo>
                  <a:lnTo>
                    <a:pt x="755" y="5458"/>
                  </a:lnTo>
                  <a:lnTo>
                    <a:pt x="1031" y="4716"/>
                  </a:lnTo>
                  <a:lnTo>
                    <a:pt x="1142" y="4680"/>
                  </a:lnTo>
                  <a:lnTo>
                    <a:pt x="1142" y="4671"/>
                  </a:lnTo>
                  <a:lnTo>
                    <a:pt x="1024" y="4709"/>
                  </a:lnTo>
                  <a:lnTo>
                    <a:pt x="995" y="4785"/>
                  </a:lnTo>
                  <a:lnTo>
                    <a:pt x="740" y="5471"/>
                  </a:lnTo>
                  <a:lnTo>
                    <a:pt x="793" y="5458"/>
                  </a:lnTo>
                  <a:lnTo>
                    <a:pt x="890" y="5434"/>
                  </a:lnTo>
                  <a:lnTo>
                    <a:pt x="1152" y="4680"/>
                  </a:lnTo>
                  <a:lnTo>
                    <a:pt x="1157" y="4666"/>
                  </a:lnTo>
                  <a:close/>
                  <a:moveTo>
                    <a:pt x="1397" y="4588"/>
                  </a:moveTo>
                  <a:lnTo>
                    <a:pt x="1383" y="4593"/>
                  </a:lnTo>
                  <a:lnTo>
                    <a:pt x="1383" y="4602"/>
                  </a:lnTo>
                  <a:lnTo>
                    <a:pt x="1135" y="5365"/>
                  </a:lnTo>
                  <a:lnTo>
                    <a:pt x="1006" y="5396"/>
                  </a:lnTo>
                  <a:lnTo>
                    <a:pt x="1271" y="4639"/>
                  </a:lnTo>
                  <a:lnTo>
                    <a:pt x="1383" y="4602"/>
                  </a:lnTo>
                  <a:lnTo>
                    <a:pt x="1383" y="4593"/>
                  </a:lnTo>
                  <a:lnTo>
                    <a:pt x="1264" y="4631"/>
                  </a:lnTo>
                  <a:lnTo>
                    <a:pt x="992" y="5409"/>
                  </a:lnTo>
                  <a:lnTo>
                    <a:pt x="1045" y="5396"/>
                  </a:lnTo>
                  <a:lnTo>
                    <a:pt x="1142" y="5372"/>
                  </a:lnTo>
                  <a:lnTo>
                    <a:pt x="1392" y="4602"/>
                  </a:lnTo>
                  <a:lnTo>
                    <a:pt x="1397" y="4588"/>
                  </a:lnTo>
                  <a:close/>
                  <a:moveTo>
                    <a:pt x="1482" y="5814"/>
                  </a:moveTo>
                  <a:lnTo>
                    <a:pt x="1468" y="5818"/>
                  </a:lnTo>
                  <a:lnTo>
                    <a:pt x="1468" y="5827"/>
                  </a:lnTo>
                  <a:lnTo>
                    <a:pt x="1157" y="6784"/>
                  </a:lnTo>
                  <a:lnTo>
                    <a:pt x="995" y="6795"/>
                  </a:lnTo>
                  <a:lnTo>
                    <a:pt x="1308" y="5866"/>
                  </a:lnTo>
                  <a:lnTo>
                    <a:pt x="1468" y="5827"/>
                  </a:lnTo>
                  <a:lnTo>
                    <a:pt x="1468" y="5818"/>
                  </a:lnTo>
                  <a:lnTo>
                    <a:pt x="1301" y="5859"/>
                  </a:lnTo>
                  <a:lnTo>
                    <a:pt x="982" y="6805"/>
                  </a:lnTo>
                  <a:lnTo>
                    <a:pt x="1126" y="6795"/>
                  </a:lnTo>
                  <a:lnTo>
                    <a:pt x="1164" y="6793"/>
                  </a:lnTo>
                  <a:lnTo>
                    <a:pt x="1478" y="5827"/>
                  </a:lnTo>
                  <a:lnTo>
                    <a:pt x="1482" y="5814"/>
                  </a:lnTo>
                  <a:close/>
                  <a:moveTo>
                    <a:pt x="1530" y="3509"/>
                  </a:moveTo>
                  <a:lnTo>
                    <a:pt x="1514" y="3517"/>
                  </a:lnTo>
                  <a:lnTo>
                    <a:pt x="1514" y="3527"/>
                  </a:lnTo>
                  <a:lnTo>
                    <a:pt x="1271" y="4216"/>
                  </a:lnTo>
                  <a:lnTo>
                    <a:pt x="1172" y="4259"/>
                  </a:lnTo>
                  <a:lnTo>
                    <a:pt x="1424" y="3569"/>
                  </a:lnTo>
                  <a:lnTo>
                    <a:pt x="1514" y="3527"/>
                  </a:lnTo>
                  <a:lnTo>
                    <a:pt x="1514" y="3517"/>
                  </a:lnTo>
                  <a:lnTo>
                    <a:pt x="1417" y="3562"/>
                  </a:lnTo>
                  <a:lnTo>
                    <a:pt x="1156" y="4275"/>
                  </a:lnTo>
                  <a:lnTo>
                    <a:pt x="1195" y="4259"/>
                  </a:lnTo>
                  <a:lnTo>
                    <a:pt x="1278" y="4223"/>
                  </a:lnTo>
                  <a:lnTo>
                    <a:pt x="1390" y="3906"/>
                  </a:lnTo>
                  <a:lnTo>
                    <a:pt x="1524" y="3527"/>
                  </a:lnTo>
                  <a:lnTo>
                    <a:pt x="1530" y="3509"/>
                  </a:lnTo>
                  <a:close/>
                  <a:moveTo>
                    <a:pt x="1728" y="3417"/>
                  </a:moveTo>
                  <a:lnTo>
                    <a:pt x="1713" y="3424"/>
                  </a:lnTo>
                  <a:lnTo>
                    <a:pt x="1713" y="3434"/>
                  </a:lnTo>
                  <a:lnTo>
                    <a:pt x="1494" y="4121"/>
                  </a:lnTo>
                  <a:lnTo>
                    <a:pt x="1395" y="4163"/>
                  </a:lnTo>
                  <a:lnTo>
                    <a:pt x="1623" y="3476"/>
                  </a:lnTo>
                  <a:lnTo>
                    <a:pt x="1713" y="3434"/>
                  </a:lnTo>
                  <a:lnTo>
                    <a:pt x="1713" y="3424"/>
                  </a:lnTo>
                  <a:lnTo>
                    <a:pt x="1615" y="3469"/>
                  </a:lnTo>
                  <a:lnTo>
                    <a:pt x="1380" y="4179"/>
                  </a:lnTo>
                  <a:lnTo>
                    <a:pt x="1418" y="4163"/>
                  </a:lnTo>
                  <a:lnTo>
                    <a:pt x="1501" y="4127"/>
                  </a:lnTo>
                  <a:lnTo>
                    <a:pt x="1552" y="3969"/>
                  </a:lnTo>
                  <a:lnTo>
                    <a:pt x="1722" y="3434"/>
                  </a:lnTo>
                  <a:lnTo>
                    <a:pt x="1728" y="3417"/>
                  </a:lnTo>
                  <a:close/>
                  <a:moveTo>
                    <a:pt x="1796" y="4459"/>
                  </a:moveTo>
                  <a:lnTo>
                    <a:pt x="1783" y="4464"/>
                  </a:lnTo>
                  <a:lnTo>
                    <a:pt x="1783" y="4473"/>
                  </a:lnTo>
                  <a:lnTo>
                    <a:pt x="1559" y="5260"/>
                  </a:lnTo>
                  <a:lnTo>
                    <a:pt x="1430" y="5292"/>
                  </a:lnTo>
                  <a:lnTo>
                    <a:pt x="1671" y="4509"/>
                  </a:lnTo>
                  <a:lnTo>
                    <a:pt x="1783" y="4473"/>
                  </a:lnTo>
                  <a:lnTo>
                    <a:pt x="1783" y="4464"/>
                  </a:lnTo>
                  <a:lnTo>
                    <a:pt x="1663" y="4502"/>
                  </a:lnTo>
                  <a:lnTo>
                    <a:pt x="1417" y="5305"/>
                  </a:lnTo>
                  <a:lnTo>
                    <a:pt x="1468" y="5292"/>
                  </a:lnTo>
                  <a:lnTo>
                    <a:pt x="1566" y="5268"/>
                  </a:lnTo>
                  <a:lnTo>
                    <a:pt x="1792" y="4473"/>
                  </a:lnTo>
                  <a:lnTo>
                    <a:pt x="1796" y="4459"/>
                  </a:lnTo>
                  <a:close/>
                  <a:moveTo>
                    <a:pt x="2045" y="3268"/>
                  </a:moveTo>
                  <a:lnTo>
                    <a:pt x="2031" y="3275"/>
                  </a:lnTo>
                  <a:lnTo>
                    <a:pt x="2031" y="3285"/>
                  </a:lnTo>
                  <a:lnTo>
                    <a:pt x="1816" y="3983"/>
                  </a:lnTo>
                  <a:lnTo>
                    <a:pt x="1712" y="4027"/>
                  </a:lnTo>
                  <a:lnTo>
                    <a:pt x="1944" y="3326"/>
                  </a:lnTo>
                  <a:lnTo>
                    <a:pt x="2031" y="3285"/>
                  </a:lnTo>
                  <a:lnTo>
                    <a:pt x="2031" y="3275"/>
                  </a:lnTo>
                  <a:lnTo>
                    <a:pt x="1936" y="3319"/>
                  </a:lnTo>
                  <a:lnTo>
                    <a:pt x="1697" y="4044"/>
                  </a:lnTo>
                  <a:lnTo>
                    <a:pt x="1735" y="4027"/>
                  </a:lnTo>
                  <a:lnTo>
                    <a:pt x="1823" y="3989"/>
                  </a:lnTo>
                  <a:lnTo>
                    <a:pt x="2040" y="3285"/>
                  </a:lnTo>
                  <a:lnTo>
                    <a:pt x="2045" y="3268"/>
                  </a:lnTo>
                  <a:close/>
                  <a:moveTo>
                    <a:pt x="2055" y="4375"/>
                  </a:moveTo>
                  <a:lnTo>
                    <a:pt x="2042" y="4380"/>
                  </a:lnTo>
                  <a:lnTo>
                    <a:pt x="2042" y="4389"/>
                  </a:lnTo>
                  <a:lnTo>
                    <a:pt x="1818" y="5196"/>
                  </a:lnTo>
                  <a:lnTo>
                    <a:pt x="1690" y="5228"/>
                  </a:lnTo>
                  <a:lnTo>
                    <a:pt x="1930" y="4426"/>
                  </a:lnTo>
                  <a:lnTo>
                    <a:pt x="2042" y="4389"/>
                  </a:lnTo>
                  <a:lnTo>
                    <a:pt x="2042" y="4380"/>
                  </a:lnTo>
                  <a:lnTo>
                    <a:pt x="1923" y="4418"/>
                  </a:lnTo>
                  <a:lnTo>
                    <a:pt x="1900" y="4493"/>
                  </a:lnTo>
                  <a:lnTo>
                    <a:pt x="1676" y="5241"/>
                  </a:lnTo>
                  <a:lnTo>
                    <a:pt x="1728" y="5228"/>
                  </a:lnTo>
                  <a:lnTo>
                    <a:pt x="1826" y="5204"/>
                  </a:lnTo>
                  <a:lnTo>
                    <a:pt x="2051" y="4389"/>
                  </a:lnTo>
                  <a:lnTo>
                    <a:pt x="2055" y="4375"/>
                  </a:lnTo>
                  <a:close/>
                  <a:moveTo>
                    <a:pt x="2246" y="3175"/>
                  </a:moveTo>
                  <a:lnTo>
                    <a:pt x="2231" y="3182"/>
                  </a:lnTo>
                  <a:lnTo>
                    <a:pt x="2231" y="3192"/>
                  </a:lnTo>
                  <a:lnTo>
                    <a:pt x="2020" y="3895"/>
                  </a:lnTo>
                  <a:lnTo>
                    <a:pt x="1912" y="3941"/>
                  </a:lnTo>
                  <a:lnTo>
                    <a:pt x="2119" y="3244"/>
                  </a:lnTo>
                  <a:lnTo>
                    <a:pt x="2231" y="3192"/>
                  </a:lnTo>
                  <a:lnTo>
                    <a:pt x="2231" y="3182"/>
                  </a:lnTo>
                  <a:lnTo>
                    <a:pt x="2112" y="3237"/>
                  </a:lnTo>
                  <a:lnTo>
                    <a:pt x="2064" y="3397"/>
                  </a:lnTo>
                  <a:lnTo>
                    <a:pt x="1898" y="3957"/>
                  </a:lnTo>
                  <a:lnTo>
                    <a:pt x="1935" y="3941"/>
                  </a:lnTo>
                  <a:lnTo>
                    <a:pt x="2028" y="3902"/>
                  </a:lnTo>
                  <a:lnTo>
                    <a:pt x="2241" y="3192"/>
                  </a:lnTo>
                  <a:lnTo>
                    <a:pt x="2246" y="3175"/>
                  </a:lnTo>
                  <a:close/>
                  <a:moveTo>
                    <a:pt x="7480" y="3627"/>
                  </a:moveTo>
                  <a:lnTo>
                    <a:pt x="7471" y="3627"/>
                  </a:lnTo>
                  <a:lnTo>
                    <a:pt x="7471" y="4599"/>
                  </a:lnTo>
                  <a:lnTo>
                    <a:pt x="7480" y="4599"/>
                  </a:lnTo>
                  <a:lnTo>
                    <a:pt x="7480" y="3627"/>
                  </a:lnTo>
                  <a:close/>
                  <a:moveTo>
                    <a:pt x="7480" y="2098"/>
                  </a:moveTo>
                  <a:lnTo>
                    <a:pt x="7471" y="2098"/>
                  </a:lnTo>
                  <a:lnTo>
                    <a:pt x="7471" y="2945"/>
                  </a:lnTo>
                  <a:lnTo>
                    <a:pt x="7480" y="2945"/>
                  </a:lnTo>
                  <a:lnTo>
                    <a:pt x="7480" y="2098"/>
                  </a:lnTo>
                  <a:close/>
                  <a:moveTo>
                    <a:pt x="7898" y="1643"/>
                  </a:moveTo>
                  <a:lnTo>
                    <a:pt x="7862" y="531"/>
                  </a:lnTo>
                  <a:lnTo>
                    <a:pt x="7853" y="532"/>
                  </a:lnTo>
                  <a:lnTo>
                    <a:pt x="7889" y="1643"/>
                  </a:lnTo>
                  <a:lnTo>
                    <a:pt x="7898" y="1643"/>
                  </a:lnTo>
                  <a:close/>
                  <a:moveTo>
                    <a:pt x="7936" y="2804"/>
                  </a:moveTo>
                  <a:lnTo>
                    <a:pt x="7908" y="1939"/>
                  </a:lnTo>
                  <a:lnTo>
                    <a:pt x="7899" y="1939"/>
                  </a:lnTo>
                  <a:lnTo>
                    <a:pt x="7927" y="2804"/>
                  </a:lnTo>
                  <a:lnTo>
                    <a:pt x="7936" y="2804"/>
                  </a:lnTo>
                  <a:close/>
                  <a:moveTo>
                    <a:pt x="7970" y="1614"/>
                  </a:moveTo>
                  <a:lnTo>
                    <a:pt x="7929" y="498"/>
                  </a:lnTo>
                  <a:lnTo>
                    <a:pt x="7920" y="499"/>
                  </a:lnTo>
                  <a:lnTo>
                    <a:pt x="7961" y="1614"/>
                  </a:lnTo>
                  <a:lnTo>
                    <a:pt x="7970" y="1614"/>
                  </a:lnTo>
                  <a:close/>
                  <a:moveTo>
                    <a:pt x="8013" y="2784"/>
                  </a:moveTo>
                  <a:lnTo>
                    <a:pt x="7981" y="1913"/>
                  </a:lnTo>
                  <a:lnTo>
                    <a:pt x="7972" y="1913"/>
                  </a:lnTo>
                  <a:lnTo>
                    <a:pt x="8003" y="2784"/>
                  </a:lnTo>
                  <a:lnTo>
                    <a:pt x="8013" y="2784"/>
                  </a:lnTo>
                  <a:close/>
                  <a:moveTo>
                    <a:pt x="8416" y="1438"/>
                  </a:moveTo>
                  <a:lnTo>
                    <a:pt x="8332" y="300"/>
                  </a:lnTo>
                  <a:lnTo>
                    <a:pt x="8323" y="301"/>
                  </a:lnTo>
                  <a:lnTo>
                    <a:pt x="8407" y="1438"/>
                  </a:lnTo>
                  <a:lnTo>
                    <a:pt x="8416" y="1438"/>
                  </a:lnTo>
                  <a:close/>
                  <a:moveTo>
                    <a:pt x="8497" y="1407"/>
                  </a:moveTo>
                  <a:lnTo>
                    <a:pt x="8404" y="261"/>
                  </a:lnTo>
                  <a:lnTo>
                    <a:pt x="8394" y="261"/>
                  </a:lnTo>
                  <a:lnTo>
                    <a:pt x="8488" y="1407"/>
                  </a:lnTo>
                  <a:lnTo>
                    <a:pt x="8497" y="1407"/>
                  </a:lnTo>
                  <a:close/>
                  <a:moveTo>
                    <a:pt x="8504" y="2635"/>
                  </a:moveTo>
                  <a:lnTo>
                    <a:pt x="8438" y="1740"/>
                  </a:lnTo>
                  <a:lnTo>
                    <a:pt x="8429" y="1740"/>
                  </a:lnTo>
                  <a:lnTo>
                    <a:pt x="8495" y="2635"/>
                  </a:lnTo>
                  <a:lnTo>
                    <a:pt x="8504" y="2635"/>
                  </a:lnTo>
                  <a:close/>
                  <a:moveTo>
                    <a:pt x="8595" y="2609"/>
                  </a:moveTo>
                  <a:lnTo>
                    <a:pt x="8522" y="1709"/>
                  </a:lnTo>
                  <a:lnTo>
                    <a:pt x="8513" y="1710"/>
                  </a:lnTo>
                  <a:lnTo>
                    <a:pt x="8586" y="2609"/>
                  </a:lnTo>
                  <a:lnTo>
                    <a:pt x="8595" y="2609"/>
                  </a:lnTo>
                  <a:close/>
                  <a:moveTo>
                    <a:pt x="9000" y="1208"/>
                  </a:moveTo>
                  <a:lnTo>
                    <a:pt x="8867" y="31"/>
                  </a:lnTo>
                  <a:lnTo>
                    <a:pt x="8858" y="32"/>
                  </a:lnTo>
                  <a:lnTo>
                    <a:pt x="8991" y="1209"/>
                  </a:lnTo>
                  <a:lnTo>
                    <a:pt x="9000" y="1208"/>
                  </a:lnTo>
                  <a:close/>
                  <a:moveTo>
                    <a:pt x="9072" y="1179"/>
                  </a:moveTo>
                  <a:lnTo>
                    <a:pt x="8930" y="0"/>
                  </a:lnTo>
                  <a:lnTo>
                    <a:pt x="8921" y="1"/>
                  </a:lnTo>
                  <a:lnTo>
                    <a:pt x="9063" y="1180"/>
                  </a:lnTo>
                  <a:lnTo>
                    <a:pt x="9072" y="1179"/>
                  </a:lnTo>
                  <a:close/>
                  <a:moveTo>
                    <a:pt x="9139" y="2445"/>
                  </a:moveTo>
                  <a:lnTo>
                    <a:pt x="9035" y="1518"/>
                  </a:lnTo>
                  <a:lnTo>
                    <a:pt x="9026" y="1519"/>
                  </a:lnTo>
                  <a:lnTo>
                    <a:pt x="9130" y="2446"/>
                  </a:lnTo>
                  <a:lnTo>
                    <a:pt x="9139" y="2445"/>
                  </a:lnTo>
                  <a:close/>
                  <a:moveTo>
                    <a:pt x="9221" y="2419"/>
                  </a:moveTo>
                  <a:lnTo>
                    <a:pt x="9109" y="1489"/>
                  </a:lnTo>
                  <a:lnTo>
                    <a:pt x="9100" y="1490"/>
                  </a:lnTo>
                  <a:lnTo>
                    <a:pt x="9212" y="2420"/>
                  </a:lnTo>
                  <a:lnTo>
                    <a:pt x="9221" y="2419"/>
                  </a:lnTo>
                  <a:close/>
                  <a:moveTo>
                    <a:pt x="10610" y="1760"/>
                  </a:moveTo>
                  <a:lnTo>
                    <a:pt x="10455" y="1000"/>
                  </a:lnTo>
                  <a:lnTo>
                    <a:pt x="10446" y="1002"/>
                  </a:lnTo>
                  <a:lnTo>
                    <a:pt x="10601" y="1762"/>
                  </a:lnTo>
                  <a:lnTo>
                    <a:pt x="10610" y="1760"/>
                  </a:lnTo>
                  <a:close/>
                  <a:moveTo>
                    <a:pt x="10862" y="2990"/>
                  </a:moveTo>
                  <a:lnTo>
                    <a:pt x="10702" y="2207"/>
                  </a:lnTo>
                  <a:lnTo>
                    <a:pt x="10693" y="2208"/>
                  </a:lnTo>
                  <a:lnTo>
                    <a:pt x="10853" y="2992"/>
                  </a:lnTo>
                  <a:lnTo>
                    <a:pt x="10862" y="2990"/>
                  </a:lnTo>
                  <a:close/>
                  <a:moveTo>
                    <a:pt x="11132" y="4318"/>
                  </a:moveTo>
                  <a:lnTo>
                    <a:pt x="11004" y="3690"/>
                  </a:lnTo>
                  <a:lnTo>
                    <a:pt x="10995" y="3691"/>
                  </a:lnTo>
                  <a:lnTo>
                    <a:pt x="11124" y="4319"/>
                  </a:lnTo>
                  <a:lnTo>
                    <a:pt x="11132" y="4318"/>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a:t>
            </a:r>
            <a:r>
              <a:rPr lang="en-US" sz="1100" b="1" dirty="0">
                <a:solidFill>
                  <a:srgbClr val="0070C0"/>
                </a:solidFill>
                <a:latin typeface="Georgia" pitchFamily="18" charset="0"/>
              </a:rPr>
              <a:t> </a:t>
            </a:r>
            <a:r>
              <a:rPr lang="ro-RO" sz="1100" b="1" dirty="0">
                <a:solidFill>
                  <a:srgbClr val="0070C0"/>
                </a:solidFill>
                <a:latin typeface="Georgia" pitchFamily="18" charset="0"/>
              </a:rPr>
              <a:t>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3" name="Subtitlu 2"/>
          <p:cNvSpPr>
            <a:spLocks noGrp="1"/>
          </p:cNvSpPr>
          <p:nvPr>
            <p:ph type="subTitle" idx="1"/>
          </p:nvPr>
        </p:nvSpPr>
        <p:spPr>
          <a:xfrm>
            <a:off x="773723" y="1172641"/>
            <a:ext cx="7737231" cy="3837509"/>
          </a:xfrm>
        </p:spPr>
        <p:txBody>
          <a:bodyPr>
            <a:noAutofit/>
          </a:bodyPr>
          <a:lstStyle/>
          <a:p>
            <a:pPr marL="342900" lvl="0" indent="-342900" algn="l" defTabSz="914400"/>
            <a:r>
              <a:rPr lang="en-US" sz="1400" b="1" i="1" dirty="0" err="1">
                <a:solidFill>
                  <a:schemeClr val="tx2">
                    <a:lumMod val="60000"/>
                    <a:lumOff val="40000"/>
                  </a:schemeClr>
                </a:solidFill>
                <a:latin typeface="Times New Roman" pitchFamily="18" charset="0"/>
                <a:cs typeface="Times New Roman" pitchFamily="18" charset="0"/>
              </a:rPr>
              <a:t>Măsuri</a:t>
            </a:r>
            <a:r>
              <a:rPr lang="en-US" sz="1400" b="1" i="1" dirty="0">
                <a:solidFill>
                  <a:schemeClr val="tx2">
                    <a:lumMod val="60000"/>
                    <a:lumOff val="40000"/>
                  </a:schemeClr>
                </a:solidFill>
                <a:latin typeface="Times New Roman" pitchFamily="18" charset="0"/>
                <a:cs typeface="Times New Roman" pitchFamily="18" charset="0"/>
              </a:rPr>
              <a:t>, </a:t>
            </a:r>
            <a:r>
              <a:rPr lang="en-US" sz="1400" b="1" i="1" dirty="0" err="1">
                <a:solidFill>
                  <a:schemeClr val="tx2">
                    <a:lumMod val="60000"/>
                    <a:lumOff val="40000"/>
                  </a:schemeClr>
                </a:solidFill>
                <a:latin typeface="Times New Roman" pitchFamily="18" charset="0"/>
                <a:cs typeface="Times New Roman" pitchFamily="18" charset="0"/>
              </a:rPr>
              <a:t>acțiuni</a:t>
            </a:r>
            <a:r>
              <a:rPr lang="en-US" sz="1400" b="1" i="1" dirty="0">
                <a:solidFill>
                  <a:schemeClr val="tx2">
                    <a:lumMod val="60000"/>
                    <a:lumOff val="40000"/>
                  </a:schemeClr>
                </a:solidFill>
                <a:latin typeface="Times New Roman" pitchFamily="18" charset="0"/>
                <a:cs typeface="Times New Roman" pitchFamily="18" charset="0"/>
              </a:rPr>
              <a:t> </a:t>
            </a:r>
            <a:r>
              <a:rPr lang="en-US" sz="1400" b="1" i="1" dirty="0" err="1">
                <a:solidFill>
                  <a:schemeClr val="tx2">
                    <a:lumMod val="60000"/>
                    <a:lumOff val="40000"/>
                  </a:schemeClr>
                </a:solidFill>
                <a:latin typeface="Times New Roman" pitchFamily="18" charset="0"/>
                <a:cs typeface="Times New Roman" pitchFamily="18" charset="0"/>
              </a:rPr>
              <a:t>și</a:t>
            </a:r>
            <a:r>
              <a:rPr lang="en-US" sz="1400" b="1" i="1" dirty="0">
                <a:solidFill>
                  <a:schemeClr val="tx2">
                    <a:lumMod val="60000"/>
                    <a:lumOff val="40000"/>
                  </a:schemeClr>
                </a:solidFill>
                <a:latin typeface="Times New Roman" pitchFamily="18" charset="0"/>
                <a:cs typeface="Times New Roman" pitchFamily="18" charset="0"/>
              </a:rPr>
              <a:t> </a:t>
            </a:r>
            <a:r>
              <a:rPr lang="en-US" sz="1400" b="1" i="1" dirty="0" err="1">
                <a:solidFill>
                  <a:schemeClr val="tx2">
                    <a:lumMod val="60000"/>
                    <a:lumOff val="40000"/>
                  </a:schemeClr>
                </a:solidFill>
                <a:latin typeface="Times New Roman" pitchFamily="18" charset="0"/>
                <a:cs typeface="Times New Roman" pitchFamily="18" charset="0"/>
              </a:rPr>
              <a:t>activități</a:t>
            </a:r>
            <a:r>
              <a:rPr lang="en-US" sz="1400" b="1" i="1" dirty="0">
                <a:solidFill>
                  <a:schemeClr val="tx2">
                    <a:lumMod val="60000"/>
                    <a:lumOff val="40000"/>
                  </a:schemeClr>
                </a:solidFill>
                <a:latin typeface="Times New Roman" pitchFamily="18" charset="0"/>
                <a:cs typeface="Times New Roman" pitchFamily="18" charset="0"/>
              </a:rPr>
              <a:t> </a:t>
            </a:r>
            <a:r>
              <a:rPr lang="en-US" sz="1400" b="1" i="1" dirty="0" err="1">
                <a:solidFill>
                  <a:schemeClr val="tx2">
                    <a:lumMod val="60000"/>
                    <a:lumOff val="40000"/>
                  </a:schemeClr>
                </a:solidFill>
                <a:latin typeface="Times New Roman" pitchFamily="18" charset="0"/>
                <a:cs typeface="Times New Roman" pitchFamily="18" charset="0"/>
              </a:rPr>
              <a:t>pe</a:t>
            </a:r>
            <a:r>
              <a:rPr lang="en-US" sz="1400" b="1" i="1" dirty="0">
                <a:solidFill>
                  <a:schemeClr val="tx2">
                    <a:lumMod val="60000"/>
                    <a:lumOff val="40000"/>
                  </a:schemeClr>
                </a:solidFill>
                <a:latin typeface="Times New Roman" pitchFamily="18" charset="0"/>
                <a:cs typeface="Times New Roman" pitchFamily="18" charset="0"/>
              </a:rPr>
              <a:t> </a:t>
            </a:r>
            <a:r>
              <a:rPr lang="en-US" sz="1400" b="1" i="1" dirty="0" err="1">
                <a:solidFill>
                  <a:schemeClr val="tx2">
                    <a:lumMod val="60000"/>
                    <a:lumOff val="40000"/>
                  </a:schemeClr>
                </a:solidFill>
                <a:latin typeface="Times New Roman" pitchFamily="18" charset="0"/>
                <a:cs typeface="Times New Roman" pitchFamily="18" charset="0"/>
              </a:rPr>
              <a:t>linia</a:t>
            </a:r>
            <a:r>
              <a:rPr lang="en-US" sz="1400" b="1" i="1" dirty="0">
                <a:solidFill>
                  <a:schemeClr val="tx2">
                    <a:lumMod val="60000"/>
                    <a:lumOff val="40000"/>
                  </a:schemeClr>
                </a:solidFill>
                <a:latin typeface="Times New Roman" pitchFamily="18" charset="0"/>
                <a:cs typeface="Times New Roman" pitchFamily="18" charset="0"/>
              </a:rPr>
              <a:t> </a:t>
            </a:r>
            <a:r>
              <a:rPr lang="en-US" sz="1400" b="1" i="1" dirty="0" err="1">
                <a:solidFill>
                  <a:schemeClr val="tx2">
                    <a:lumMod val="60000"/>
                    <a:lumOff val="40000"/>
                  </a:schemeClr>
                </a:solidFill>
                <a:latin typeface="Times New Roman" pitchFamily="18" charset="0"/>
                <a:cs typeface="Times New Roman" pitchFamily="18" charset="0"/>
              </a:rPr>
              <a:t>combaterii</a:t>
            </a:r>
            <a:r>
              <a:rPr lang="en-US" sz="1400" b="1" i="1" dirty="0">
                <a:solidFill>
                  <a:schemeClr val="tx2">
                    <a:lumMod val="60000"/>
                    <a:lumOff val="40000"/>
                  </a:schemeClr>
                </a:solidFill>
                <a:latin typeface="Times New Roman" pitchFamily="18" charset="0"/>
                <a:cs typeface="Times New Roman" pitchFamily="18" charset="0"/>
              </a:rPr>
              <a:t> </a:t>
            </a:r>
            <a:r>
              <a:rPr lang="en-US" sz="1400" b="1" i="1" dirty="0" err="1">
                <a:solidFill>
                  <a:schemeClr val="tx2">
                    <a:lumMod val="60000"/>
                    <a:lumOff val="40000"/>
                  </a:schemeClr>
                </a:solidFill>
                <a:latin typeface="Times New Roman" pitchFamily="18" charset="0"/>
                <a:cs typeface="Times New Roman" pitchFamily="18" charset="0"/>
              </a:rPr>
              <a:t>bolilor</a:t>
            </a:r>
            <a:r>
              <a:rPr lang="en-US" sz="1400" b="1" i="1" dirty="0">
                <a:solidFill>
                  <a:schemeClr val="tx2">
                    <a:lumMod val="60000"/>
                    <a:lumOff val="40000"/>
                  </a:schemeClr>
                </a:solidFill>
                <a:latin typeface="Times New Roman" pitchFamily="18" charset="0"/>
                <a:cs typeface="Times New Roman" pitchFamily="18" charset="0"/>
              </a:rPr>
              <a:t> la </a:t>
            </a:r>
            <a:r>
              <a:rPr lang="en-US" sz="1400" b="1" i="1" dirty="0" err="1">
                <a:solidFill>
                  <a:schemeClr val="tx2">
                    <a:lumMod val="60000"/>
                    <a:lumOff val="40000"/>
                  </a:schemeClr>
                </a:solidFill>
                <a:latin typeface="Times New Roman" pitchFamily="18" charset="0"/>
                <a:cs typeface="Times New Roman" pitchFamily="18" charset="0"/>
              </a:rPr>
              <a:t>animale</a:t>
            </a:r>
            <a:r>
              <a:rPr lang="en-US" sz="1400" b="1" i="1" dirty="0">
                <a:solidFill>
                  <a:schemeClr val="tx2">
                    <a:lumMod val="60000"/>
                    <a:lumOff val="40000"/>
                  </a:schemeClr>
                </a:solidFill>
                <a:latin typeface="Times New Roman" pitchFamily="18" charset="0"/>
                <a:cs typeface="Times New Roman" pitchFamily="18" charset="0"/>
              </a:rPr>
              <a:t> </a:t>
            </a:r>
            <a:endParaRPr lang="en-US" sz="1400" b="1" i="1" dirty="0" smtClean="0">
              <a:solidFill>
                <a:schemeClr val="tx2">
                  <a:lumMod val="60000"/>
                  <a:lumOff val="40000"/>
                </a:schemeClr>
              </a:solidFill>
              <a:latin typeface="Times New Roman" pitchFamily="18" charset="0"/>
              <a:cs typeface="Times New Roman" pitchFamily="18" charset="0"/>
            </a:endParaRPr>
          </a:p>
          <a:p>
            <a:pPr marL="342900" lvl="0" indent="-342900" algn="l" defTabSz="914400"/>
            <a:endParaRPr lang="en-US" sz="1400" b="1" i="1" dirty="0" smtClean="0">
              <a:solidFill>
                <a:srgbClr val="3716FC"/>
              </a:solidFill>
              <a:latin typeface="Times New Roman" pitchFamily="18" charset="0"/>
              <a:cs typeface="Times New Roman" pitchFamily="18" charset="0"/>
            </a:endParaRPr>
          </a:p>
          <a:p>
            <a:pPr marL="342900" lvl="0" indent="-342900" algn="l" defTabSz="914400"/>
            <a:endParaRPr lang="ro-RO" sz="1400" b="1" i="1" dirty="0">
              <a:solidFill>
                <a:srgbClr val="3716FC"/>
              </a:solidFill>
              <a:latin typeface="Times New Roman" pitchFamily="18" charset="0"/>
              <a:cs typeface="Times New Roman" pitchFamily="18" charset="0"/>
            </a:endParaRPr>
          </a:p>
          <a:p>
            <a:pPr marL="342900" lvl="0" indent="-342900" algn="just" defTabSz="914400">
              <a:buFont typeface="Arial" pitchFamily="34" charset="0"/>
              <a:buChar char="•"/>
            </a:pPr>
            <a:r>
              <a:rPr lang="pt-BR" sz="1200" dirty="0" smtClean="0">
                <a:solidFill>
                  <a:prstClr val="black"/>
                </a:solidFill>
                <a:latin typeface="Tahoma" pitchFamily="34" charset="0"/>
                <a:ea typeface="Tahoma" pitchFamily="34" charset="0"/>
                <a:cs typeface="Tahoma" pitchFamily="34" charset="0"/>
              </a:rPr>
              <a:t>Având </a:t>
            </a:r>
            <a:r>
              <a:rPr lang="pt-BR" sz="1200" dirty="0">
                <a:solidFill>
                  <a:prstClr val="black"/>
                </a:solidFill>
                <a:latin typeface="Tahoma" pitchFamily="34" charset="0"/>
                <a:ea typeface="Tahoma" pitchFamily="34" charset="0"/>
                <a:cs typeface="Tahoma" pitchFamily="34" charset="0"/>
              </a:rPr>
              <a:t>în vedere evoluția virusului pestei porcine africane la nivelul județului Satu </a:t>
            </a:r>
            <a:r>
              <a:rPr lang="pt-BR" sz="1200" dirty="0" smtClean="0">
                <a:solidFill>
                  <a:prstClr val="black"/>
                </a:solidFill>
                <a:latin typeface="Tahoma" pitchFamily="34" charset="0"/>
                <a:ea typeface="Tahoma" pitchFamily="34" charset="0"/>
                <a:cs typeface="Tahoma" pitchFamily="34" charset="0"/>
              </a:rPr>
              <a:t>Mare, precum și a rabiei, scrabiei, </a:t>
            </a:r>
            <a:r>
              <a:rPr lang="pt-BR" sz="1200" dirty="0">
                <a:solidFill>
                  <a:prstClr val="black"/>
                </a:solidFill>
                <a:latin typeface="Tahoma" pitchFamily="34" charset="0"/>
                <a:ea typeface="Tahoma" pitchFamily="34" charset="0"/>
                <a:cs typeface="Tahoma" pitchFamily="34" charset="0"/>
              </a:rPr>
              <a:t>în anul 20</a:t>
            </a:r>
            <a:r>
              <a:rPr lang="ro-RO" sz="1200" dirty="0" smtClean="0">
                <a:solidFill>
                  <a:prstClr val="black"/>
                </a:solidFill>
                <a:latin typeface="Tahoma" pitchFamily="34" charset="0"/>
                <a:ea typeface="Tahoma" pitchFamily="34" charset="0"/>
                <a:cs typeface="Tahoma" pitchFamily="34" charset="0"/>
              </a:rPr>
              <a:t>2</a:t>
            </a:r>
            <a:r>
              <a:rPr lang="en-US" sz="1200" dirty="0" smtClean="0">
                <a:solidFill>
                  <a:prstClr val="black"/>
                </a:solidFill>
                <a:latin typeface="Tahoma" pitchFamily="34" charset="0"/>
                <a:ea typeface="Tahoma" pitchFamily="34" charset="0"/>
                <a:cs typeface="Tahoma" pitchFamily="34" charset="0"/>
              </a:rPr>
              <a:t>3</a:t>
            </a:r>
            <a:r>
              <a:rPr lang="pt-BR" sz="1200" dirty="0" smtClean="0">
                <a:solidFill>
                  <a:prstClr val="black"/>
                </a:solidFill>
                <a:latin typeface="Tahoma" pitchFamily="34" charset="0"/>
                <a:ea typeface="Tahoma" pitchFamily="34" charset="0"/>
                <a:cs typeface="Tahoma" pitchFamily="34" charset="0"/>
              </a:rPr>
              <a:t> </a:t>
            </a:r>
            <a:r>
              <a:rPr lang="pt-BR" sz="1200" dirty="0">
                <a:solidFill>
                  <a:prstClr val="black"/>
                </a:solidFill>
                <a:latin typeface="Tahoma" pitchFamily="34" charset="0"/>
                <a:ea typeface="Tahoma" pitchFamily="34" charset="0"/>
                <a:cs typeface="Tahoma" pitchFamily="34" charset="0"/>
              </a:rPr>
              <a:t>Centrul Local de Combatere a Bolilor Satu Mare (C.L.C.B.) – Unitatea Locală de Decizie s-a întrunit în </a:t>
            </a:r>
            <a:r>
              <a:rPr lang="en-US" sz="1200" dirty="0" smtClean="0">
                <a:solidFill>
                  <a:prstClr val="black"/>
                </a:solidFill>
                <a:latin typeface="Tahoma" pitchFamily="34" charset="0"/>
                <a:ea typeface="Tahoma" pitchFamily="34" charset="0"/>
                <a:cs typeface="Tahoma" pitchFamily="34" charset="0"/>
              </a:rPr>
              <a:t>28</a:t>
            </a:r>
            <a:r>
              <a:rPr lang="pt-BR" sz="1200" dirty="0" smtClean="0">
                <a:solidFill>
                  <a:prstClr val="black"/>
                </a:solidFill>
                <a:latin typeface="Tahoma" pitchFamily="34" charset="0"/>
                <a:ea typeface="Tahoma" pitchFamily="34" charset="0"/>
                <a:cs typeface="Tahoma" pitchFamily="34" charset="0"/>
              </a:rPr>
              <a:t> </a:t>
            </a:r>
            <a:r>
              <a:rPr lang="pt-BR" sz="1200" dirty="0">
                <a:solidFill>
                  <a:prstClr val="black"/>
                </a:solidFill>
                <a:latin typeface="Tahoma" pitchFamily="34" charset="0"/>
                <a:ea typeface="Tahoma" pitchFamily="34" charset="0"/>
                <a:cs typeface="Tahoma" pitchFamily="34" charset="0"/>
              </a:rPr>
              <a:t>ședințe, în urma cărora au fost adoptate </a:t>
            </a:r>
            <a:r>
              <a:rPr lang="ro-RO" sz="1200" dirty="0">
                <a:solidFill>
                  <a:prstClr val="black"/>
                </a:solidFill>
                <a:latin typeface="Tahoma" pitchFamily="34" charset="0"/>
                <a:ea typeface="Tahoma" pitchFamily="34" charset="0"/>
                <a:cs typeface="Tahoma" pitchFamily="34" charset="0"/>
              </a:rPr>
              <a:t>un număr de </a:t>
            </a:r>
            <a:r>
              <a:rPr lang="en-US" sz="1200" dirty="0" smtClean="0">
                <a:solidFill>
                  <a:prstClr val="black"/>
                </a:solidFill>
                <a:latin typeface="Tahoma" pitchFamily="34" charset="0"/>
                <a:ea typeface="Tahoma" pitchFamily="34" charset="0"/>
                <a:cs typeface="Tahoma" pitchFamily="34" charset="0"/>
              </a:rPr>
              <a:t>28</a:t>
            </a:r>
            <a:r>
              <a:rPr lang="pt-BR" sz="1200" dirty="0" smtClean="0">
                <a:solidFill>
                  <a:prstClr val="black"/>
                </a:solidFill>
                <a:latin typeface="Tahoma" pitchFamily="34" charset="0"/>
                <a:ea typeface="Tahoma" pitchFamily="34" charset="0"/>
                <a:cs typeface="Tahoma" pitchFamily="34" charset="0"/>
              </a:rPr>
              <a:t> </a:t>
            </a:r>
            <a:r>
              <a:rPr lang="pt-BR" sz="1200" dirty="0">
                <a:solidFill>
                  <a:prstClr val="black"/>
                </a:solidFill>
                <a:latin typeface="Tahoma" pitchFamily="34" charset="0"/>
                <a:ea typeface="Tahoma" pitchFamily="34" charset="0"/>
                <a:cs typeface="Tahoma" pitchFamily="34" charset="0"/>
              </a:rPr>
              <a:t>decizii cu privire la unele măsuri și acțiuni în vederea </a:t>
            </a:r>
            <a:r>
              <a:rPr lang="en-US" sz="1200" dirty="0" err="1">
                <a:solidFill>
                  <a:prstClr val="black"/>
                </a:solidFill>
                <a:latin typeface="Tahoma" pitchFamily="34" charset="0"/>
                <a:ea typeface="Tahoma" pitchFamily="34" charset="0"/>
                <a:cs typeface="Tahoma" pitchFamily="34" charset="0"/>
              </a:rPr>
              <a:t>prevenirii</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combaterii</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și</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eradicării</a:t>
            </a:r>
            <a:r>
              <a:rPr lang="pt-BR" sz="1200" dirty="0">
                <a:solidFill>
                  <a:prstClr val="black"/>
                </a:solidFill>
                <a:latin typeface="Tahoma" pitchFamily="34" charset="0"/>
                <a:ea typeface="Tahoma" pitchFamily="34" charset="0"/>
                <a:cs typeface="Tahoma" pitchFamily="34" charset="0"/>
              </a:rPr>
              <a:t> </a:t>
            </a:r>
            <a:r>
              <a:rPr lang="pt-BR" sz="1200" dirty="0" smtClean="0">
                <a:solidFill>
                  <a:prstClr val="black"/>
                </a:solidFill>
                <a:latin typeface="Tahoma" pitchFamily="34" charset="0"/>
                <a:ea typeface="Tahoma" pitchFamily="34" charset="0"/>
                <a:cs typeface="Tahoma" pitchFamily="34" charset="0"/>
              </a:rPr>
              <a:t>bolilor la animale la </a:t>
            </a:r>
            <a:r>
              <a:rPr lang="pt-BR" sz="1200" dirty="0">
                <a:solidFill>
                  <a:prstClr val="black"/>
                </a:solidFill>
                <a:latin typeface="Tahoma" pitchFamily="34" charset="0"/>
                <a:ea typeface="Tahoma" pitchFamily="34" charset="0"/>
                <a:cs typeface="Tahoma" pitchFamily="34" charset="0"/>
              </a:rPr>
              <a:t>nivelul județului Satu Mare</a:t>
            </a:r>
            <a:r>
              <a:rPr lang="ro-RO" sz="1200" dirty="0">
                <a:solidFill>
                  <a:prstClr val="black"/>
                </a:solidFill>
                <a:latin typeface="Tahoma" pitchFamily="34" charset="0"/>
                <a:ea typeface="Tahoma" pitchFamily="34" charset="0"/>
                <a:cs typeface="Tahoma" pitchFamily="34" charset="0"/>
              </a:rPr>
              <a:t>.</a:t>
            </a:r>
          </a:p>
          <a:p>
            <a:pPr marL="342900" lvl="0" indent="-342900" algn="just" defTabSz="914400">
              <a:buFont typeface="Arial" pitchFamily="34" charset="0"/>
              <a:buChar char="•"/>
            </a:pPr>
            <a:r>
              <a:rPr lang="ro-RO" sz="1200" dirty="0" smtClean="0">
                <a:solidFill>
                  <a:prstClr val="black"/>
                </a:solidFill>
                <a:latin typeface="Tahoma" pitchFamily="34" charset="0"/>
                <a:ea typeface="Tahoma" pitchFamily="34" charset="0"/>
                <a:cs typeface="Tahoma" pitchFamily="34" charset="0"/>
              </a:rPr>
              <a:t>Prin </a:t>
            </a:r>
            <a:r>
              <a:rPr lang="ro-RO" sz="1200" dirty="0">
                <a:solidFill>
                  <a:prstClr val="black"/>
                </a:solidFill>
                <a:latin typeface="Tahoma" pitchFamily="34" charset="0"/>
                <a:ea typeface="Tahoma" pitchFamily="34" charset="0"/>
                <a:cs typeface="Tahoma" pitchFamily="34" charset="0"/>
              </a:rPr>
              <a:t>Compartimentul Situații de urgență al Instituției Prefectului s-a asigurat comunicarea directă cu: reprezentanții autorităților și instituțiilor publice,  cetățenii, operatorii economici, serviciile de utilități publice (la solicitarea telefonică sau scrisă a acestora). Astfel au fost consiliate și li s-au oferit informații și date în vederea clarificării și aplicării unitare la nivelul județului a măsurilor dispuse în vederea gestionării situației create de </a:t>
            </a:r>
            <a:r>
              <a:rPr lang="en-US" sz="1200" dirty="0" err="1" smtClean="0">
                <a:solidFill>
                  <a:prstClr val="black"/>
                </a:solidFill>
                <a:latin typeface="Tahoma" pitchFamily="34" charset="0"/>
                <a:ea typeface="Tahoma" pitchFamily="34" charset="0"/>
                <a:cs typeface="Tahoma" pitchFamily="34" charset="0"/>
              </a:rPr>
              <a:t>evenimentele</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produse</a:t>
            </a:r>
            <a:r>
              <a:rPr lang="ro-RO" sz="1200" dirty="0" smtClean="0">
                <a:solidFill>
                  <a:prstClr val="black"/>
                </a:solidFill>
                <a:latin typeface="Tahoma" pitchFamily="34" charset="0"/>
                <a:ea typeface="Tahoma" pitchFamily="34" charset="0"/>
                <a:cs typeface="Tahoma" pitchFamily="34" charset="0"/>
              </a:rPr>
              <a:t>, gestionarea crizei refugiaților din Ucraina</a:t>
            </a:r>
            <a:r>
              <a:rPr lang="en-US" sz="1200" dirty="0" smtClean="0">
                <a:solidFill>
                  <a:prstClr val="black"/>
                </a:solidFill>
                <a:latin typeface="Tahoma" pitchFamily="34" charset="0"/>
                <a:ea typeface="Tahoma" pitchFamily="34" charset="0"/>
                <a:cs typeface="Tahoma" pitchFamily="34" charset="0"/>
              </a:rPr>
              <a:t> etc</a:t>
            </a:r>
            <a:r>
              <a:rPr lang="ro-RO" sz="1200" dirty="0" smtClean="0">
                <a:solidFill>
                  <a:prstClr val="black"/>
                </a:solidFill>
                <a:latin typeface="Tahoma" pitchFamily="34" charset="0"/>
                <a:ea typeface="Tahoma" pitchFamily="34" charset="0"/>
                <a:cs typeface="Tahoma" pitchFamily="34" charset="0"/>
              </a:rPr>
              <a:t>.</a:t>
            </a:r>
            <a:endParaRPr lang="vi-VN" sz="1700" i="1" dirty="0">
              <a:solidFill>
                <a:schemeClr val="tx1"/>
              </a:solidFill>
              <a:latin typeface="Times New Roman" pitchFamily="18" charset="0"/>
              <a:cs typeface="Times New Roman" pitchFamily="18" charset="0"/>
            </a:endParaRPr>
          </a:p>
        </p:txBody>
      </p:sp>
      <p:sp>
        <p:nvSpPr>
          <p:cNvPr id="2059" name="Rectangle 11"/>
          <p:cNvSpPr>
            <a:spLocks noChangeArrowheads="1"/>
          </p:cNvSpPr>
          <p:nvPr/>
        </p:nvSpPr>
        <p:spPr bwMode="auto">
          <a:xfrm>
            <a:off x="281354" y="-85597"/>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Tree>
    <p:extLst>
      <p:ext uri="{BB962C8B-B14F-4D97-AF65-F5344CB8AC3E}">
        <p14:creationId xmlns:p14="http://schemas.microsoft.com/office/powerpoint/2010/main" xmlns="" val="16723763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0" y="-228600"/>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77"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p:cNvSpPr>
            <p:nvPr/>
          </p:nvSpPr>
          <p:spPr bwMode="auto">
            <a:xfrm>
              <a:off x="2340" y="5273"/>
              <a:ext cx="5697" cy="5369"/>
            </a:xfrm>
            <a:custGeom>
              <a:avLst/>
              <a:gdLst/>
              <a:ahLst/>
              <a:cxnLst>
                <a:cxn ang="0">
                  <a:pos x="81" y="5295"/>
                </a:cxn>
                <a:cxn ang="0">
                  <a:pos x="1582" y="648"/>
                </a:cxn>
                <a:cxn ang="0">
                  <a:pos x="1420" y="1131"/>
                </a:cxn>
                <a:cxn ang="0">
                  <a:pos x="1472" y="718"/>
                </a:cxn>
                <a:cxn ang="0">
                  <a:pos x="1465" y="711"/>
                </a:cxn>
                <a:cxn ang="0">
                  <a:pos x="341" y="746"/>
                </a:cxn>
                <a:cxn ang="0">
                  <a:pos x="1397" y="1544"/>
                </a:cxn>
                <a:cxn ang="0">
                  <a:pos x="1047" y="2449"/>
                </a:cxn>
                <a:cxn ang="0">
                  <a:pos x="1397" y="1554"/>
                </a:cxn>
                <a:cxn ang="0">
                  <a:pos x="910" y="1381"/>
                </a:cxn>
                <a:cxn ang="0">
                  <a:pos x="958" y="2675"/>
                </a:cxn>
                <a:cxn ang="0">
                  <a:pos x="737" y="3242"/>
                </a:cxn>
                <a:cxn ang="0">
                  <a:pos x="442" y="2562"/>
                </a:cxn>
                <a:cxn ang="0">
                  <a:pos x="482" y="2562"/>
                </a:cxn>
                <a:cxn ang="0">
                  <a:pos x="2" y="3525"/>
                </a:cxn>
                <a:cxn ang="0">
                  <a:pos x="638" y="3873"/>
                </a:cxn>
                <a:cxn ang="0">
                  <a:pos x="644" y="3883"/>
                </a:cxn>
                <a:cxn ang="0">
                  <a:pos x="738" y="3658"/>
                </a:cxn>
                <a:cxn ang="0">
                  <a:pos x="595" y="3631"/>
                </a:cxn>
                <a:cxn ang="0">
                  <a:pos x="1052" y="2460"/>
                </a:cxn>
                <a:cxn ang="0">
                  <a:pos x="1057" y="2449"/>
                </a:cxn>
                <a:cxn ang="0">
                  <a:pos x="1409" y="1548"/>
                </a:cxn>
                <a:cxn ang="0">
                  <a:pos x="1548" y="1178"/>
                </a:cxn>
                <a:cxn ang="0">
                  <a:pos x="1576" y="666"/>
                </a:cxn>
                <a:cxn ang="0">
                  <a:pos x="1952" y="446"/>
                </a:cxn>
                <a:cxn ang="0">
                  <a:pos x="1673" y="1073"/>
                </a:cxn>
                <a:cxn ang="0">
                  <a:pos x="1952" y="446"/>
                </a:cxn>
                <a:cxn ang="0">
                  <a:pos x="1694" y="1073"/>
                </a:cxn>
                <a:cxn ang="0">
                  <a:pos x="1962" y="456"/>
                </a:cxn>
                <a:cxn ang="0">
                  <a:pos x="1882" y="5348"/>
                </a:cxn>
                <a:cxn ang="0">
                  <a:pos x="1144" y="5343"/>
                </a:cxn>
                <a:cxn ang="0">
                  <a:pos x="2049" y="5344"/>
                </a:cxn>
                <a:cxn ang="0">
                  <a:pos x="2535" y="139"/>
                </a:cxn>
                <a:cxn ang="0">
                  <a:pos x="2441" y="191"/>
                </a:cxn>
                <a:cxn ang="0">
                  <a:pos x="2433" y="184"/>
                </a:cxn>
                <a:cxn ang="0">
                  <a:pos x="2360" y="754"/>
                </a:cxn>
                <a:cxn ang="0">
                  <a:pos x="2550" y="121"/>
                </a:cxn>
                <a:cxn ang="0">
                  <a:pos x="2757" y="18"/>
                </a:cxn>
                <a:cxn ang="0">
                  <a:pos x="2646" y="79"/>
                </a:cxn>
                <a:cxn ang="0">
                  <a:pos x="2638" y="73"/>
                </a:cxn>
                <a:cxn ang="0">
                  <a:pos x="2485" y="695"/>
                </a:cxn>
                <a:cxn ang="0">
                  <a:pos x="2772" y="0"/>
                </a:cxn>
                <a:cxn ang="0">
                  <a:pos x="2049" y="5344"/>
                </a:cxn>
                <a:cxn ang="0">
                  <a:pos x="3263" y="5309"/>
                </a:cxn>
                <a:cxn ang="0">
                  <a:pos x="2815" y="5313"/>
                </a:cxn>
                <a:cxn ang="0">
                  <a:pos x="3283" y="5310"/>
                </a:cxn>
                <a:cxn ang="0">
                  <a:pos x="3332" y="5311"/>
                </a:cxn>
                <a:cxn ang="0">
                  <a:pos x="3838" y="5327"/>
                </a:cxn>
                <a:cxn ang="0">
                  <a:pos x="5358" y="3848"/>
                </a:cxn>
                <a:cxn ang="0">
                  <a:pos x="5353" y="3855"/>
                </a:cxn>
                <a:cxn ang="0">
                  <a:pos x="4125" y="5300"/>
                </a:cxn>
                <a:cxn ang="0">
                  <a:pos x="5696" y="3831"/>
                </a:cxn>
              </a:cxnLst>
              <a:rect l="0" t="0" r="r" b="b"/>
              <a:pathLst>
                <a:path w="5697" h="5369">
                  <a:moveTo>
                    <a:pt x="1144" y="5343"/>
                  </a:moveTo>
                  <a:lnTo>
                    <a:pt x="81" y="5285"/>
                  </a:lnTo>
                  <a:lnTo>
                    <a:pt x="81" y="5295"/>
                  </a:lnTo>
                  <a:lnTo>
                    <a:pt x="385" y="5311"/>
                  </a:lnTo>
                  <a:lnTo>
                    <a:pt x="1144" y="5343"/>
                  </a:lnTo>
                  <a:close/>
                  <a:moveTo>
                    <a:pt x="1582" y="648"/>
                  </a:moveTo>
                  <a:lnTo>
                    <a:pt x="1566" y="656"/>
                  </a:lnTo>
                  <a:lnTo>
                    <a:pt x="1566" y="666"/>
                  </a:lnTo>
                  <a:lnTo>
                    <a:pt x="1420" y="1131"/>
                  </a:lnTo>
                  <a:lnTo>
                    <a:pt x="1359" y="1109"/>
                  </a:lnTo>
                  <a:lnTo>
                    <a:pt x="1346" y="1104"/>
                  </a:lnTo>
                  <a:lnTo>
                    <a:pt x="1472" y="718"/>
                  </a:lnTo>
                  <a:lnTo>
                    <a:pt x="1566" y="666"/>
                  </a:lnTo>
                  <a:lnTo>
                    <a:pt x="1566" y="656"/>
                  </a:lnTo>
                  <a:lnTo>
                    <a:pt x="1465" y="711"/>
                  </a:lnTo>
                  <a:lnTo>
                    <a:pt x="1337" y="1101"/>
                  </a:lnTo>
                  <a:lnTo>
                    <a:pt x="345" y="738"/>
                  </a:lnTo>
                  <a:lnTo>
                    <a:pt x="341" y="746"/>
                  </a:lnTo>
                  <a:lnTo>
                    <a:pt x="1541" y="1185"/>
                  </a:lnTo>
                  <a:lnTo>
                    <a:pt x="1400" y="1545"/>
                  </a:lnTo>
                  <a:lnTo>
                    <a:pt x="1397" y="1544"/>
                  </a:lnTo>
                  <a:lnTo>
                    <a:pt x="1397" y="1554"/>
                  </a:lnTo>
                  <a:lnTo>
                    <a:pt x="1047" y="2449"/>
                  </a:lnTo>
                  <a:lnTo>
                    <a:pt x="540" y="2308"/>
                  </a:lnTo>
                  <a:lnTo>
                    <a:pt x="915" y="1393"/>
                  </a:lnTo>
                  <a:lnTo>
                    <a:pt x="1397" y="1554"/>
                  </a:lnTo>
                  <a:lnTo>
                    <a:pt x="1397" y="1544"/>
                  </a:lnTo>
                  <a:lnTo>
                    <a:pt x="944" y="1393"/>
                  </a:lnTo>
                  <a:lnTo>
                    <a:pt x="910" y="1381"/>
                  </a:lnTo>
                  <a:lnTo>
                    <a:pt x="528" y="2314"/>
                  </a:lnTo>
                  <a:lnTo>
                    <a:pt x="1043" y="2458"/>
                  </a:lnTo>
                  <a:lnTo>
                    <a:pt x="958" y="2675"/>
                  </a:lnTo>
                  <a:lnTo>
                    <a:pt x="955" y="2674"/>
                  </a:lnTo>
                  <a:lnTo>
                    <a:pt x="955" y="2684"/>
                  </a:lnTo>
                  <a:lnTo>
                    <a:pt x="737" y="3242"/>
                  </a:lnTo>
                  <a:lnTo>
                    <a:pt x="585" y="3631"/>
                  </a:lnTo>
                  <a:lnTo>
                    <a:pt x="61" y="3536"/>
                  </a:lnTo>
                  <a:lnTo>
                    <a:pt x="442" y="2562"/>
                  </a:lnTo>
                  <a:lnTo>
                    <a:pt x="955" y="2684"/>
                  </a:lnTo>
                  <a:lnTo>
                    <a:pt x="955" y="2674"/>
                  </a:lnTo>
                  <a:lnTo>
                    <a:pt x="482" y="2562"/>
                  </a:lnTo>
                  <a:lnTo>
                    <a:pt x="437" y="2551"/>
                  </a:lnTo>
                  <a:lnTo>
                    <a:pt x="52" y="3534"/>
                  </a:lnTo>
                  <a:lnTo>
                    <a:pt x="2" y="3525"/>
                  </a:lnTo>
                  <a:lnTo>
                    <a:pt x="0" y="3534"/>
                  </a:lnTo>
                  <a:lnTo>
                    <a:pt x="731" y="3666"/>
                  </a:lnTo>
                  <a:lnTo>
                    <a:pt x="638" y="3873"/>
                  </a:lnTo>
                  <a:lnTo>
                    <a:pt x="1" y="3801"/>
                  </a:lnTo>
                  <a:lnTo>
                    <a:pt x="0" y="3810"/>
                  </a:lnTo>
                  <a:lnTo>
                    <a:pt x="644" y="3883"/>
                  </a:lnTo>
                  <a:lnTo>
                    <a:pt x="742" y="3665"/>
                  </a:lnTo>
                  <a:lnTo>
                    <a:pt x="737" y="3663"/>
                  </a:lnTo>
                  <a:lnTo>
                    <a:pt x="738" y="3658"/>
                  </a:lnTo>
                  <a:lnTo>
                    <a:pt x="594" y="3632"/>
                  </a:lnTo>
                  <a:lnTo>
                    <a:pt x="595" y="3631"/>
                  </a:lnTo>
                  <a:lnTo>
                    <a:pt x="967" y="2677"/>
                  </a:lnTo>
                  <a:lnTo>
                    <a:pt x="1052" y="2460"/>
                  </a:lnTo>
                  <a:lnTo>
                    <a:pt x="1054" y="2455"/>
                  </a:lnTo>
                  <a:lnTo>
                    <a:pt x="1057" y="2449"/>
                  </a:lnTo>
                  <a:lnTo>
                    <a:pt x="1111" y="2311"/>
                  </a:lnTo>
                  <a:lnTo>
                    <a:pt x="1409" y="1548"/>
                  </a:lnTo>
                  <a:lnTo>
                    <a:pt x="1551" y="1184"/>
                  </a:lnTo>
                  <a:lnTo>
                    <a:pt x="1547" y="1183"/>
                  </a:lnTo>
                  <a:lnTo>
                    <a:pt x="1548" y="1178"/>
                  </a:lnTo>
                  <a:lnTo>
                    <a:pt x="1429" y="1134"/>
                  </a:lnTo>
                  <a:lnTo>
                    <a:pt x="1430" y="1131"/>
                  </a:lnTo>
                  <a:lnTo>
                    <a:pt x="1576" y="666"/>
                  </a:lnTo>
                  <a:lnTo>
                    <a:pt x="1582" y="648"/>
                  </a:lnTo>
                  <a:close/>
                  <a:moveTo>
                    <a:pt x="1968" y="438"/>
                  </a:moveTo>
                  <a:lnTo>
                    <a:pt x="1952" y="446"/>
                  </a:lnTo>
                  <a:lnTo>
                    <a:pt x="1952" y="456"/>
                  </a:lnTo>
                  <a:lnTo>
                    <a:pt x="1773" y="1025"/>
                  </a:lnTo>
                  <a:lnTo>
                    <a:pt x="1673" y="1073"/>
                  </a:lnTo>
                  <a:lnTo>
                    <a:pt x="1858" y="508"/>
                  </a:lnTo>
                  <a:lnTo>
                    <a:pt x="1952" y="456"/>
                  </a:lnTo>
                  <a:lnTo>
                    <a:pt x="1952" y="446"/>
                  </a:lnTo>
                  <a:lnTo>
                    <a:pt x="1851" y="501"/>
                  </a:lnTo>
                  <a:lnTo>
                    <a:pt x="1658" y="1090"/>
                  </a:lnTo>
                  <a:lnTo>
                    <a:pt x="1694" y="1073"/>
                  </a:lnTo>
                  <a:lnTo>
                    <a:pt x="1781" y="1031"/>
                  </a:lnTo>
                  <a:lnTo>
                    <a:pt x="1851" y="809"/>
                  </a:lnTo>
                  <a:lnTo>
                    <a:pt x="1962" y="456"/>
                  </a:lnTo>
                  <a:lnTo>
                    <a:pt x="1968" y="438"/>
                  </a:lnTo>
                  <a:close/>
                  <a:moveTo>
                    <a:pt x="2049" y="5344"/>
                  </a:moveTo>
                  <a:lnTo>
                    <a:pt x="1882" y="5348"/>
                  </a:lnTo>
                  <a:lnTo>
                    <a:pt x="1609" y="5350"/>
                  </a:lnTo>
                  <a:lnTo>
                    <a:pt x="1338" y="5348"/>
                  </a:lnTo>
                  <a:lnTo>
                    <a:pt x="1144" y="5343"/>
                  </a:lnTo>
                  <a:lnTo>
                    <a:pt x="1600" y="5368"/>
                  </a:lnTo>
                  <a:lnTo>
                    <a:pt x="1931" y="5350"/>
                  </a:lnTo>
                  <a:lnTo>
                    <a:pt x="2049" y="5344"/>
                  </a:lnTo>
                  <a:close/>
                  <a:moveTo>
                    <a:pt x="2550" y="121"/>
                  </a:moveTo>
                  <a:lnTo>
                    <a:pt x="2535" y="129"/>
                  </a:lnTo>
                  <a:lnTo>
                    <a:pt x="2535" y="139"/>
                  </a:lnTo>
                  <a:lnTo>
                    <a:pt x="2352" y="748"/>
                  </a:lnTo>
                  <a:lnTo>
                    <a:pt x="2252" y="796"/>
                  </a:lnTo>
                  <a:lnTo>
                    <a:pt x="2441" y="191"/>
                  </a:lnTo>
                  <a:lnTo>
                    <a:pt x="2535" y="139"/>
                  </a:lnTo>
                  <a:lnTo>
                    <a:pt x="2535" y="129"/>
                  </a:lnTo>
                  <a:lnTo>
                    <a:pt x="2433" y="184"/>
                  </a:lnTo>
                  <a:lnTo>
                    <a:pt x="2237" y="813"/>
                  </a:lnTo>
                  <a:lnTo>
                    <a:pt x="2273" y="796"/>
                  </a:lnTo>
                  <a:lnTo>
                    <a:pt x="2360" y="754"/>
                  </a:lnTo>
                  <a:lnTo>
                    <a:pt x="2384" y="675"/>
                  </a:lnTo>
                  <a:lnTo>
                    <a:pt x="2545" y="139"/>
                  </a:lnTo>
                  <a:lnTo>
                    <a:pt x="2550" y="121"/>
                  </a:lnTo>
                  <a:close/>
                  <a:moveTo>
                    <a:pt x="2772" y="0"/>
                  </a:moveTo>
                  <a:lnTo>
                    <a:pt x="2757" y="8"/>
                  </a:lnTo>
                  <a:lnTo>
                    <a:pt x="2757" y="18"/>
                  </a:lnTo>
                  <a:lnTo>
                    <a:pt x="2567" y="645"/>
                  </a:lnTo>
                  <a:lnTo>
                    <a:pt x="2464" y="695"/>
                  </a:lnTo>
                  <a:lnTo>
                    <a:pt x="2646" y="79"/>
                  </a:lnTo>
                  <a:lnTo>
                    <a:pt x="2757" y="18"/>
                  </a:lnTo>
                  <a:lnTo>
                    <a:pt x="2757" y="8"/>
                  </a:lnTo>
                  <a:lnTo>
                    <a:pt x="2638" y="73"/>
                  </a:lnTo>
                  <a:lnTo>
                    <a:pt x="2614" y="153"/>
                  </a:lnTo>
                  <a:lnTo>
                    <a:pt x="2449" y="712"/>
                  </a:lnTo>
                  <a:lnTo>
                    <a:pt x="2485" y="695"/>
                  </a:lnTo>
                  <a:lnTo>
                    <a:pt x="2575" y="651"/>
                  </a:lnTo>
                  <a:lnTo>
                    <a:pt x="2766" y="18"/>
                  </a:lnTo>
                  <a:lnTo>
                    <a:pt x="2772" y="0"/>
                  </a:lnTo>
                  <a:close/>
                  <a:moveTo>
                    <a:pt x="2815" y="5313"/>
                  </a:moveTo>
                  <a:lnTo>
                    <a:pt x="2591" y="5319"/>
                  </a:lnTo>
                  <a:lnTo>
                    <a:pt x="2049" y="5344"/>
                  </a:lnTo>
                  <a:lnTo>
                    <a:pt x="2815" y="5313"/>
                  </a:lnTo>
                  <a:close/>
                  <a:moveTo>
                    <a:pt x="3283" y="5310"/>
                  </a:moveTo>
                  <a:lnTo>
                    <a:pt x="3263" y="5309"/>
                  </a:lnTo>
                  <a:lnTo>
                    <a:pt x="3063" y="5300"/>
                  </a:lnTo>
                  <a:lnTo>
                    <a:pt x="2855" y="5311"/>
                  </a:lnTo>
                  <a:lnTo>
                    <a:pt x="2815" y="5313"/>
                  </a:lnTo>
                  <a:lnTo>
                    <a:pt x="3030" y="5309"/>
                  </a:lnTo>
                  <a:lnTo>
                    <a:pt x="3137" y="5309"/>
                  </a:lnTo>
                  <a:lnTo>
                    <a:pt x="3283" y="5310"/>
                  </a:lnTo>
                  <a:close/>
                  <a:moveTo>
                    <a:pt x="3838" y="5327"/>
                  </a:moveTo>
                  <a:lnTo>
                    <a:pt x="3575" y="5316"/>
                  </a:lnTo>
                  <a:lnTo>
                    <a:pt x="3332" y="5311"/>
                  </a:lnTo>
                  <a:lnTo>
                    <a:pt x="3283" y="5310"/>
                  </a:lnTo>
                  <a:lnTo>
                    <a:pt x="3837" y="5336"/>
                  </a:lnTo>
                  <a:lnTo>
                    <a:pt x="3838" y="5327"/>
                  </a:lnTo>
                  <a:close/>
                  <a:moveTo>
                    <a:pt x="5696" y="3831"/>
                  </a:moveTo>
                  <a:lnTo>
                    <a:pt x="5695" y="3822"/>
                  </a:lnTo>
                  <a:lnTo>
                    <a:pt x="5358" y="3848"/>
                  </a:lnTo>
                  <a:lnTo>
                    <a:pt x="4417" y="3496"/>
                  </a:lnTo>
                  <a:lnTo>
                    <a:pt x="4414" y="3504"/>
                  </a:lnTo>
                  <a:lnTo>
                    <a:pt x="5353" y="3855"/>
                  </a:lnTo>
                  <a:lnTo>
                    <a:pt x="5216" y="5241"/>
                  </a:lnTo>
                  <a:lnTo>
                    <a:pt x="4125" y="5291"/>
                  </a:lnTo>
                  <a:lnTo>
                    <a:pt x="4125" y="5300"/>
                  </a:lnTo>
                  <a:lnTo>
                    <a:pt x="5225" y="5250"/>
                  </a:lnTo>
                  <a:lnTo>
                    <a:pt x="5362" y="3856"/>
                  </a:lnTo>
                  <a:lnTo>
                    <a:pt x="5696" y="3831"/>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3" name="AutoShape 5"/>
            <p:cNvSpPr>
              <a:spLocks/>
            </p:cNvSpPr>
            <p:nvPr/>
          </p:nvSpPr>
          <p:spPr bwMode="auto">
            <a:xfrm>
              <a:off x="2448" y="3182"/>
              <a:ext cx="11133" cy="6819"/>
            </a:xfrm>
            <a:custGeom>
              <a:avLst/>
              <a:gdLst/>
              <a:ahLst/>
              <a:cxnLst>
                <a:cxn ang="0">
                  <a:pos x="0" y="6816"/>
                </a:cxn>
                <a:cxn ang="0">
                  <a:pos x="731" y="5964"/>
                </a:cxn>
                <a:cxn ang="0">
                  <a:pos x="301" y="6795"/>
                </a:cxn>
                <a:cxn ang="0">
                  <a:pos x="594" y="5993"/>
                </a:cxn>
                <a:cxn ang="0">
                  <a:pos x="727" y="5976"/>
                </a:cxn>
                <a:cxn ang="0">
                  <a:pos x="1142" y="4680"/>
                </a:cxn>
                <a:cxn ang="0">
                  <a:pos x="1142" y="4680"/>
                </a:cxn>
                <a:cxn ang="0">
                  <a:pos x="740" y="5471"/>
                </a:cxn>
                <a:cxn ang="0">
                  <a:pos x="1157" y="4666"/>
                </a:cxn>
                <a:cxn ang="0">
                  <a:pos x="1135" y="5365"/>
                </a:cxn>
                <a:cxn ang="0">
                  <a:pos x="1383" y="4593"/>
                </a:cxn>
                <a:cxn ang="0">
                  <a:pos x="1142" y="5372"/>
                </a:cxn>
                <a:cxn ang="0">
                  <a:pos x="1468" y="5818"/>
                </a:cxn>
                <a:cxn ang="0">
                  <a:pos x="1308" y="5866"/>
                </a:cxn>
                <a:cxn ang="0">
                  <a:pos x="982" y="6805"/>
                </a:cxn>
                <a:cxn ang="0">
                  <a:pos x="1482" y="5814"/>
                </a:cxn>
                <a:cxn ang="0">
                  <a:pos x="1271" y="4216"/>
                </a:cxn>
                <a:cxn ang="0">
                  <a:pos x="1514" y="3517"/>
                </a:cxn>
                <a:cxn ang="0">
                  <a:pos x="1278" y="4223"/>
                </a:cxn>
                <a:cxn ang="0">
                  <a:pos x="1728" y="3417"/>
                </a:cxn>
                <a:cxn ang="0">
                  <a:pos x="1395" y="4163"/>
                </a:cxn>
                <a:cxn ang="0">
                  <a:pos x="1615" y="3469"/>
                </a:cxn>
                <a:cxn ang="0">
                  <a:pos x="1552" y="3969"/>
                </a:cxn>
                <a:cxn ang="0">
                  <a:pos x="1783" y="4464"/>
                </a:cxn>
                <a:cxn ang="0">
                  <a:pos x="1671" y="4509"/>
                </a:cxn>
                <a:cxn ang="0">
                  <a:pos x="1417" y="5305"/>
                </a:cxn>
                <a:cxn ang="0">
                  <a:pos x="1796" y="4459"/>
                </a:cxn>
                <a:cxn ang="0">
                  <a:pos x="1816" y="3983"/>
                </a:cxn>
                <a:cxn ang="0">
                  <a:pos x="2031" y="3275"/>
                </a:cxn>
                <a:cxn ang="0">
                  <a:pos x="1823" y="3989"/>
                </a:cxn>
                <a:cxn ang="0">
                  <a:pos x="2042" y="4380"/>
                </a:cxn>
                <a:cxn ang="0">
                  <a:pos x="1930" y="4426"/>
                </a:cxn>
                <a:cxn ang="0">
                  <a:pos x="1900" y="4493"/>
                </a:cxn>
                <a:cxn ang="0">
                  <a:pos x="2051" y="4389"/>
                </a:cxn>
                <a:cxn ang="0">
                  <a:pos x="2231" y="3192"/>
                </a:cxn>
                <a:cxn ang="0">
                  <a:pos x="2231" y="3192"/>
                </a:cxn>
                <a:cxn ang="0">
                  <a:pos x="1898" y="3957"/>
                </a:cxn>
                <a:cxn ang="0">
                  <a:pos x="2246" y="3175"/>
                </a:cxn>
                <a:cxn ang="0">
                  <a:pos x="7480" y="4599"/>
                </a:cxn>
                <a:cxn ang="0">
                  <a:pos x="7471" y="2945"/>
                </a:cxn>
                <a:cxn ang="0">
                  <a:pos x="7862" y="531"/>
                </a:cxn>
                <a:cxn ang="0">
                  <a:pos x="7936" y="2804"/>
                </a:cxn>
                <a:cxn ang="0">
                  <a:pos x="7936" y="2804"/>
                </a:cxn>
                <a:cxn ang="0">
                  <a:pos x="7961" y="1614"/>
                </a:cxn>
                <a:cxn ang="0">
                  <a:pos x="7972" y="1913"/>
                </a:cxn>
                <a:cxn ang="0">
                  <a:pos x="8332" y="300"/>
                </a:cxn>
                <a:cxn ang="0">
                  <a:pos x="8497" y="1407"/>
                </a:cxn>
                <a:cxn ang="0">
                  <a:pos x="8497" y="1407"/>
                </a:cxn>
                <a:cxn ang="0">
                  <a:pos x="8495" y="2635"/>
                </a:cxn>
                <a:cxn ang="0">
                  <a:pos x="8513" y="1710"/>
                </a:cxn>
                <a:cxn ang="0">
                  <a:pos x="8867" y="31"/>
                </a:cxn>
                <a:cxn ang="0">
                  <a:pos x="9072" y="1179"/>
                </a:cxn>
                <a:cxn ang="0">
                  <a:pos x="9072" y="1179"/>
                </a:cxn>
                <a:cxn ang="0">
                  <a:pos x="9130" y="2446"/>
                </a:cxn>
                <a:cxn ang="0">
                  <a:pos x="9100" y="1490"/>
                </a:cxn>
                <a:cxn ang="0">
                  <a:pos x="10455" y="1000"/>
                </a:cxn>
                <a:cxn ang="0">
                  <a:pos x="10862" y="2990"/>
                </a:cxn>
                <a:cxn ang="0">
                  <a:pos x="10862" y="2990"/>
                </a:cxn>
                <a:cxn ang="0">
                  <a:pos x="11124" y="4319"/>
                </a:cxn>
              </a:cxnLst>
              <a:rect l="0" t="0" r="r" b="b"/>
              <a:pathLst>
                <a:path w="11133" h="6819">
                  <a:moveTo>
                    <a:pt x="533" y="5974"/>
                  </a:moveTo>
                  <a:lnTo>
                    <a:pt x="532" y="5965"/>
                  </a:lnTo>
                  <a:lnTo>
                    <a:pt x="328" y="5992"/>
                  </a:lnTo>
                  <a:lnTo>
                    <a:pt x="0" y="6816"/>
                  </a:lnTo>
                  <a:lnTo>
                    <a:pt x="9" y="6819"/>
                  </a:lnTo>
                  <a:lnTo>
                    <a:pt x="335" y="6000"/>
                  </a:lnTo>
                  <a:lnTo>
                    <a:pt x="533" y="5974"/>
                  </a:lnTo>
                  <a:close/>
                  <a:moveTo>
                    <a:pt x="731" y="5964"/>
                  </a:moveTo>
                  <a:lnTo>
                    <a:pt x="717" y="5967"/>
                  </a:lnTo>
                  <a:lnTo>
                    <a:pt x="717" y="5976"/>
                  </a:lnTo>
                  <a:lnTo>
                    <a:pt x="430" y="6784"/>
                  </a:lnTo>
                  <a:lnTo>
                    <a:pt x="301" y="6795"/>
                  </a:lnTo>
                  <a:lnTo>
                    <a:pt x="601" y="6001"/>
                  </a:lnTo>
                  <a:lnTo>
                    <a:pt x="717" y="5976"/>
                  </a:lnTo>
                  <a:lnTo>
                    <a:pt x="717" y="5967"/>
                  </a:lnTo>
                  <a:lnTo>
                    <a:pt x="594" y="5993"/>
                  </a:lnTo>
                  <a:lnTo>
                    <a:pt x="287" y="6806"/>
                  </a:lnTo>
                  <a:lnTo>
                    <a:pt x="407" y="6795"/>
                  </a:lnTo>
                  <a:lnTo>
                    <a:pt x="436" y="6793"/>
                  </a:lnTo>
                  <a:lnTo>
                    <a:pt x="727" y="5976"/>
                  </a:lnTo>
                  <a:lnTo>
                    <a:pt x="731" y="5964"/>
                  </a:lnTo>
                  <a:close/>
                  <a:moveTo>
                    <a:pt x="1157" y="4666"/>
                  </a:moveTo>
                  <a:lnTo>
                    <a:pt x="1142" y="4671"/>
                  </a:lnTo>
                  <a:lnTo>
                    <a:pt x="1142" y="4680"/>
                  </a:lnTo>
                  <a:lnTo>
                    <a:pt x="883" y="5427"/>
                  </a:lnTo>
                  <a:lnTo>
                    <a:pt x="755" y="5458"/>
                  </a:lnTo>
                  <a:lnTo>
                    <a:pt x="1031" y="4716"/>
                  </a:lnTo>
                  <a:lnTo>
                    <a:pt x="1142" y="4680"/>
                  </a:lnTo>
                  <a:lnTo>
                    <a:pt x="1142" y="4671"/>
                  </a:lnTo>
                  <a:lnTo>
                    <a:pt x="1024" y="4709"/>
                  </a:lnTo>
                  <a:lnTo>
                    <a:pt x="995" y="4785"/>
                  </a:lnTo>
                  <a:lnTo>
                    <a:pt x="740" y="5471"/>
                  </a:lnTo>
                  <a:lnTo>
                    <a:pt x="793" y="5458"/>
                  </a:lnTo>
                  <a:lnTo>
                    <a:pt x="890" y="5434"/>
                  </a:lnTo>
                  <a:lnTo>
                    <a:pt x="1152" y="4680"/>
                  </a:lnTo>
                  <a:lnTo>
                    <a:pt x="1157" y="4666"/>
                  </a:lnTo>
                  <a:close/>
                  <a:moveTo>
                    <a:pt x="1397" y="4588"/>
                  </a:moveTo>
                  <a:lnTo>
                    <a:pt x="1383" y="4593"/>
                  </a:lnTo>
                  <a:lnTo>
                    <a:pt x="1383" y="4602"/>
                  </a:lnTo>
                  <a:lnTo>
                    <a:pt x="1135" y="5365"/>
                  </a:lnTo>
                  <a:lnTo>
                    <a:pt x="1006" y="5396"/>
                  </a:lnTo>
                  <a:lnTo>
                    <a:pt x="1271" y="4639"/>
                  </a:lnTo>
                  <a:lnTo>
                    <a:pt x="1383" y="4602"/>
                  </a:lnTo>
                  <a:lnTo>
                    <a:pt x="1383" y="4593"/>
                  </a:lnTo>
                  <a:lnTo>
                    <a:pt x="1264" y="4631"/>
                  </a:lnTo>
                  <a:lnTo>
                    <a:pt x="992" y="5409"/>
                  </a:lnTo>
                  <a:lnTo>
                    <a:pt x="1045" y="5396"/>
                  </a:lnTo>
                  <a:lnTo>
                    <a:pt x="1142" y="5372"/>
                  </a:lnTo>
                  <a:lnTo>
                    <a:pt x="1392" y="4602"/>
                  </a:lnTo>
                  <a:lnTo>
                    <a:pt x="1397" y="4588"/>
                  </a:lnTo>
                  <a:close/>
                  <a:moveTo>
                    <a:pt x="1482" y="5814"/>
                  </a:moveTo>
                  <a:lnTo>
                    <a:pt x="1468" y="5818"/>
                  </a:lnTo>
                  <a:lnTo>
                    <a:pt x="1468" y="5827"/>
                  </a:lnTo>
                  <a:lnTo>
                    <a:pt x="1157" y="6784"/>
                  </a:lnTo>
                  <a:lnTo>
                    <a:pt x="995" y="6795"/>
                  </a:lnTo>
                  <a:lnTo>
                    <a:pt x="1308" y="5866"/>
                  </a:lnTo>
                  <a:lnTo>
                    <a:pt x="1468" y="5827"/>
                  </a:lnTo>
                  <a:lnTo>
                    <a:pt x="1468" y="5818"/>
                  </a:lnTo>
                  <a:lnTo>
                    <a:pt x="1301" y="5859"/>
                  </a:lnTo>
                  <a:lnTo>
                    <a:pt x="982" y="6805"/>
                  </a:lnTo>
                  <a:lnTo>
                    <a:pt x="1126" y="6795"/>
                  </a:lnTo>
                  <a:lnTo>
                    <a:pt x="1164" y="6793"/>
                  </a:lnTo>
                  <a:lnTo>
                    <a:pt x="1478" y="5827"/>
                  </a:lnTo>
                  <a:lnTo>
                    <a:pt x="1482" y="5814"/>
                  </a:lnTo>
                  <a:close/>
                  <a:moveTo>
                    <a:pt x="1530" y="3509"/>
                  </a:moveTo>
                  <a:lnTo>
                    <a:pt x="1514" y="3517"/>
                  </a:lnTo>
                  <a:lnTo>
                    <a:pt x="1514" y="3527"/>
                  </a:lnTo>
                  <a:lnTo>
                    <a:pt x="1271" y="4216"/>
                  </a:lnTo>
                  <a:lnTo>
                    <a:pt x="1172" y="4259"/>
                  </a:lnTo>
                  <a:lnTo>
                    <a:pt x="1424" y="3569"/>
                  </a:lnTo>
                  <a:lnTo>
                    <a:pt x="1514" y="3527"/>
                  </a:lnTo>
                  <a:lnTo>
                    <a:pt x="1514" y="3517"/>
                  </a:lnTo>
                  <a:lnTo>
                    <a:pt x="1417" y="3562"/>
                  </a:lnTo>
                  <a:lnTo>
                    <a:pt x="1156" y="4275"/>
                  </a:lnTo>
                  <a:lnTo>
                    <a:pt x="1195" y="4259"/>
                  </a:lnTo>
                  <a:lnTo>
                    <a:pt x="1278" y="4223"/>
                  </a:lnTo>
                  <a:lnTo>
                    <a:pt x="1390" y="3906"/>
                  </a:lnTo>
                  <a:lnTo>
                    <a:pt x="1524" y="3527"/>
                  </a:lnTo>
                  <a:lnTo>
                    <a:pt x="1530" y="3509"/>
                  </a:lnTo>
                  <a:close/>
                  <a:moveTo>
                    <a:pt x="1728" y="3417"/>
                  </a:moveTo>
                  <a:lnTo>
                    <a:pt x="1713" y="3424"/>
                  </a:lnTo>
                  <a:lnTo>
                    <a:pt x="1713" y="3434"/>
                  </a:lnTo>
                  <a:lnTo>
                    <a:pt x="1494" y="4121"/>
                  </a:lnTo>
                  <a:lnTo>
                    <a:pt x="1395" y="4163"/>
                  </a:lnTo>
                  <a:lnTo>
                    <a:pt x="1623" y="3476"/>
                  </a:lnTo>
                  <a:lnTo>
                    <a:pt x="1713" y="3434"/>
                  </a:lnTo>
                  <a:lnTo>
                    <a:pt x="1713" y="3424"/>
                  </a:lnTo>
                  <a:lnTo>
                    <a:pt x="1615" y="3469"/>
                  </a:lnTo>
                  <a:lnTo>
                    <a:pt x="1380" y="4179"/>
                  </a:lnTo>
                  <a:lnTo>
                    <a:pt x="1418" y="4163"/>
                  </a:lnTo>
                  <a:lnTo>
                    <a:pt x="1501" y="4127"/>
                  </a:lnTo>
                  <a:lnTo>
                    <a:pt x="1552" y="3969"/>
                  </a:lnTo>
                  <a:lnTo>
                    <a:pt x="1722" y="3434"/>
                  </a:lnTo>
                  <a:lnTo>
                    <a:pt x="1728" y="3417"/>
                  </a:lnTo>
                  <a:close/>
                  <a:moveTo>
                    <a:pt x="1796" y="4459"/>
                  </a:moveTo>
                  <a:lnTo>
                    <a:pt x="1783" y="4464"/>
                  </a:lnTo>
                  <a:lnTo>
                    <a:pt x="1783" y="4473"/>
                  </a:lnTo>
                  <a:lnTo>
                    <a:pt x="1559" y="5260"/>
                  </a:lnTo>
                  <a:lnTo>
                    <a:pt x="1430" y="5292"/>
                  </a:lnTo>
                  <a:lnTo>
                    <a:pt x="1671" y="4509"/>
                  </a:lnTo>
                  <a:lnTo>
                    <a:pt x="1783" y="4473"/>
                  </a:lnTo>
                  <a:lnTo>
                    <a:pt x="1783" y="4464"/>
                  </a:lnTo>
                  <a:lnTo>
                    <a:pt x="1663" y="4502"/>
                  </a:lnTo>
                  <a:lnTo>
                    <a:pt x="1417" y="5305"/>
                  </a:lnTo>
                  <a:lnTo>
                    <a:pt x="1468" y="5292"/>
                  </a:lnTo>
                  <a:lnTo>
                    <a:pt x="1566" y="5268"/>
                  </a:lnTo>
                  <a:lnTo>
                    <a:pt x="1792" y="4473"/>
                  </a:lnTo>
                  <a:lnTo>
                    <a:pt x="1796" y="4459"/>
                  </a:lnTo>
                  <a:close/>
                  <a:moveTo>
                    <a:pt x="2045" y="3268"/>
                  </a:moveTo>
                  <a:lnTo>
                    <a:pt x="2031" y="3275"/>
                  </a:lnTo>
                  <a:lnTo>
                    <a:pt x="2031" y="3285"/>
                  </a:lnTo>
                  <a:lnTo>
                    <a:pt x="1816" y="3983"/>
                  </a:lnTo>
                  <a:lnTo>
                    <a:pt x="1712" y="4027"/>
                  </a:lnTo>
                  <a:lnTo>
                    <a:pt x="1944" y="3326"/>
                  </a:lnTo>
                  <a:lnTo>
                    <a:pt x="2031" y="3285"/>
                  </a:lnTo>
                  <a:lnTo>
                    <a:pt x="2031" y="3275"/>
                  </a:lnTo>
                  <a:lnTo>
                    <a:pt x="1936" y="3319"/>
                  </a:lnTo>
                  <a:lnTo>
                    <a:pt x="1697" y="4044"/>
                  </a:lnTo>
                  <a:lnTo>
                    <a:pt x="1735" y="4027"/>
                  </a:lnTo>
                  <a:lnTo>
                    <a:pt x="1823" y="3989"/>
                  </a:lnTo>
                  <a:lnTo>
                    <a:pt x="2040" y="3285"/>
                  </a:lnTo>
                  <a:lnTo>
                    <a:pt x="2045" y="3268"/>
                  </a:lnTo>
                  <a:close/>
                  <a:moveTo>
                    <a:pt x="2055" y="4375"/>
                  </a:moveTo>
                  <a:lnTo>
                    <a:pt x="2042" y="4380"/>
                  </a:lnTo>
                  <a:lnTo>
                    <a:pt x="2042" y="4389"/>
                  </a:lnTo>
                  <a:lnTo>
                    <a:pt x="1818" y="5196"/>
                  </a:lnTo>
                  <a:lnTo>
                    <a:pt x="1690" y="5228"/>
                  </a:lnTo>
                  <a:lnTo>
                    <a:pt x="1930" y="4426"/>
                  </a:lnTo>
                  <a:lnTo>
                    <a:pt x="2042" y="4389"/>
                  </a:lnTo>
                  <a:lnTo>
                    <a:pt x="2042" y="4380"/>
                  </a:lnTo>
                  <a:lnTo>
                    <a:pt x="1923" y="4418"/>
                  </a:lnTo>
                  <a:lnTo>
                    <a:pt x="1900" y="4493"/>
                  </a:lnTo>
                  <a:lnTo>
                    <a:pt x="1676" y="5241"/>
                  </a:lnTo>
                  <a:lnTo>
                    <a:pt x="1728" y="5228"/>
                  </a:lnTo>
                  <a:lnTo>
                    <a:pt x="1826" y="5204"/>
                  </a:lnTo>
                  <a:lnTo>
                    <a:pt x="2051" y="4389"/>
                  </a:lnTo>
                  <a:lnTo>
                    <a:pt x="2055" y="4375"/>
                  </a:lnTo>
                  <a:close/>
                  <a:moveTo>
                    <a:pt x="2246" y="3175"/>
                  </a:moveTo>
                  <a:lnTo>
                    <a:pt x="2231" y="3182"/>
                  </a:lnTo>
                  <a:lnTo>
                    <a:pt x="2231" y="3192"/>
                  </a:lnTo>
                  <a:lnTo>
                    <a:pt x="2020" y="3895"/>
                  </a:lnTo>
                  <a:lnTo>
                    <a:pt x="1912" y="3941"/>
                  </a:lnTo>
                  <a:lnTo>
                    <a:pt x="2119" y="3244"/>
                  </a:lnTo>
                  <a:lnTo>
                    <a:pt x="2231" y="3192"/>
                  </a:lnTo>
                  <a:lnTo>
                    <a:pt x="2231" y="3182"/>
                  </a:lnTo>
                  <a:lnTo>
                    <a:pt x="2112" y="3237"/>
                  </a:lnTo>
                  <a:lnTo>
                    <a:pt x="2064" y="3397"/>
                  </a:lnTo>
                  <a:lnTo>
                    <a:pt x="1898" y="3957"/>
                  </a:lnTo>
                  <a:lnTo>
                    <a:pt x="1935" y="3941"/>
                  </a:lnTo>
                  <a:lnTo>
                    <a:pt x="2028" y="3902"/>
                  </a:lnTo>
                  <a:lnTo>
                    <a:pt x="2241" y="3192"/>
                  </a:lnTo>
                  <a:lnTo>
                    <a:pt x="2246" y="3175"/>
                  </a:lnTo>
                  <a:close/>
                  <a:moveTo>
                    <a:pt x="7480" y="3627"/>
                  </a:moveTo>
                  <a:lnTo>
                    <a:pt x="7471" y="3627"/>
                  </a:lnTo>
                  <a:lnTo>
                    <a:pt x="7471" y="4599"/>
                  </a:lnTo>
                  <a:lnTo>
                    <a:pt x="7480" y="4599"/>
                  </a:lnTo>
                  <a:lnTo>
                    <a:pt x="7480" y="3627"/>
                  </a:lnTo>
                  <a:close/>
                  <a:moveTo>
                    <a:pt x="7480" y="2098"/>
                  </a:moveTo>
                  <a:lnTo>
                    <a:pt x="7471" y="2098"/>
                  </a:lnTo>
                  <a:lnTo>
                    <a:pt x="7471" y="2945"/>
                  </a:lnTo>
                  <a:lnTo>
                    <a:pt x="7480" y="2945"/>
                  </a:lnTo>
                  <a:lnTo>
                    <a:pt x="7480" y="2098"/>
                  </a:lnTo>
                  <a:close/>
                  <a:moveTo>
                    <a:pt x="7898" y="1643"/>
                  </a:moveTo>
                  <a:lnTo>
                    <a:pt x="7862" y="531"/>
                  </a:lnTo>
                  <a:lnTo>
                    <a:pt x="7853" y="532"/>
                  </a:lnTo>
                  <a:lnTo>
                    <a:pt x="7889" y="1643"/>
                  </a:lnTo>
                  <a:lnTo>
                    <a:pt x="7898" y="1643"/>
                  </a:lnTo>
                  <a:close/>
                  <a:moveTo>
                    <a:pt x="7936" y="2804"/>
                  </a:moveTo>
                  <a:lnTo>
                    <a:pt x="7908" y="1939"/>
                  </a:lnTo>
                  <a:lnTo>
                    <a:pt x="7899" y="1939"/>
                  </a:lnTo>
                  <a:lnTo>
                    <a:pt x="7927" y="2804"/>
                  </a:lnTo>
                  <a:lnTo>
                    <a:pt x="7936" y="2804"/>
                  </a:lnTo>
                  <a:close/>
                  <a:moveTo>
                    <a:pt x="7970" y="1614"/>
                  </a:moveTo>
                  <a:lnTo>
                    <a:pt x="7929" y="498"/>
                  </a:lnTo>
                  <a:lnTo>
                    <a:pt x="7920" y="499"/>
                  </a:lnTo>
                  <a:lnTo>
                    <a:pt x="7961" y="1614"/>
                  </a:lnTo>
                  <a:lnTo>
                    <a:pt x="7970" y="1614"/>
                  </a:lnTo>
                  <a:close/>
                  <a:moveTo>
                    <a:pt x="8013" y="2784"/>
                  </a:moveTo>
                  <a:lnTo>
                    <a:pt x="7981" y="1913"/>
                  </a:lnTo>
                  <a:lnTo>
                    <a:pt x="7972" y="1913"/>
                  </a:lnTo>
                  <a:lnTo>
                    <a:pt x="8003" y="2784"/>
                  </a:lnTo>
                  <a:lnTo>
                    <a:pt x="8013" y="2784"/>
                  </a:lnTo>
                  <a:close/>
                  <a:moveTo>
                    <a:pt x="8416" y="1438"/>
                  </a:moveTo>
                  <a:lnTo>
                    <a:pt x="8332" y="300"/>
                  </a:lnTo>
                  <a:lnTo>
                    <a:pt x="8323" y="301"/>
                  </a:lnTo>
                  <a:lnTo>
                    <a:pt x="8407" y="1438"/>
                  </a:lnTo>
                  <a:lnTo>
                    <a:pt x="8416" y="1438"/>
                  </a:lnTo>
                  <a:close/>
                  <a:moveTo>
                    <a:pt x="8497" y="1407"/>
                  </a:moveTo>
                  <a:lnTo>
                    <a:pt x="8404" y="261"/>
                  </a:lnTo>
                  <a:lnTo>
                    <a:pt x="8394" y="261"/>
                  </a:lnTo>
                  <a:lnTo>
                    <a:pt x="8488" y="1407"/>
                  </a:lnTo>
                  <a:lnTo>
                    <a:pt x="8497" y="1407"/>
                  </a:lnTo>
                  <a:close/>
                  <a:moveTo>
                    <a:pt x="8504" y="2635"/>
                  </a:moveTo>
                  <a:lnTo>
                    <a:pt x="8438" y="1740"/>
                  </a:lnTo>
                  <a:lnTo>
                    <a:pt x="8429" y="1740"/>
                  </a:lnTo>
                  <a:lnTo>
                    <a:pt x="8495" y="2635"/>
                  </a:lnTo>
                  <a:lnTo>
                    <a:pt x="8504" y="2635"/>
                  </a:lnTo>
                  <a:close/>
                  <a:moveTo>
                    <a:pt x="8595" y="2609"/>
                  </a:moveTo>
                  <a:lnTo>
                    <a:pt x="8522" y="1709"/>
                  </a:lnTo>
                  <a:lnTo>
                    <a:pt x="8513" y="1710"/>
                  </a:lnTo>
                  <a:lnTo>
                    <a:pt x="8586" y="2609"/>
                  </a:lnTo>
                  <a:lnTo>
                    <a:pt x="8595" y="2609"/>
                  </a:lnTo>
                  <a:close/>
                  <a:moveTo>
                    <a:pt x="9000" y="1208"/>
                  </a:moveTo>
                  <a:lnTo>
                    <a:pt x="8867" y="31"/>
                  </a:lnTo>
                  <a:lnTo>
                    <a:pt x="8858" y="32"/>
                  </a:lnTo>
                  <a:lnTo>
                    <a:pt x="8991" y="1209"/>
                  </a:lnTo>
                  <a:lnTo>
                    <a:pt x="9000" y="1208"/>
                  </a:lnTo>
                  <a:close/>
                  <a:moveTo>
                    <a:pt x="9072" y="1179"/>
                  </a:moveTo>
                  <a:lnTo>
                    <a:pt x="8930" y="0"/>
                  </a:lnTo>
                  <a:lnTo>
                    <a:pt x="8921" y="1"/>
                  </a:lnTo>
                  <a:lnTo>
                    <a:pt x="9063" y="1180"/>
                  </a:lnTo>
                  <a:lnTo>
                    <a:pt x="9072" y="1179"/>
                  </a:lnTo>
                  <a:close/>
                  <a:moveTo>
                    <a:pt x="9139" y="2445"/>
                  </a:moveTo>
                  <a:lnTo>
                    <a:pt x="9035" y="1518"/>
                  </a:lnTo>
                  <a:lnTo>
                    <a:pt x="9026" y="1519"/>
                  </a:lnTo>
                  <a:lnTo>
                    <a:pt x="9130" y="2446"/>
                  </a:lnTo>
                  <a:lnTo>
                    <a:pt x="9139" y="2445"/>
                  </a:lnTo>
                  <a:close/>
                  <a:moveTo>
                    <a:pt x="9221" y="2419"/>
                  </a:moveTo>
                  <a:lnTo>
                    <a:pt x="9109" y="1489"/>
                  </a:lnTo>
                  <a:lnTo>
                    <a:pt x="9100" y="1490"/>
                  </a:lnTo>
                  <a:lnTo>
                    <a:pt x="9212" y="2420"/>
                  </a:lnTo>
                  <a:lnTo>
                    <a:pt x="9221" y="2419"/>
                  </a:lnTo>
                  <a:close/>
                  <a:moveTo>
                    <a:pt x="10610" y="1760"/>
                  </a:moveTo>
                  <a:lnTo>
                    <a:pt x="10455" y="1000"/>
                  </a:lnTo>
                  <a:lnTo>
                    <a:pt x="10446" y="1002"/>
                  </a:lnTo>
                  <a:lnTo>
                    <a:pt x="10601" y="1762"/>
                  </a:lnTo>
                  <a:lnTo>
                    <a:pt x="10610" y="1760"/>
                  </a:lnTo>
                  <a:close/>
                  <a:moveTo>
                    <a:pt x="10862" y="2990"/>
                  </a:moveTo>
                  <a:lnTo>
                    <a:pt x="10702" y="2207"/>
                  </a:lnTo>
                  <a:lnTo>
                    <a:pt x="10693" y="2208"/>
                  </a:lnTo>
                  <a:lnTo>
                    <a:pt x="10853" y="2992"/>
                  </a:lnTo>
                  <a:lnTo>
                    <a:pt x="10862" y="2990"/>
                  </a:lnTo>
                  <a:close/>
                  <a:moveTo>
                    <a:pt x="11132" y="4318"/>
                  </a:moveTo>
                  <a:lnTo>
                    <a:pt x="11004" y="3690"/>
                  </a:lnTo>
                  <a:lnTo>
                    <a:pt x="10995" y="3691"/>
                  </a:lnTo>
                  <a:lnTo>
                    <a:pt x="11124" y="4319"/>
                  </a:lnTo>
                  <a:lnTo>
                    <a:pt x="11132" y="4318"/>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a:t>
            </a:r>
            <a:r>
              <a:rPr lang="en-US" sz="1100" b="1" dirty="0">
                <a:solidFill>
                  <a:srgbClr val="0070C0"/>
                </a:solidFill>
                <a:latin typeface="Georgia" pitchFamily="18" charset="0"/>
              </a:rPr>
              <a:t> </a:t>
            </a:r>
            <a:r>
              <a:rPr lang="ro-RO" sz="1100" b="1" dirty="0">
                <a:solidFill>
                  <a:srgbClr val="0070C0"/>
                </a:solidFill>
                <a:latin typeface="Georgia" pitchFamily="18" charset="0"/>
              </a:rPr>
              <a:t>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3" name="Subtitlu 2"/>
          <p:cNvSpPr>
            <a:spLocks noGrp="1"/>
          </p:cNvSpPr>
          <p:nvPr>
            <p:ph type="subTitle" idx="1"/>
          </p:nvPr>
        </p:nvSpPr>
        <p:spPr>
          <a:xfrm>
            <a:off x="773723" y="1172641"/>
            <a:ext cx="7737231" cy="3837509"/>
          </a:xfrm>
        </p:spPr>
        <p:txBody>
          <a:bodyPr>
            <a:noAutofit/>
          </a:bodyPr>
          <a:lstStyle/>
          <a:p>
            <a:pPr marL="342900" lvl="0" indent="-342900" algn="just" defTabSz="914400">
              <a:buBlip>
                <a:blip r:embed="rId5"/>
              </a:buBlip>
            </a:pPr>
            <a:r>
              <a:rPr lang="ro-RO" sz="1600" b="1" i="1" dirty="0">
                <a:solidFill>
                  <a:schemeClr val="tx2">
                    <a:lumMod val="60000"/>
                    <a:lumOff val="40000"/>
                  </a:schemeClr>
                </a:solidFill>
                <a:latin typeface="Times New Roman" pitchFamily="18" charset="0"/>
                <a:cs typeface="Times New Roman" pitchFamily="18" charset="0"/>
              </a:rPr>
              <a:t>Relația cu minoritățile naționale</a:t>
            </a:r>
          </a:p>
          <a:p>
            <a:pPr marL="342900" lvl="0" indent="-342900" algn="just" defTabSz="914400">
              <a:buFont typeface="Arial" pitchFamily="34" charset="0"/>
              <a:buChar char="•"/>
            </a:pPr>
            <a:endParaRPr lang="ro-RO" sz="900" b="1" dirty="0">
              <a:solidFill>
                <a:prstClr val="black"/>
              </a:solidFill>
            </a:endParaRPr>
          </a:p>
          <a:p>
            <a:pPr marL="342900" lvl="0" indent="-342900" algn="just" defTabSz="914400">
              <a:spcBef>
                <a:spcPts val="0"/>
              </a:spcBef>
              <a:buFont typeface="Arial" pitchFamily="34" charset="0"/>
              <a:buChar char="•"/>
            </a:pPr>
            <a:r>
              <a:rPr lang="ro-RO" sz="1200" dirty="0">
                <a:solidFill>
                  <a:prstClr val="black"/>
                </a:solidFill>
                <a:latin typeface="Tahoma" pitchFamily="34" charset="0"/>
                <a:ea typeface="Tahoma" pitchFamily="34" charset="0"/>
                <a:cs typeface="Tahoma" pitchFamily="34" charset="0"/>
              </a:rPr>
              <a:t>În cursul anului </a:t>
            </a:r>
            <a:r>
              <a:rPr lang="ro-RO" sz="1200" dirty="0" smtClean="0">
                <a:solidFill>
                  <a:prstClr val="black"/>
                </a:solidFill>
                <a:latin typeface="Tahoma" pitchFamily="34" charset="0"/>
                <a:ea typeface="Tahoma" pitchFamily="34" charset="0"/>
                <a:cs typeface="Tahoma" pitchFamily="34" charset="0"/>
              </a:rPr>
              <a:t>202</a:t>
            </a:r>
            <a:r>
              <a:rPr lang="en-US" sz="1200" dirty="0" smtClean="0">
                <a:solidFill>
                  <a:prstClr val="black"/>
                </a:solidFill>
                <a:latin typeface="Tahoma" pitchFamily="34" charset="0"/>
                <a:ea typeface="Tahoma" pitchFamily="34" charset="0"/>
                <a:cs typeface="Tahoma" pitchFamily="34" charset="0"/>
              </a:rPr>
              <a:t>3</a:t>
            </a:r>
            <a:r>
              <a:rPr lang="ro-RO" sz="1200" dirty="0" smtClean="0">
                <a:solidFill>
                  <a:prstClr val="black"/>
                </a:solidFill>
                <a:latin typeface="Tahoma" pitchFamily="34" charset="0"/>
                <a:ea typeface="Tahoma" pitchFamily="34" charset="0"/>
                <a:cs typeface="Tahoma" pitchFamily="34" charset="0"/>
              </a:rPr>
              <a:t> </a:t>
            </a:r>
            <a:r>
              <a:rPr lang="ro-RO" sz="1200" dirty="0">
                <a:solidFill>
                  <a:prstClr val="black"/>
                </a:solidFill>
                <a:latin typeface="Tahoma" pitchFamily="34" charset="0"/>
                <a:ea typeface="Tahoma" pitchFamily="34" charset="0"/>
                <a:cs typeface="Tahoma" pitchFamily="34" charset="0"/>
              </a:rPr>
              <a:t>nu au fost identificate probleme exclusiv datorate apartenenței la o anumită minoritate națională.</a:t>
            </a:r>
          </a:p>
          <a:p>
            <a:pPr marL="342900" lvl="0" indent="-342900" algn="just" defTabSz="914400">
              <a:spcBef>
                <a:spcPts val="0"/>
              </a:spcBef>
              <a:buFont typeface="Arial" pitchFamily="34" charset="0"/>
              <a:buChar char="•"/>
            </a:pPr>
            <a:r>
              <a:rPr lang="en-US" sz="1200" dirty="0" err="1" smtClean="0">
                <a:solidFill>
                  <a:prstClr val="black"/>
                </a:solidFill>
                <a:latin typeface="Tahoma" pitchFamily="34" charset="0"/>
                <a:ea typeface="Tahoma" pitchFamily="34" charset="0"/>
                <a:cs typeface="Tahoma" pitchFamily="34" charset="0"/>
              </a:rPr>
              <a:t>Consilierul</a:t>
            </a:r>
            <a:r>
              <a:rPr lang="en-US" sz="1200" dirty="0" smtClean="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pe</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probleme</a:t>
            </a:r>
            <a:r>
              <a:rPr lang="en-US" sz="1200" dirty="0">
                <a:solidFill>
                  <a:prstClr val="black"/>
                </a:solidFill>
                <a:latin typeface="Tahoma" pitchFamily="34" charset="0"/>
                <a:ea typeface="Tahoma" pitchFamily="34" charset="0"/>
                <a:cs typeface="Tahoma" pitchFamily="34" charset="0"/>
              </a:rPr>
              <a:t> de </a:t>
            </a:r>
            <a:r>
              <a:rPr lang="en-US" sz="1200" dirty="0" err="1">
                <a:solidFill>
                  <a:prstClr val="black"/>
                </a:solidFill>
                <a:latin typeface="Tahoma" pitchFamily="34" charset="0"/>
                <a:ea typeface="Tahoma" pitchFamily="34" charset="0"/>
                <a:cs typeface="Tahoma" pitchFamily="34" charset="0"/>
              </a:rPr>
              <a:t>romi</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monitorizează</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situaţia</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romilor</a:t>
            </a:r>
            <a:r>
              <a:rPr lang="en-US" sz="1200" dirty="0">
                <a:solidFill>
                  <a:prstClr val="black"/>
                </a:solidFill>
                <a:latin typeface="Tahoma" pitchFamily="34" charset="0"/>
                <a:ea typeface="Tahoma" pitchFamily="34" charset="0"/>
                <a:cs typeface="Tahoma" pitchFamily="34" charset="0"/>
              </a:rPr>
              <a:t> din </a:t>
            </a:r>
            <a:r>
              <a:rPr lang="en-US" sz="1200" dirty="0" err="1">
                <a:solidFill>
                  <a:prstClr val="black"/>
                </a:solidFill>
                <a:latin typeface="Tahoma" pitchFamily="34" charset="0"/>
                <a:ea typeface="Tahoma" pitchFamily="34" charset="0"/>
                <a:cs typeface="Tahoma" pitchFamily="34" charset="0"/>
              </a:rPr>
              <a:t>judeţul</a:t>
            </a:r>
            <a:r>
              <a:rPr lang="en-US" sz="1200" dirty="0">
                <a:solidFill>
                  <a:prstClr val="black"/>
                </a:solidFill>
                <a:latin typeface="Tahoma" pitchFamily="34" charset="0"/>
                <a:ea typeface="Tahoma" pitchFamily="34" charset="0"/>
                <a:cs typeface="Tahoma" pitchFamily="34" charset="0"/>
              </a:rPr>
              <a:t> Satu Mare. A</a:t>
            </a:r>
            <a:r>
              <a:rPr lang="it-IT" sz="1200" dirty="0">
                <a:solidFill>
                  <a:prstClr val="black"/>
                </a:solidFill>
                <a:latin typeface="Tahoma" pitchFamily="34" charset="0"/>
                <a:ea typeface="Tahoma" pitchFamily="34" charset="0"/>
                <a:cs typeface="Tahoma" pitchFamily="34" charset="0"/>
              </a:rPr>
              <a:t>stfel, în conformitate cu prevederile H.G. </a:t>
            </a:r>
            <a:r>
              <a:rPr lang="it-IT" sz="1200" dirty="0" smtClean="0">
                <a:solidFill>
                  <a:prstClr val="black"/>
                </a:solidFill>
                <a:latin typeface="Tahoma" pitchFamily="34" charset="0"/>
                <a:ea typeface="Tahoma" pitchFamily="34" charset="0"/>
                <a:cs typeface="Tahoma" pitchFamily="34" charset="0"/>
              </a:rPr>
              <a:t>nr.</a:t>
            </a:r>
            <a:r>
              <a:rPr lang="ro-RO" sz="1200" dirty="0" smtClean="0">
                <a:solidFill>
                  <a:prstClr val="black"/>
                </a:solidFill>
                <a:latin typeface="Tahoma" pitchFamily="34" charset="0"/>
                <a:ea typeface="Tahoma" pitchFamily="34" charset="0"/>
                <a:cs typeface="Tahoma" pitchFamily="34" charset="0"/>
              </a:rPr>
              <a:t>560</a:t>
            </a:r>
            <a:r>
              <a:rPr lang="it-IT" sz="1200" dirty="0" smtClean="0">
                <a:solidFill>
                  <a:prstClr val="black"/>
                </a:solidFill>
                <a:latin typeface="Tahoma" pitchFamily="34" charset="0"/>
                <a:ea typeface="Tahoma" pitchFamily="34" charset="0"/>
                <a:cs typeface="Tahoma" pitchFamily="34" charset="0"/>
              </a:rPr>
              <a:t>/20</a:t>
            </a:r>
            <a:r>
              <a:rPr lang="ro-RO" sz="1200" dirty="0" smtClean="0">
                <a:solidFill>
                  <a:prstClr val="black"/>
                </a:solidFill>
                <a:latin typeface="Tahoma" pitchFamily="34" charset="0"/>
                <a:ea typeface="Tahoma" pitchFamily="34" charset="0"/>
                <a:cs typeface="Tahoma" pitchFamily="34" charset="0"/>
              </a:rPr>
              <a:t>22</a:t>
            </a:r>
            <a:r>
              <a:rPr lang="it-IT" sz="1200" dirty="0" smtClean="0">
                <a:solidFill>
                  <a:prstClr val="black"/>
                </a:solidFill>
                <a:latin typeface="Tahoma" pitchFamily="34" charset="0"/>
                <a:ea typeface="Tahoma" pitchFamily="34" charset="0"/>
                <a:cs typeface="Tahoma" pitchFamily="34" charset="0"/>
              </a:rPr>
              <a:t> </a:t>
            </a:r>
            <a:r>
              <a:rPr lang="it-IT" sz="1200" dirty="0">
                <a:solidFill>
                  <a:prstClr val="black"/>
                </a:solidFill>
                <a:latin typeface="Tahoma" pitchFamily="34" charset="0"/>
                <a:ea typeface="Tahoma" pitchFamily="34" charset="0"/>
                <a:cs typeface="Tahoma" pitchFamily="34" charset="0"/>
              </a:rPr>
              <a:t>–</a:t>
            </a:r>
            <a:r>
              <a:rPr lang="it-IT" sz="1200" i="1" dirty="0">
                <a:solidFill>
                  <a:prstClr val="black"/>
                </a:solidFill>
                <a:latin typeface="Tahoma" pitchFamily="34" charset="0"/>
                <a:ea typeface="Tahoma" pitchFamily="34" charset="0"/>
                <a:cs typeface="Tahoma" pitchFamily="34" charset="0"/>
              </a:rPr>
              <a:t>Strategia</a:t>
            </a:r>
            <a:r>
              <a:rPr lang="it-IT" sz="1200" dirty="0">
                <a:solidFill>
                  <a:prstClr val="black"/>
                </a:solidFill>
                <a:latin typeface="Tahoma" pitchFamily="34" charset="0"/>
                <a:ea typeface="Tahoma" pitchFamily="34" charset="0"/>
                <a:cs typeface="Tahoma" pitchFamily="34" charset="0"/>
              </a:rPr>
              <a:t> </a:t>
            </a:r>
            <a:r>
              <a:rPr lang="it-IT" sz="1200" i="1" dirty="0">
                <a:solidFill>
                  <a:prstClr val="black"/>
                </a:solidFill>
                <a:latin typeface="Tahoma" pitchFamily="34" charset="0"/>
                <a:ea typeface="Tahoma" pitchFamily="34" charset="0"/>
                <a:cs typeface="Tahoma" pitchFamily="34" charset="0"/>
              </a:rPr>
              <a:t>Guvernului Romaniei de incluziune a cetățenilor români aparținând minorității </a:t>
            </a:r>
            <a:r>
              <a:rPr lang="it-IT" sz="1200" i="1" dirty="0" smtClean="0">
                <a:solidFill>
                  <a:prstClr val="black"/>
                </a:solidFill>
                <a:latin typeface="Tahoma" pitchFamily="34" charset="0"/>
                <a:ea typeface="Tahoma" pitchFamily="34" charset="0"/>
                <a:cs typeface="Tahoma" pitchFamily="34" charset="0"/>
              </a:rPr>
              <a:t>rom</a:t>
            </a:r>
            <a:r>
              <a:rPr lang="ro-RO" sz="1200" i="1" dirty="0" smtClean="0">
                <a:solidFill>
                  <a:prstClr val="black"/>
                </a:solidFill>
                <a:latin typeface="Tahoma" pitchFamily="34" charset="0"/>
                <a:ea typeface="Tahoma" pitchFamily="34" charset="0"/>
                <a:cs typeface="Tahoma" pitchFamily="34" charset="0"/>
              </a:rPr>
              <a:t>e</a:t>
            </a:r>
            <a:r>
              <a:rPr lang="it-IT" sz="1200" i="1" dirty="0" smtClean="0">
                <a:solidFill>
                  <a:prstClr val="black"/>
                </a:solidFill>
                <a:latin typeface="Tahoma" pitchFamily="34" charset="0"/>
                <a:ea typeface="Tahoma" pitchFamily="34" charset="0"/>
                <a:cs typeface="Tahoma" pitchFamily="34" charset="0"/>
              </a:rPr>
              <a:t> </a:t>
            </a:r>
            <a:r>
              <a:rPr lang="it-IT" sz="1200" i="1" dirty="0" smtClean="0">
                <a:solidFill>
                  <a:prstClr val="black"/>
                </a:solidFill>
                <a:latin typeface="Tahoma" pitchFamily="34" charset="0"/>
                <a:ea typeface="Tahoma" pitchFamily="34" charset="0"/>
                <a:cs typeface="Tahoma" pitchFamily="34" charset="0"/>
              </a:rPr>
              <a:t>20</a:t>
            </a:r>
            <a:r>
              <a:rPr lang="ro-RO" sz="1200" i="1" dirty="0" smtClean="0">
                <a:solidFill>
                  <a:prstClr val="black"/>
                </a:solidFill>
                <a:latin typeface="Tahoma" pitchFamily="34" charset="0"/>
                <a:ea typeface="Tahoma" pitchFamily="34" charset="0"/>
                <a:cs typeface="Tahoma" pitchFamily="34" charset="0"/>
              </a:rPr>
              <a:t>2</a:t>
            </a:r>
            <a:r>
              <a:rPr lang="it-IT" sz="1200" i="1" dirty="0" smtClean="0">
                <a:solidFill>
                  <a:prstClr val="black"/>
                </a:solidFill>
                <a:latin typeface="Tahoma" pitchFamily="34" charset="0"/>
                <a:ea typeface="Tahoma" pitchFamily="34" charset="0"/>
                <a:cs typeface="Tahoma" pitchFamily="34" charset="0"/>
              </a:rPr>
              <a:t>2-202</a:t>
            </a:r>
            <a:r>
              <a:rPr lang="ro-RO" sz="1200" i="1" dirty="0" smtClean="0">
                <a:solidFill>
                  <a:prstClr val="black"/>
                </a:solidFill>
                <a:latin typeface="Tahoma" pitchFamily="34" charset="0"/>
                <a:ea typeface="Tahoma" pitchFamily="34" charset="0"/>
                <a:cs typeface="Tahoma" pitchFamily="34" charset="0"/>
              </a:rPr>
              <a:t>7</a:t>
            </a:r>
            <a:r>
              <a:rPr lang="it-IT" sz="1200" dirty="0" smtClean="0">
                <a:solidFill>
                  <a:prstClr val="black"/>
                </a:solidFill>
                <a:latin typeface="Tahoma" pitchFamily="34" charset="0"/>
                <a:ea typeface="Tahoma" pitchFamily="34" charset="0"/>
                <a:cs typeface="Tahoma" pitchFamily="34" charset="0"/>
              </a:rPr>
              <a:t>, </a:t>
            </a:r>
            <a:r>
              <a:rPr lang="it-IT" sz="1200" dirty="0">
                <a:solidFill>
                  <a:prstClr val="black"/>
                </a:solidFill>
                <a:latin typeface="Tahoma" pitchFamily="34" charset="0"/>
                <a:ea typeface="Tahoma" pitchFamily="34" charset="0"/>
                <a:cs typeface="Tahoma" pitchFamily="34" charset="0"/>
              </a:rPr>
              <a:t>Biroul Județean pentru Romi Satu Mare </a:t>
            </a:r>
            <a:r>
              <a:rPr lang="ro-RO" sz="1200" dirty="0" smtClean="0">
                <a:solidFill>
                  <a:prstClr val="black"/>
                </a:solidFill>
                <a:latin typeface="Tahoma" pitchFamily="34" charset="0"/>
                <a:ea typeface="Tahoma" pitchFamily="34" charset="0"/>
                <a:cs typeface="Tahoma" pitchFamily="34" charset="0"/>
              </a:rPr>
              <a:t>monitorizează aplicarea strategiei la nivelul județului.</a:t>
            </a:r>
          </a:p>
          <a:p>
            <a:pPr marL="342900" lvl="0" indent="-342900" algn="just" defTabSz="914400">
              <a:spcBef>
                <a:spcPts val="0"/>
              </a:spcBef>
              <a:buFont typeface="Arial" pitchFamily="34" charset="0"/>
              <a:buChar char="•"/>
            </a:pPr>
            <a:r>
              <a:rPr lang="it-IT" sz="1200" dirty="0" smtClean="0">
                <a:solidFill>
                  <a:prstClr val="black"/>
                </a:solidFill>
                <a:latin typeface="Tahoma" pitchFamily="34" charset="0"/>
                <a:ea typeface="Tahoma" pitchFamily="34" charset="0"/>
                <a:cs typeface="Tahoma" pitchFamily="34" charset="0"/>
              </a:rPr>
              <a:t>Pornind </a:t>
            </a:r>
            <a:r>
              <a:rPr lang="it-IT" sz="1200" dirty="0">
                <a:solidFill>
                  <a:prstClr val="black"/>
                </a:solidFill>
                <a:latin typeface="Tahoma" pitchFamily="34" charset="0"/>
                <a:ea typeface="Tahoma" pitchFamily="34" charset="0"/>
                <a:cs typeface="Tahoma" pitchFamily="34" charset="0"/>
              </a:rPr>
              <a:t>de la măsurile stabilite în </a:t>
            </a:r>
            <a:r>
              <a:rPr lang="ro-RO" sz="1200" dirty="0" smtClean="0">
                <a:solidFill>
                  <a:prstClr val="black"/>
                </a:solidFill>
                <a:latin typeface="Tahoma" pitchFamily="34" charset="0"/>
                <a:ea typeface="Tahoma" pitchFamily="34" charset="0"/>
                <a:cs typeface="Tahoma" pitchFamily="34" charset="0"/>
              </a:rPr>
              <a:t>Strategie s-a avut în vedere diseminarea acesteia prin campanii de informare – în număr de </a:t>
            </a:r>
            <a:r>
              <a:rPr lang="en-US" sz="1200" dirty="0" smtClean="0">
                <a:solidFill>
                  <a:prstClr val="black"/>
                </a:solidFill>
                <a:latin typeface="Tahoma" pitchFamily="34" charset="0"/>
                <a:ea typeface="Tahoma" pitchFamily="34" charset="0"/>
                <a:cs typeface="Tahoma" pitchFamily="34" charset="0"/>
              </a:rPr>
              <a:t>6</a:t>
            </a:r>
            <a:r>
              <a:rPr lang="ro-RO" sz="1200" dirty="0" smtClean="0">
                <a:solidFill>
                  <a:prstClr val="black"/>
                </a:solidFill>
                <a:latin typeface="Tahoma" pitchFamily="34" charset="0"/>
                <a:ea typeface="Tahoma" pitchFamily="34" charset="0"/>
                <a:cs typeface="Tahoma" pitchFamily="34" charset="0"/>
              </a:rPr>
              <a:t> având ca temă elaborarea </a:t>
            </a:r>
            <a:r>
              <a:rPr lang="it-IT" sz="1200" dirty="0" smtClean="0">
                <a:solidFill>
                  <a:prstClr val="black"/>
                </a:solidFill>
                <a:latin typeface="Tahoma" pitchFamily="34" charset="0"/>
                <a:ea typeface="Tahoma" pitchFamily="34" charset="0"/>
                <a:cs typeface="Tahoma" pitchFamily="34" charset="0"/>
              </a:rPr>
              <a:t>Planu</a:t>
            </a:r>
            <a:r>
              <a:rPr lang="ro-RO" sz="1200" dirty="0" err="1" smtClean="0">
                <a:solidFill>
                  <a:prstClr val="black"/>
                </a:solidFill>
                <a:latin typeface="Tahoma" pitchFamily="34" charset="0"/>
                <a:ea typeface="Tahoma" pitchFamily="34" charset="0"/>
                <a:cs typeface="Tahoma" pitchFamily="34" charset="0"/>
              </a:rPr>
              <a:t>rilor</a:t>
            </a:r>
            <a:r>
              <a:rPr lang="ro-RO" sz="1200" dirty="0" smtClean="0">
                <a:solidFill>
                  <a:prstClr val="black"/>
                </a:solidFill>
                <a:latin typeface="Tahoma" pitchFamily="34" charset="0"/>
                <a:ea typeface="Tahoma" pitchFamily="34" charset="0"/>
                <a:cs typeface="Tahoma" pitchFamily="34" charset="0"/>
              </a:rPr>
              <a:t> locale de acțiune conform Planului </a:t>
            </a:r>
            <a:r>
              <a:rPr lang="it-IT" sz="1200" dirty="0" smtClean="0">
                <a:solidFill>
                  <a:prstClr val="black"/>
                </a:solidFill>
                <a:latin typeface="Tahoma" pitchFamily="34" charset="0"/>
                <a:ea typeface="Tahoma" pitchFamily="34" charset="0"/>
                <a:cs typeface="Tahoma" pitchFamily="34" charset="0"/>
              </a:rPr>
              <a:t> </a:t>
            </a:r>
            <a:r>
              <a:rPr lang="ro-RO" sz="1200" dirty="0" smtClean="0">
                <a:solidFill>
                  <a:prstClr val="black"/>
                </a:solidFill>
                <a:latin typeface="Tahoma" pitchFamily="34" charset="0"/>
                <a:ea typeface="Tahoma" pitchFamily="34" charset="0"/>
                <a:cs typeface="Tahoma" pitchFamily="34" charset="0"/>
              </a:rPr>
              <a:t>general de măsuri din H.G. nr.560/2022;</a:t>
            </a:r>
            <a:r>
              <a:rPr lang="en-US" sz="1200" dirty="0" smtClean="0">
                <a:solidFill>
                  <a:prstClr val="black"/>
                </a:solidFill>
                <a:latin typeface="Tahoma" pitchFamily="34" charset="0"/>
                <a:ea typeface="Tahoma" pitchFamily="34" charset="0"/>
                <a:cs typeface="Tahoma" pitchFamily="34" charset="0"/>
              </a:rPr>
              <a:t> </a:t>
            </a:r>
            <a:endParaRPr lang="ro-RO" sz="1200" dirty="0" smtClean="0">
              <a:solidFill>
                <a:prstClr val="black"/>
              </a:solidFill>
              <a:latin typeface="Tahoma" pitchFamily="34" charset="0"/>
              <a:ea typeface="Tahoma" pitchFamily="34" charset="0"/>
              <a:cs typeface="Tahoma" pitchFamily="34" charset="0"/>
            </a:endParaRPr>
          </a:p>
          <a:p>
            <a:pPr marL="342900" indent="-342900" algn="just" defTabSz="914400">
              <a:spcBef>
                <a:spcPts val="0"/>
              </a:spcBef>
              <a:buFont typeface="Arial" pitchFamily="34" charset="0"/>
              <a:buChar char="•"/>
            </a:pPr>
            <a:r>
              <a:rPr lang="en-US" sz="1200" dirty="0" err="1">
                <a:solidFill>
                  <a:schemeClr val="tx1"/>
                </a:solidFill>
                <a:latin typeface="Tahoma" pitchFamily="34" charset="0"/>
                <a:ea typeface="Tahoma" pitchFamily="34" charset="0"/>
                <a:cs typeface="Tahoma" pitchFamily="34" charset="0"/>
              </a:rPr>
              <a:t>Biroul</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Județean</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pentru</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Romi</a:t>
            </a:r>
            <a:r>
              <a:rPr lang="en-US" sz="1200" dirty="0">
                <a:solidFill>
                  <a:schemeClr val="tx1"/>
                </a:solidFill>
                <a:latin typeface="Tahoma" pitchFamily="34" charset="0"/>
                <a:ea typeface="Tahoma" pitchFamily="34" charset="0"/>
                <a:cs typeface="Tahoma" pitchFamily="34" charset="0"/>
              </a:rPr>
              <a:t> </a:t>
            </a:r>
            <a:r>
              <a:rPr lang="it-IT" sz="1200" dirty="0">
                <a:solidFill>
                  <a:schemeClr val="tx1"/>
                </a:solidFill>
                <a:latin typeface="Tahoma" pitchFamily="34" charset="0"/>
                <a:ea typeface="Tahoma" pitchFamily="34" charset="0"/>
                <a:cs typeface="Tahoma" pitchFamily="34" charset="0"/>
              </a:rPr>
              <a:t>prime</a:t>
            </a:r>
            <a:r>
              <a:rPr lang="ro-RO" sz="1200" dirty="0" err="1">
                <a:solidFill>
                  <a:schemeClr val="tx1"/>
                </a:solidFill>
                <a:latin typeface="Tahoma" pitchFamily="34" charset="0"/>
                <a:ea typeface="Tahoma" pitchFamily="34" charset="0"/>
                <a:cs typeface="Tahoma" pitchFamily="34" charset="0"/>
              </a:rPr>
              <a:t>şte</a:t>
            </a:r>
            <a:r>
              <a:rPr lang="ro-RO" sz="1200" dirty="0">
                <a:solidFill>
                  <a:schemeClr val="tx1"/>
                </a:solidFill>
                <a:latin typeface="Tahoma" pitchFamily="34" charset="0"/>
                <a:ea typeface="Tahoma" pitchFamily="34" charset="0"/>
                <a:cs typeface="Tahoma" pitchFamily="34" charset="0"/>
              </a:rPr>
              <a:t> zilnic în audienţă persoane de etnie romă care se adresează instituţiei cu diferite probleme. Cele mai multe probleme cu care se confruntă sunt legate de: venitul minim garantat, lipsa unei locuinţe, lipsa unui venit/loc de muncă, probleme legate de infrastructură: apă, energie electrică, drum, reclamaţii la adresa autorităţilor locale. </a:t>
            </a:r>
            <a:endParaRPr lang="ro-RO" sz="1200" dirty="0" smtClean="0">
              <a:solidFill>
                <a:schemeClr val="tx1"/>
              </a:solidFill>
              <a:latin typeface="Tahoma" pitchFamily="34" charset="0"/>
              <a:ea typeface="Tahoma" pitchFamily="34" charset="0"/>
              <a:cs typeface="Tahoma" pitchFamily="34" charset="0"/>
            </a:endParaRPr>
          </a:p>
          <a:p>
            <a:pPr marL="342900" indent="-342900" algn="just" defTabSz="914400">
              <a:spcBef>
                <a:spcPts val="0"/>
              </a:spcBef>
              <a:buFont typeface="Arial" pitchFamily="34" charset="0"/>
              <a:buChar char="•"/>
            </a:pPr>
            <a:r>
              <a:rPr lang="ro-RO" sz="1200" dirty="0" smtClean="0">
                <a:solidFill>
                  <a:schemeClr val="tx1"/>
                </a:solidFill>
                <a:latin typeface="Tahoma" pitchFamily="34" charset="0"/>
                <a:ea typeface="Tahoma" pitchFamily="34" charset="0"/>
                <a:cs typeface="Tahoma" pitchFamily="34" charset="0"/>
              </a:rPr>
              <a:t>La </a:t>
            </a:r>
            <a:r>
              <a:rPr lang="ro-RO" sz="1200" dirty="0">
                <a:solidFill>
                  <a:schemeClr val="tx1"/>
                </a:solidFill>
                <a:latin typeface="Tahoma" pitchFamily="34" charset="0"/>
                <a:ea typeface="Tahoma" pitchFamily="34" charset="0"/>
                <a:cs typeface="Tahoma" pitchFamily="34" charset="0"/>
              </a:rPr>
              <a:t>nivelul județului Satu Mare este binecunoscută existența multiculturalității. Astfel aici conviețuiesc </a:t>
            </a:r>
            <a:r>
              <a:rPr lang="ro-RO" sz="1200" dirty="0" smtClean="0">
                <a:solidFill>
                  <a:schemeClr val="tx1"/>
                </a:solidFill>
                <a:latin typeface="Tahoma" pitchFamily="34" charset="0"/>
                <a:ea typeface="Tahoma" pitchFamily="34" charset="0"/>
                <a:cs typeface="Tahoma" pitchFamily="34" charset="0"/>
              </a:rPr>
              <a:t>61,33% români, 31,38% maghiari, 5,48% romi, 1,25%germani, 0,46% </a:t>
            </a:r>
            <a:r>
              <a:rPr lang="ro-RO" sz="1200" dirty="0" err="1" smtClean="0">
                <a:solidFill>
                  <a:schemeClr val="tx1"/>
                </a:solidFill>
                <a:latin typeface="Tahoma" pitchFamily="34" charset="0"/>
                <a:ea typeface="Tahoma" pitchFamily="34" charset="0"/>
                <a:cs typeface="Tahoma" pitchFamily="34" charset="0"/>
              </a:rPr>
              <a:t>ucrainieni</a:t>
            </a:r>
            <a:r>
              <a:rPr lang="ro-RO" sz="1200" dirty="0" smtClean="0">
                <a:solidFill>
                  <a:schemeClr val="tx1"/>
                </a:solidFill>
                <a:latin typeface="Tahoma" pitchFamily="34" charset="0"/>
                <a:ea typeface="Tahoma" pitchFamily="34" charset="0"/>
                <a:cs typeface="Tahoma" pitchFamily="34" charset="0"/>
              </a:rPr>
              <a:t> și 0,1% alte minorități. </a:t>
            </a:r>
            <a:r>
              <a:rPr lang="ro-RO" sz="1200" dirty="0">
                <a:solidFill>
                  <a:schemeClr val="tx1"/>
                </a:solidFill>
                <a:latin typeface="Tahoma" pitchFamily="34" charset="0"/>
                <a:ea typeface="Tahoma" pitchFamily="34" charset="0"/>
                <a:cs typeface="Tahoma" pitchFamily="34" charset="0"/>
              </a:rPr>
              <a:t>Ca urmare, în primăriile unde se găsesc minorități naționale, în procentele stipulate de legislație, cetățenii aparținând acestora au posibilitatea de a se adresa instituțiilor publice în limba lor, </a:t>
            </a:r>
            <a:r>
              <a:rPr lang="ro-RO" sz="1200" dirty="0" err="1">
                <a:solidFill>
                  <a:schemeClr val="tx1"/>
                </a:solidFill>
                <a:latin typeface="Tahoma" pitchFamily="34" charset="0"/>
                <a:ea typeface="Tahoma" pitchFamily="34" charset="0"/>
                <a:cs typeface="Tahoma" pitchFamily="34" charset="0"/>
              </a:rPr>
              <a:t>utilizandu-se</a:t>
            </a:r>
            <a:r>
              <a:rPr lang="ro-RO" sz="1200" dirty="0">
                <a:solidFill>
                  <a:schemeClr val="tx1"/>
                </a:solidFill>
                <a:latin typeface="Tahoma" pitchFamily="34" charset="0"/>
                <a:ea typeface="Tahoma" pitchFamily="34" charset="0"/>
                <a:cs typeface="Tahoma" pitchFamily="34" charset="0"/>
              </a:rPr>
              <a:t> inclusiv formulare tipizate în limba minorităților respective.  </a:t>
            </a:r>
            <a:endParaRPr lang="en-GB" sz="1200" dirty="0">
              <a:solidFill>
                <a:schemeClr val="tx1"/>
              </a:solidFill>
              <a:latin typeface="Tahoma" pitchFamily="34" charset="0"/>
              <a:ea typeface="Tahoma" pitchFamily="34" charset="0"/>
              <a:cs typeface="Tahoma" pitchFamily="34" charset="0"/>
            </a:endParaRPr>
          </a:p>
          <a:p>
            <a:pPr algn="just"/>
            <a:endParaRPr lang="vi-VN" sz="1200" i="1" dirty="0">
              <a:solidFill>
                <a:schemeClr val="tx1"/>
              </a:solidFill>
              <a:latin typeface="Tahoma" pitchFamily="34" charset="0"/>
              <a:ea typeface="Tahoma" pitchFamily="34" charset="0"/>
              <a:cs typeface="Tahoma" pitchFamily="34" charset="0"/>
            </a:endParaRPr>
          </a:p>
        </p:txBody>
      </p:sp>
      <p:sp>
        <p:nvSpPr>
          <p:cNvPr id="2059" name="Rectangle 11"/>
          <p:cNvSpPr>
            <a:spLocks noChangeArrowheads="1"/>
          </p:cNvSpPr>
          <p:nvPr/>
        </p:nvSpPr>
        <p:spPr bwMode="auto">
          <a:xfrm>
            <a:off x="281354" y="-85597"/>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Tree>
    <p:extLst>
      <p:ext uri="{BB962C8B-B14F-4D97-AF65-F5344CB8AC3E}">
        <p14:creationId xmlns:p14="http://schemas.microsoft.com/office/powerpoint/2010/main" xmlns="" val="38123616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0" y="-228600"/>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77"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p:cNvSpPr>
            <p:nvPr/>
          </p:nvSpPr>
          <p:spPr bwMode="auto">
            <a:xfrm>
              <a:off x="2340" y="5273"/>
              <a:ext cx="5697" cy="5369"/>
            </a:xfrm>
            <a:custGeom>
              <a:avLst/>
              <a:gdLst/>
              <a:ahLst/>
              <a:cxnLst>
                <a:cxn ang="0">
                  <a:pos x="81" y="5295"/>
                </a:cxn>
                <a:cxn ang="0">
                  <a:pos x="1582" y="648"/>
                </a:cxn>
                <a:cxn ang="0">
                  <a:pos x="1420" y="1131"/>
                </a:cxn>
                <a:cxn ang="0">
                  <a:pos x="1472" y="718"/>
                </a:cxn>
                <a:cxn ang="0">
                  <a:pos x="1465" y="711"/>
                </a:cxn>
                <a:cxn ang="0">
                  <a:pos x="341" y="746"/>
                </a:cxn>
                <a:cxn ang="0">
                  <a:pos x="1397" y="1544"/>
                </a:cxn>
                <a:cxn ang="0">
                  <a:pos x="1047" y="2449"/>
                </a:cxn>
                <a:cxn ang="0">
                  <a:pos x="1397" y="1554"/>
                </a:cxn>
                <a:cxn ang="0">
                  <a:pos x="910" y="1381"/>
                </a:cxn>
                <a:cxn ang="0">
                  <a:pos x="958" y="2675"/>
                </a:cxn>
                <a:cxn ang="0">
                  <a:pos x="737" y="3242"/>
                </a:cxn>
                <a:cxn ang="0">
                  <a:pos x="442" y="2562"/>
                </a:cxn>
                <a:cxn ang="0">
                  <a:pos x="482" y="2562"/>
                </a:cxn>
                <a:cxn ang="0">
                  <a:pos x="2" y="3525"/>
                </a:cxn>
                <a:cxn ang="0">
                  <a:pos x="638" y="3873"/>
                </a:cxn>
                <a:cxn ang="0">
                  <a:pos x="644" y="3883"/>
                </a:cxn>
                <a:cxn ang="0">
                  <a:pos x="738" y="3658"/>
                </a:cxn>
                <a:cxn ang="0">
                  <a:pos x="595" y="3631"/>
                </a:cxn>
                <a:cxn ang="0">
                  <a:pos x="1052" y="2460"/>
                </a:cxn>
                <a:cxn ang="0">
                  <a:pos x="1057" y="2449"/>
                </a:cxn>
                <a:cxn ang="0">
                  <a:pos x="1409" y="1548"/>
                </a:cxn>
                <a:cxn ang="0">
                  <a:pos x="1548" y="1178"/>
                </a:cxn>
                <a:cxn ang="0">
                  <a:pos x="1576" y="666"/>
                </a:cxn>
                <a:cxn ang="0">
                  <a:pos x="1952" y="446"/>
                </a:cxn>
                <a:cxn ang="0">
                  <a:pos x="1673" y="1073"/>
                </a:cxn>
                <a:cxn ang="0">
                  <a:pos x="1952" y="446"/>
                </a:cxn>
                <a:cxn ang="0">
                  <a:pos x="1694" y="1073"/>
                </a:cxn>
                <a:cxn ang="0">
                  <a:pos x="1962" y="456"/>
                </a:cxn>
                <a:cxn ang="0">
                  <a:pos x="1882" y="5348"/>
                </a:cxn>
                <a:cxn ang="0">
                  <a:pos x="1144" y="5343"/>
                </a:cxn>
                <a:cxn ang="0">
                  <a:pos x="2049" y="5344"/>
                </a:cxn>
                <a:cxn ang="0">
                  <a:pos x="2535" y="139"/>
                </a:cxn>
                <a:cxn ang="0">
                  <a:pos x="2441" y="191"/>
                </a:cxn>
                <a:cxn ang="0">
                  <a:pos x="2433" y="184"/>
                </a:cxn>
                <a:cxn ang="0">
                  <a:pos x="2360" y="754"/>
                </a:cxn>
                <a:cxn ang="0">
                  <a:pos x="2550" y="121"/>
                </a:cxn>
                <a:cxn ang="0">
                  <a:pos x="2757" y="18"/>
                </a:cxn>
                <a:cxn ang="0">
                  <a:pos x="2646" y="79"/>
                </a:cxn>
                <a:cxn ang="0">
                  <a:pos x="2638" y="73"/>
                </a:cxn>
                <a:cxn ang="0">
                  <a:pos x="2485" y="695"/>
                </a:cxn>
                <a:cxn ang="0">
                  <a:pos x="2772" y="0"/>
                </a:cxn>
                <a:cxn ang="0">
                  <a:pos x="2049" y="5344"/>
                </a:cxn>
                <a:cxn ang="0">
                  <a:pos x="3263" y="5309"/>
                </a:cxn>
                <a:cxn ang="0">
                  <a:pos x="2815" y="5313"/>
                </a:cxn>
                <a:cxn ang="0">
                  <a:pos x="3283" y="5310"/>
                </a:cxn>
                <a:cxn ang="0">
                  <a:pos x="3332" y="5311"/>
                </a:cxn>
                <a:cxn ang="0">
                  <a:pos x="3838" y="5327"/>
                </a:cxn>
                <a:cxn ang="0">
                  <a:pos x="5358" y="3848"/>
                </a:cxn>
                <a:cxn ang="0">
                  <a:pos x="5353" y="3855"/>
                </a:cxn>
                <a:cxn ang="0">
                  <a:pos x="4125" y="5300"/>
                </a:cxn>
                <a:cxn ang="0">
                  <a:pos x="5696" y="3831"/>
                </a:cxn>
              </a:cxnLst>
              <a:rect l="0" t="0" r="r" b="b"/>
              <a:pathLst>
                <a:path w="5697" h="5369">
                  <a:moveTo>
                    <a:pt x="1144" y="5343"/>
                  </a:moveTo>
                  <a:lnTo>
                    <a:pt x="81" y="5285"/>
                  </a:lnTo>
                  <a:lnTo>
                    <a:pt x="81" y="5295"/>
                  </a:lnTo>
                  <a:lnTo>
                    <a:pt x="385" y="5311"/>
                  </a:lnTo>
                  <a:lnTo>
                    <a:pt x="1144" y="5343"/>
                  </a:lnTo>
                  <a:close/>
                  <a:moveTo>
                    <a:pt x="1582" y="648"/>
                  </a:moveTo>
                  <a:lnTo>
                    <a:pt x="1566" y="656"/>
                  </a:lnTo>
                  <a:lnTo>
                    <a:pt x="1566" y="666"/>
                  </a:lnTo>
                  <a:lnTo>
                    <a:pt x="1420" y="1131"/>
                  </a:lnTo>
                  <a:lnTo>
                    <a:pt x="1359" y="1109"/>
                  </a:lnTo>
                  <a:lnTo>
                    <a:pt x="1346" y="1104"/>
                  </a:lnTo>
                  <a:lnTo>
                    <a:pt x="1472" y="718"/>
                  </a:lnTo>
                  <a:lnTo>
                    <a:pt x="1566" y="666"/>
                  </a:lnTo>
                  <a:lnTo>
                    <a:pt x="1566" y="656"/>
                  </a:lnTo>
                  <a:lnTo>
                    <a:pt x="1465" y="711"/>
                  </a:lnTo>
                  <a:lnTo>
                    <a:pt x="1337" y="1101"/>
                  </a:lnTo>
                  <a:lnTo>
                    <a:pt x="345" y="738"/>
                  </a:lnTo>
                  <a:lnTo>
                    <a:pt x="341" y="746"/>
                  </a:lnTo>
                  <a:lnTo>
                    <a:pt x="1541" y="1185"/>
                  </a:lnTo>
                  <a:lnTo>
                    <a:pt x="1400" y="1545"/>
                  </a:lnTo>
                  <a:lnTo>
                    <a:pt x="1397" y="1544"/>
                  </a:lnTo>
                  <a:lnTo>
                    <a:pt x="1397" y="1554"/>
                  </a:lnTo>
                  <a:lnTo>
                    <a:pt x="1047" y="2449"/>
                  </a:lnTo>
                  <a:lnTo>
                    <a:pt x="540" y="2308"/>
                  </a:lnTo>
                  <a:lnTo>
                    <a:pt x="915" y="1393"/>
                  </a:lnTo>
                  <a:lnTo>
                    <a:pt x="1397" y="1554"/>
                  </a:lnTo>
                  <a:lnTo>
                    <a:pt x="1397" y="1544"/>
                  </a:lnTo>
                  <a:lnTo>
                    <a:pt x="944" y="1393"/>
                  </a:lnTo>
                  <a:lnTo>
                    <a:pt x="910" y="1381"/>
                  </a:lnTo>
                  <a:lnTo>
                    <a:pt x="528" y="2314"/>
                  </a:lnTo>
                  <a:lnTo>
                    <a:pt x="1043" y="2458"/>
                  </a:lnTo>
                  <a:lnTo>
                    <a:pt x="958" y="2675"/>
                  </a:lnTo>
                  <a:lnTo>
                    <a:pt x="955" y="2674"/>
                  </a:lnTo>
                  <a:lnTo>
                    <a:pt x="955" y="2684"/>
                  </a:lnTo>
                  <a:lnTo>
                    <a:pt x="737" y="3242"/>
                  </a:lnTo>
                  <a:lnTo>
                    <a:pt x="585" y="3631"/>
                  </a:lnTo>
                  <a:lnTo>
                    <a:pt x="61" y="3536"/>
                  </a:lnTo>
                  <a:lnTo>
                    <a:pt x="442" y="2562"/>
                  </a:lnTo>
                  <a:lnTo>
                    <a:pt x="955" y="2684"/>
                  </a:lnTo>
                  <a:lnTo>
                    <a:pt x="955" y="2674"/>
                  </a:lnTo>
                  <a:lnTo>
                    <a:pt x="482" y="2562"/>
                  </a:lnTo>
                  <a:lnTo>
                    <a:pt x="437" y="2551"/>
                  </a:lnTo>
                  <a:lnTo>
                    <a:pt x="52" y="3534"/>
                  </a:lnTo>
                  <a:lnTo>
                    <a:pt x="2" y="3525"/>
                  </a:lnTo>
                  <a:lnTo>
                    <a:pt x="0" y="3534"/>
                  </a:lnTo>
                  <a:lnTo>
                    <a:pt x="731" y="3666"/>
                  </a:lnTo>
                  <a:lnTo>
                    <a:pt x="638" y="3873"/>
                  </a:lnTo>
                  <a:lnTo>
                    <a:pt x="1" y="3801"/>
                  </a:lnTo>
                  <a:lnTo>
                    <a:pt x="0" y="3810"/>
                  </a:lnTo>
                  <a:lnTo>
                    <a:pt x="644" y="3883"/>
                  </a:lnTo>
                  <a:lnTo>
                    <a:pt x="742" y="3665"/>
                  </a:lnTo>
                  <a:lnTo>
                    <a:pt x="737" y="3663"/>
                  </a:lnTo>
                  <a:lnTo>
                    <a:pt x="738" y="3658"/>
                  </a:lnTo>
                  <a:lnTo>
                    <a:pt x="594" y="3632"/>
                  </a:lnTo>
                  <a:lnTo>
                    <a:pt x="595" y="3631"/>
                  </a:lnTo>
                  <a:lnTo>
                    <a:pt x="967" y="2677"/>
                  </a:lnTo>
                  <a:lnTo>
                    <a:pt x="1052" y="2460"/>
                  </a:lnTo>
                  <a:lnTo>
                    <a:pt x="1054" y="2455"/>
                  </a:lnTo>
                  <a:lnTo>
                    <a:pt x="1057" y="2449"/>
                  </a:lnTo>
                  <a:lnTo>
                    <a:pt x="1111" y="2311"/>
                  </a:lnTo>
                  <a:lnTo>
                    <a:pt x="1409" y="1548"/>
                  </a:lnTo>
                  <a:lnTo>
                    <a:pt x="1551" y="1184"/>
                  </a:lnTo>
                  <a:lnTo>
                    <a:pt x="1547" y="1183"/>
                  </a:lnTo>
                  <a:lnTo>
                    <a:pt x="1548" y="1178"/>
                  </a:lnTo>
                  <a:lnTo>
                    <a:pt x="1429" y="1134"/>
                  </a:lnTo>
                  <a:lnTo>
                    <a:pt x="1430" y="1131"/>
                  </a:lnTo>
                  <a:lnTo>
                    <a:pt x="1576" y="666"/>
                  </a:lnTo>
                  <a:lnTo>
                    <a:pt x="1582" y="648"/>
                  </a:lnTo>
                  <a:close/>
                  <a:moveTo>
                    <a:pt x="1968" y="438"/>
                  </a:moveTo>
                  <a:lnTo>
                    <a:pt x="1952" y="446"/>
                  </a:lnTo>
                  <a:lnTo>
                    <a:pt x="1952" y="456"/>
                  </a:lnTo>
                  <a:lnTo>
                    <a:pt x="1773" y="1025"/>
                  </a:lnTo>
                  <a:lnTo>
                    <a:pt x="1673" y="1073"/>
                  </a:lnTo>
                  <a:lnTo>
                    <a:pt x="1858" y="508"/>
                  </a:lnTo>
                  <a:lnTo>
                    <a:pt x="1952" y="456"/>
                  </a:lnTo>
                  <a:lnTo>
                    <a:pt x="1952" y="446"/>
                  </a:lnTo>
                  <a:lnTo>
                    <a:pt x="1851" y="501"/>
                  </a:lnTo>
                  <a:lnTo>
                    <a:pt x="1658" y="1090"/>
                  </a:lnTo>
                  <a:lnTo>
                    <a:pt x="1694" y="1073"/>
                  </a:lnTo>
                  <a:lnTo>
                    <a:pt x="1781" y="1031"/>
                  </a:lnTo>
                  <a:lnTo>
                    <a:pt x="1851" y="809"/>
                  </a:lnTo>
                  <a:lnTo>
                    <a:pt x="1962" y="456"/>
                  </a:lnTo>
                  <a:lnTo>
                    <a:pt x="1968" y="438"/>
                  </a:lnTo>
                  <a:close/>
                  <a:moveTo>
                    <a:pt x="2049" y="5344"/>
                  </a:moveTo>
                  <a:lnTo>
                    <a:pt x="1882" y="5348"/>
                  </a:lnTo>
                  <a:lnTo>
                    <a:pt x="1609" y="5350"/>
                  </a:lnTo>
                  <a:lnTo>
                    <a:pt x="1338" y="5348"/>
                  </a:lnTo>
                  <a:lnTo>
                    <a:pt x="1144" y="5343"/>
                  </a:lnTo>
                  <a:lnTo>
                    <a:pt x="1600" y="5368"/>
                  </a:lnTo>
                  <a:lnTo>
                    <a:pt x="1931" y="5350"/>
                  </a:lnTo>
                  <a:lnTo>
                    <a:pt x="2049" y="5344"/>
                  </a:lnTo>
                  <a:close/>
                  <a:moveTo>
                    <a:pt x="2550" y="121"/>
                  </a:moveTo>
                  <a:lnTo>
                    <a:pt x="2535" y="129"/>
                  </a:lnTo>
                  <a:lnTo>
                    <a:pt x="2535" y="139"/>
                  </a:lnTo>
                  <a:lnTo>
                    <a:pt x="2352" y="748"/>
                  </a:lnTo>
                  <a:lnTo>
                    <a:pt x="2252" y="796"/>
                  </a:lnTo>
                  <a:lnTo>
                    <a:pt x="2441" y="191"/>
                  </a:lnTo>
                  <a:lnTo>
                    <a:pt x="2535" y="139"/>
                  </a:lnTo>
                  <a:lnTo>
                    <a:pt x="2535" y="129"/>
                  </a:lnTo>
                  <a:lnTo>
                    <a:pt x="2433" y="184"/>
                  </a:lnTo>
                  <a:lnTo>
                    <a:pt x="2237" y="813"/>
                  </a:lnTo>
                  <a:lnTo>
                    <a:pt x="2273" y="796"/>
                  </a:lnTo>
                  <a:lnTo>
                    <a:pt x="2360" y="754"/>
                  </a:lnTo>
                  <a:lnTo>
                    <a:pt x="2384" y="675"/>
                  </a:lnTo>
                  <a:lnTo>
                    <a:pt x="2545" y="139"/>
                  </a:lnTo>
                  <a:lnTo>
                    <a:pt x="2550" y="121"/>
                  </a:lnTo>
                  <a:close/>
                  <a:moveTo>
                    <a:pt x="2772" y="0"/>
                  </a:moveTo>
                  <a:lnTo>
                    <a:pt x="2757" y="8"/>
                  </a:lnTo>
                  <a:lnTo>
                    <a:pt x="2757" y="18"/>
                  </a:lnTo>
                  <a:lnTo>
                    <a:pt x="2567" y="645"/>
                  </a:lnTo>
                  <a:lnTo>
                    <a:pt x="2464" y="695"/>
                  </a:lnTo>
                  <a:lnTo>
                    <a:pt x="2646" y="79"/>
                  </a:lnTo>
                  <a:lnTo>
                    <a:pt x="2757" y="18"/>
                  </a:lnTo>
                  <a:lnTo>
                    <a:pt x="2757" y="8"/>
                  </a:lnTo>
                  <a:lnTo>
                    <a:pt x="2638" y="73"/>
                  </a:lnTo>
                  <a:lnTo>
                    <a:pt x="2614" y="153"/>
                  </a:lnTo>
                  <a:lnTo>
                    <a:pt x="2449" y="712"/>
                  </a:lnTo>
                  <a:lnTo>
                    <a:pt x="2485" y="695"/>
                  </a:lnTo>
                  <a:lnTo>
                    <a:pt x="2575" y="651"/>
                  </a:lnTo>
                  <a:lnTo>
                    <a:pt x="2766" y="18"/>
                  </a:lnTo>
                  <a:lnTo>
                    <a:pt x="2772" y="0"/>
                  </a:lnTo>
                  <a:close/>
                  <a:moveTo>
                    <a:pt x="2815" y="5313"/>
                  </a:moveTo>
                  <a:lnTo>
                    <a:pt x="2591" y="5319"/>
                  </a:lnTo>
                  <a:lnTo>
                    <a:pt x="2049" y="5344"/>
                  </a:lnTo>
                  <a:lnTo>
                    <a:pt x="2815" y="5313"/>
                  </a:lnTo>
                  <a:close/>
                  <a:moveTo>
                    <a:pt x="3283" y="5310"/>
                  </a:moveTo>
                  <a:lnTo>
                    <a:pt x="3263" y="5309"/>
                  </a:lnTo>
                  <a:lnTo>
                    <a:pt x="3063" y="5300"/>
                  </a:lnTo>
                  <a:lnTo>
                    <a:pt x="2855" y="5311"/>
                  </a:lnTo>
                  <a:lnTo>
                    <a:pt x="2815" y="5313"/>
                  </a:lnTo>
                  <a:lnTo>
                    <a:pt x="3030" y="5309"/>
                  </a:lnTo>
                  <a:lnTo>
                    <a:pt x="3137" y="5309"/>
                  </a:lnTo>
                  <a:lnTo>
                    <a:pt x="3283" y="5310"/>
                  </a:lnTo>
                  <a:close/>
                  <a:moveTo>
                    <a:pt x="3838" y="5327"/>
                  </a:moveTo>
                  <a:lnTo>
                    <a:pt x="3575" y="5316"/>
                  </a:lnTo>
                  <a:lnTo>
                    <a:pt x="3332" y="5311"/>
                  </a:lnTo>
                  <a:lnTo>
                    <a:pt x="3283" y="5310"/>
                  </a:lnTo>
                  <a:lnTo>
                    <a:pt x="3837" y="5336"/>
                  </a:lnTo>
                  <a:lnTo>
                    <a:pt x="3838" y="5327"/>
                  </a:lnTo>
                  <a:close/>
                  <a:moveTo>
                    <a:pt x="5696" y="3831"/>
                  </a:moveTo>
                  <a:lnTo>
                    <a:pt x="5695" y="3822"/>
                  </a:lnTo>
                  <a:lnTo>
                    <a:pt x="5358" y="3848"/>
                  </a:lnTo>
                  <a:lnTo>
                    <a:pt x="4417" y="3496"/>
                  </a:lnTo>
                  <a:lnTo>
                    <a:pt x="4414" y="3504"/>
                  </a:lnTo>
                  <a:lnTo>
                    <a:pt x="5353" y="3855"/>
                  </a:lnTo>
                  <a:lnTo>
                    <a:pt x="5216" y="5241"/>
                  </a:lnTo>
                  <a:lnTo>
                    <a:pt x="4125" y="5291"/>
                  </a:lnTo>
                  <a:lnTo>
                    <a:pt x="4125" y="5300"/>
                  </a:lnTo>
                  <a:lnTo>
                    <a:pt x="5225" y="5250"/>
                  </a:lnTo>
                  <a:lnTo>
                    <a:pt x="5362" y="3856"/>
                  </a:lnTo>
                  <a:lnTo>
                    <a:pt x="5696" y="3831"/>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3" name="AutoShape 5"/>
            <p:cNvSpPr>
              <a:spLocks/>
            </p:cNvSpPr>
            <p:nvPr/>
          </p:nvSpPr>
          <p:spPr bwMode="auto">
            <a:xfrm>
              <a:off x="2448" y="3182"/>
              <a:ext cx="11133" cy="6819"/>
            </a:xfrm>
            <a:custGeom>
              <a:avLst/>
              <a:gdLst/>
              <a:ahLst/>
              <a:cxnLst>
                <a:cxn ang="0">
                  <a:pos x="0" y="6816"/>
                </a:cxn>
                <a:cxn ang="0">
                  <a:pos x="731" y="5964"/>
                </a:cxn>
                <a:cxn ang="0">
                  <a:pos x="301" y="6795"/>
                </a:cxn>
                <a:cxn ang="0">
                  <a:pos x="594" y="5993"/>
                </a:cxn>
                <a:cxn ang="0">
                  <a:pos x="727" y="5976"/>
                </a:cxn>
                <a:cxn ang="0">
                  <a:pos x="1142" y="4680"/>
                </a:cxn>
                <a:cxn ang="0">
                  <a:pos x="1142" y="4680"/>
                </a:cxn>
                <a:cxn ang="0">
                  <a:pos x="740" y="5471"/>
                </a:cxn>
                <a:cxn ang="0">
                  <a:pos x="1157" y="4666"/>
                </a:cxn>
                <a:cxn ang="0">
                  <a:pos x="1135" y="5365"/>
                </a:cxn>
                <a:cxn ang="0">
                  <a:pos x="1383" y="4593"/>
                </a:cxn>
                <a:cxn ang="0">
                  <a:pos x="1142" y="5372"/>
                </a:cxn>
                <a:cxn ang="0">
                  <a:pos x="1468" y="5818"/>
                </a:cxn>
                <a:cxn ang="0">
                  <a:pos x="1308" y="5866"/>
                </a:cxn>
                <a:cxn ang="0">
                  <a:pos x="982" y="6805"/>
                </a:cxn>
                <a:cxn ang="0">
                  <a:pos x="1482" y="5814"/>
                </a:cxn>
                <a:cxn ang="0">
                  <a:pos x="1271" y="4216"/>
                </a:cxn>
                <a:cxn ang="0">
                  <a:pos x="1514" y="3517"/>
                </a:cxn>
                <a:cxn ang="0">
                  <a:pos x="1278" y="4223"/>
                </a:cxn>
                <a:cxn ang="0">
                  <a:pos x="1728" y="3417"/>
                </a:cxn>
                <a:cxn ang="0">
                  <a:pos x="1395" y="4163"/>
                </a:cxn>
                <a:cxn ang="0">
                  <a:pos x="1615" y="3469"/>
                </a:cxn>
                <a:cxn ang="0">
                  <a:pos x="1552" y="3969"/>
                </a:cxn>
                <a:cxn ang="0">
                  <a:pos x="1783" y="4464"/>
                </a:cxn>
                <a:cxn ang="0">
                  <a:pos x="1671" y="4509"/>
                </a:cxn>
                <a:cxn ang="0">
                  <a:pos x="1417" y="5305"/>
                </a:cxn>
                <a:cxn ang="0">
                  <a:pos x="1796" y="4459"/>
                </a:cxn>
                <a:cxn ang="0">
                  <a:pos x="1816" y="3983"/>
                </a:cxn>
                <a:cxn ang="0">
                  <a:pos x="2031" y="3275"/>
                </a:cxn>
                <a:cxn ang="0">
                  <a:pos x="1823" y="3989"/>
                </a:cxn>
                <a:cxn ang="0">
                  <a:pos x="2042" y="4380"/>
                </a:cxn>
                <a:cxn ang="0">
                  <a:pos x="1930" y="4426"/>
                </a:cxn>
                <a:cxn ang="0">
                  <a:pos x="1900" y="4493"/>
                </a:cxn>
                <a:cxn ang="0">
                  <a:pos x="2051" y="4389"/>
                </a:cxn>
                <a:cxn ang="0">
                  <a:pos x="2231" y="3192"/>
                </a:cxn>
                <a:cxn ang="0">
                  <a:pos x="2231" y="3192"/>
                </a:cxn>
                <a:cxn ang="0">
                  <a:pos x="1898" y="3957"/>
                </a:cxn>
                <a:cxn ang="0">
                  <a:pos x="2246" y="3175"/>
                </a:cxn>
                <a:cxn ang="0">
                  <a:pos x="7480" y="4599"/>
                </a:cxn>
                <a:cxn ang="0">
                  <a:pos x="7471" y="2945"/>
                </a:cxn>
                <a:cxn ang="0">
                  <a:pos x="7862" y="531"/>
                </a:cxn>
                <a:cxn ang="0">
                  <a:pos x="7936" y="2804"/>
                </a:cxn>
                <a:cxn ang="0">
                  <a:pos x="7936" y="2804"/>
                </a:cxn>
                <a:cxn ang="0">
                  <a:pos x="7961" y="1614"/>
                </a:cxn>
                <a:cxn ang="0">
                  <a:pos x="7972" y="1913"/>
                </a:cxn>
                <a:cxn ang="0">
                  <a:pos x="8332" y="300"/>
                </a:cxn>
                <a:cxn ang="0">
                  <a:pos x="8497" y="1407"/>
                </a:cxn>
                <a:cxn ang="0">
                  <a:pos x="8497" y="1407"/>
                </a:cxn>
                <a:cxn ang="0">
                  <a:pos x="8495" y="2635"/>
                </a:cxn>
                <a:cxn ang="0">
                  <a:pos x="8513" y="1710"/>
                </a:cxn>
                <a:cxn ang="0">
                  <a:pos x="8867" y="31"/>
                </a:cxn>
                <a:cxn ang="0">
                  <a:pos x="9072" y="1179"/>
                </a:cxn>
                <a:cxn ang="0">
                  <a:pos x="9072" y="1179"/>
                </a:cxn>
                <a:cxn ang="0">
                  <a:pos x="9130" y="2446"/>
                </a:cxn>
                <a:cxn ang="0">
                  <a:pos x="9100" y="1490"/>
                </a:cxn>
                <a:cxn ang="0">
                  <a:pos x="10455" y="1000"/>
                </a:cxn>
                <a:cxn ang="0">
                  <a:pos x="10862" y="2990"/>
                </a:cxn>
                <a:cxn ang="0">
                  <a:pos x="10862" y="2990"/>
                </a:cxn>
                <a:cxn ang="0">
                  <a:pos x="11124" y="4319"/>
                </a:cxn>
              </a:cxnLst>
              <a:rect l="0" t="0" r="r" b="b"/>
              <a:pathLst>
                <a:path w="11133" h="6819">
                  <a:moveTo>
                    <a:pt x="533" y="5974"/>
                  </a:moveTo>
                  <a:lnTo>
                    <a:pt x="532" y="5965"/>
                  </a:lnTo>
                  <a:lnTo>
                    <a:pt x="328" y="5992"/>
                  </a:lnTo>
                  <a:lnTo>
                    <a:pt x="0" y="6816"/>
                  </a:lnTo>
                  <a:lnTo>
                    <a:pt x="9" y="6819"/>
                  </a:lnTo>
                  <a:lnTo>
                    <a:pt x="335" y="6000"/>
                  </a:lnTo>
                  <a:lnTo>
                    <a:pt x="533" y="5974"/>
                  </a:lnTo>
                  <a:close/>
                  <a:moveTo>
                    <a:pt x="731" y="5964"/>
                  </a:moveTo>
                  <a:lnTo>
                    <a:pt x="717" y="5967"/>
                  </a:lnTo>
                  <a:lnTo>
                    <a:pt x="717" y="5976"/>
                  </a:lnTo>
                  <a:lnTo>
                    <a:pt x="430" y="6784"/>
                  </a:lnTo>
                  <a:lnTo>
                    <a:pt x="301" y="6795"/>
                  </a:lnTo>
                  <a:lnTo>
                    <a:pt x="601" y="6001"/>
                  </a:lnTo>
                  <a:lnTo>
                    <a:pt x="717" y="5976"/>
                  </a:lnTo>
                  <a:lnTo>
                    <a:pt x="717" y="5967"/>
                  </a:lnTo>
                  <a:lnTo>
                    <a:pt x="594" y="5993"/>
                  </a:lnTo>
                  <a:lnTo>
                    <a:pt x="287" y="6806"/>
                  </a:lnTo>
                  <a:lnTo>
                    <a:pt x="407" y="6795"/>
                  </a:lnTo>
                  <a:lnTo>
                    <a:pt x="436" y="6793"/>
                  </a:lnTo>
                  <a:lnTo>
                    <a:pt x="727" y="5976"/>
                  </a:lnTo>
                  <a:lnTo>
                    <a:pt x="731" y="5964"/>
                  </a:lnTo>
                  <a:close/>
                  <a:moveTo>
                    <a:pt x="1157" y="4666"/>
                  </a:moveTo>
                  <a:lnTo>
                    <a:pt x="1142" y="4671"/>
                  </a:lnTo>
                  <a:lnTo>
                    <a:pt x="1142" y="4680"/>
                  </a:lnTo>
                  <a:lnTo>
                    <a:pt x="883" y="5427"/>
                  </a:lnTo>
                  <a:lnTo>
                    <a:pt x="755" y="5458"/>
                  </a:lnTo>
                  <a:lnTo>
                    <a:pt x="1031" y="4716"/>
                  </a:lnTo>
                  <a:lnTo>
                    <a:pt x="1142" y="4680"/>
                  </a:lnTo>
                  <a:lnTo>
                    <a:pt x="1142" y="4671"/>
                  </a:lnTo>
                  <a:lnTo>
                    <a:pt x="1024" y="4709"/>
                  </a:lnTo>
                  <a:lnTo>
                    <a:pt x="995" y="4785"/>
                  </a:lnTo>
                  <a:lnTo>
                    <a:pt x="740" y="5471"/>
                  </a:lnTo>
                  <a:lnTo>
                    <a:pt x="793" y="5458"/>
                  </a:lnTo>
                  <a:lnTo>
                    <a:pt x="890" y="5434"/>
                  </a:lnTo>
                  <a:lnTo>
                    <a:pt x="1152" y="4680"/>
                  </a:lnTo>
                  <a:lnTo>
                    <a:pt x="1157" y="4666"/>
                  </a:lnTo>
                  <a:close/>
                  <a:moveTo>
                    <a:pt x="1397" y="4588"/>
                  </a:moveTo>
                  <a:lnTo>
                    <a:pt x="1383" y="4593"/>
                  </a:lnTo>
                  <a:lnTo>
                    <a:pt x="1383" y="4602"/>
                  </a:lnTo>
                  <a:lnTo>
                    <a:pt x="1135" y="5365"/>
                  </a:lnTo>
                  <a:lnTo>
                    <a:pt x="1006" y="5396"/>
                  </a:lnTo>
                  <a:lnTo>
                    <a:pt x="1271" y="4639"/>
                  </a:lnTo>
                  <a:lnTo>
                    <a:pt x="1383" y="4602"/>
                  </a:lnTo>
                  <a:lnTo>
                    <a:pt x="1383" y="4593"/>
                  </a:lnTo>
                  <a:lnTo>
                    <a:pt x="1264" y="4631"/>
                  </a:lnTo>
                  <a:lnTo>
                    <a:pt x="992" y="5409"/>
                  </a:lnTo>
                  <a:lnTo>
                    <a:pt x="1045" y="5396"/>
                  </a:lnTo>
                  <a:lnTo>
                    <a:pt x="1142" y="5372"/>
                  </a:lnTo>
                  <a:lnTo>
                    <a:pt x="1392" y="4602"/>
                  </a:lnTo>
                  <a:lnTo>
                    <a:pt x="1397" y="4588"/>
                  </a:lnTo>
                  <a:close/>
                  <a:moveTo>
                    <a:pt x="1482" y="5814"/>
                  </a:moveTo>
                  <a:lnTo>
                    <a:pt x="1468" y="5818"/>
                  </a:lnTo>
                  <a:lnTo>
                    <a:pt x="1468" y="5827"/>
                  </a:lnTo>
                  <a:lnTo>
                    <a:pt x="1157" y="6784"/>
                  </a:lnTo>
                  <a:lnTo>
                    <a:pt x="995" y="6795"/>
                  </a:lnTo>
                  <a:lnTo>
                    <a:pt x="1308" y="5866"/>
                  </a:lnTo>
                  <a:lnTo>
                    <a:pt x="1468" y="5827"/>
                  </a:lnTo>
                  <a:lnTo>
                    <a:pt x="1468" y="5818"/>
                  </a:lnTo>
                  <a:lnTo>
                    <a:pt x="1301" y="5859"/>
                  </a:lnTo>
                  <a:lnTo>
                    <a:pt x="982" y="6805"/>
                  </a:lnTo>
                  <a:lnTo>
                    <a:pt x="1126" y="6795"/>
                  </a:lnTo>
                  <a:lnTo>
                    <a:pt x="1164" y="6793"/>
                  </a:lnTo>
                  <a:lnTo>
                    <a:pt x="1478" y="5827"/>
                  </a:lnTo>
                  <a:lnTo>
                    <a:pt x="1482" y="5814"/>
                  </a:lnTo>
                  <a:close/>
                  <a:moveTo>
                    <a:pt x="1530" y="3509"/>
                  </a:moveTo>
                  <a:lnTo>
                    <a:pt x="1514" y="3517"/>
                  </a:lnTo>
                  <a:lnTo>
                    <a:pt x="1514" y="3527"/>
                  </a:lnTo>
                  <a:lnTo>
                    <a:pt x="1271" y="4216"/>
                  </a:lnTo>
                  <a:lnTo>
                    <a:pt x="1172" y="4259"/>
                  </a:lnTo>
                  <a:lnTo>
                    <a:pt x="1424" y="3569"/>
                  </a:lnTo>
                  <a:lnTo>
                    <a:pt x="1514" y="3527"/>
                  </a:lnTo>
                  <a:lnTo>
                    <a:pt x="1514" y="3517"/>
                  </a:lnTo>
                  <a:lnTo>
                    <a:pt x="1417" y="3562"/>
                  </a:lnTo>
                  <a:lnTo>
                    <a:pt x="1156" y="4275"/>
                  </a:lnTo>
                  <a:lnTo>
                    <a:pt x="1195" y="4259"/>
                  </a:lnTo>
                  <a:lnTo>
                    <a:pt x="1278" y="4223"/>
                  </a:lnTo>
                  <a:lnTo>
                    <a:pt x="1390" y="3906"/>
                  </a:lnTo>
                  <a:lnTo>
                    <a:pt x="1524" y="3527"/>
                  </a:lnTo>
                  <a:lnTo>
                    <a:pt x="1530" y="3509"/>
                  </a:lnTo>
                  <a:close/>
                  <a:moveTo>
                    <a:pt x="1728" y="3417"/>
                  </a:moveTo>
                  <a:lnTo>
                    <a:pt x="1713" y="3424"/>
                  </a:lnTo>
                  <a:lnTo>
                    <a:pt x="1713" y="3434"/>
                  </a:lnTo>
                  <a:lnTo>
                    <a:pt x="1494" y="4121"/>
                  </a:lnTo>
                  <a:lnTo>
                    <a:pt x="1395" y="4163"/>
                  </a:lnTo>
                  <a:lnTo>
                    <a:pt x="1623" y="3476"/>
                  </a:lnTo>
                  <a:lnTo>
                    <a:pt x="1713" y="3434"/>
                  </a:lnTo>
                  <a:lnTo>
                    <a:pt x="1713" y="3424"/>
                  </a:lnTo>
                  <a:lnTo>
                    <a:pt x="1615" y="3469"/>
                  </a:lnTo>
                  <a:lnTo>
                    <a:pt x="1380" y="4179"/>
                  </a:lnTo>
                  <a:lnTo>
                    <a:pt x="1418" y="4163"/>
                  </a:lnTo>
                  <a:lnTo>
                    <a:pt x="1501" y="4127"/>
                  </a:lnTo>
                  <a:lnTo>
                    <a:pt x="1552" y="3969"/>
                  </a:lnTo>
                  <a:lnTo>
                    <a:pt x="1722" y="3434"/>
                  </a:lnTo>
                  <a:lnTo>
                    <a:pt x="1728" y="3417"/>
                  </a:lnTo>
                  <a:close/>
                  <a:moveTo>
                    <a:pt x="1796" y="4459"/>
                  </a:moveTo>
                  <a:lnTo>
                    <a:pt x="1783" y="4464"/>
                  </a:lnTo>
                  <a:lnTo>
                    <a:pt x="1783" y="4473"/>
                  </a:lnTo>
                  <a:lnTo>
                    <a:pt x="1559" y="5260"/>
                  </a:lnTo>
                  <a:lnTo>
                    <a:pt x="1430" y="5292"/>
                  </a:lnTo>
                  <a:lnTo>
                    <a:pt x="1671" y="4509"/>
                  </a:lnTo>
                  <a:lnTo>
                    <a:pt x="1783" y="4473"/>
                  </a:lnTo>
                  <a:lnTo>
                    <a:pt x="1783" y="4464"/>
                  </a:lnTo>
                  <a:lnTo>
                    <a:pt x="1663" y="4502"/>
                  </a:lnTo>
                  <a:lnTo>
                    <a:pt x="1417" y="5305"/>
                  </a:lnTo>
                  <a:lnTo>
                    <a:pt x="1468" y="5292"/>
                  </a:lnTo>
                  <a:lnTo>
                    <a:pt x="1566" y="5268"/>
                  </a:lnTo>
                  <a:lnTo>
                    <a:pt x="1792" y="4473"/>
                  </a:lnTo>
                  <a:lnTo>
                    <a:pt x="1796" y="4459"/>
                  </a:lnTo>
                  <a:close/>
                  <a:moveTo>
                    <a:pt x="2045" y="3268"/>
                  </a:moveTo>
                  <a:lnTo>
                    <a:pt x="2031" y="3275"/>
                  </a:lnTo>
                  <a:lnTo>
                    <a:pt x="2031" y="3285"/>
                  </a:lnTo>
                  <a:lnTo>
                    <a:pt x="1816" y="3983"/>
                  </a:lnTo>
                  <a:lnTo>
                    <a:pt x="1712" y="4027"/>
                  </a:lnTo>
                  <a:lnTo>
                    <a:pt x="1944" y="3326"/>
                  </a:lnTo>
                  <a:lnTo>
                    <a:pt x="2031" y="3285"/>
                  </a:lnTo>
                  <a:lnTo>
                    <a:pt x="2031" y="3275"/>
                  </a:lnTo>
                  <a:lnTo>
                    <a:pt x="1936" y="3319"/>
                  </a:lnTo>
                  <a:lnTo>
                    <a:pt x="1697" y="4044"/>
                  </a:lnTo>
                  <a:lnTo>
                    <a:pt x="1735" y="4027"/>
                  </a:lnTo>
                  <a:lnTo>
                    <a:pt x="1823" y="3989"/>
                  </a:lnTo>
                  <a:lnTo>
                    <a:pt x="2040" y="3285"/>
                  </a:lnTo>
                  <a:lnTo>
                    <a:pt x="2045" y="3268"/>
                  </a:lnTo>
                  <a:close/>
                  <a:moveTo>
                    <a:pt x="2055" y="4375"/>
                  </a:moveTo>
                  <a:lnTo>
                    <a:pt x="2042" y="4380"/>
                  </a:lnTo>
                  <a:lnTo>
                    <a:pt x="2042" y="4389"/>
                  </a:lnTo>
                  <a:lnTo>
                    <a:pt x="1818" y="5196"/>
                  </a:lnTo>
                  <a:lnTo>
                    <a:pt x="1690" y="5228"/>
                  </a:lnTo>
                  <a:lnTo>
                    <a:pt x="1930" y="4426"/>
                  </a:lnTo>
                  <a:lnTo>
                    <a:pt x="2042" y="4389"/>
                  </a:lnTo>
                  <a:lnTo>
                    <a:pt x="2042" y="4380"/>
                  </a:lnTo>
                  <a:lnTo>
                    <a:pt x="1923" y="4418"/>
                  </a:lnTo>
                  <a:lnTo>
                    <a:pt x="1900" y="4493"/>
                  </a:lnTo>
                  <a:lnTo>
                    <a:pt x="1676" y="5241"/>
                  </a:lnTo>
                  <a:lnTo>
                    <a:pt x="1728" y="5228"/>
                  </a:lnTo>
                  <a:lnTo>
                    <a:pt x="1826" y="5204"/>
                  </a:lnTo>
                  <a:lnTo>
                    <a:pt x="2051" y="4389"/>
                  </a:lnTo>
                  <a:lnTo>
                    <a:pt x="2055" y="4375"/>
                  </a:lnTo>
                  <a:close/>
                  <a:moveTo>
                    <a:pt x="2246" y="3175"/>
                  </a:moveTo>
                  <a:lnTo>
                    <a:pt x="2231" y="3182"/>
                  </a:lnTo>
                  <a:lnTo>
                    <a:pt x="2231" y="3192"/>
                  </a:lnTo>
                  <a:lnTo>
                    <a:pt x="2020" y="3895"/>
                  </a:lnTo>
                  <a:lnTo>
                    <a:pt x="1912" y="3941"/>
                  </a:lnTo>
                  <a:lnTo>
                    <a:pt x="2119" y="3244"/>
                  </a:lnTo>
                  <a:lnTo>
                    <a:pt x="2231" y="3192"/>
                  </a:lnTo>
                  <a:lnTo>
                    <a:pt x="2231" y="3182"/>
                  </a:lnTo>
                  <a:lnTo>
                    <a:pt x="2112" y="3237"/>
                  </a:lnTo>
                  <a:lnTo>
                    <a:pt x="2064" y="3397"/>
                  </a:lnTo>
                  <a:lnTo>
                    <a:pt x="1898" y="3957"/>
                  </a:lnTo>
                  <a:lnTo>
                    <a:pt x="1935" y="3941"/>
                  </a:lnTo>
                  <a:lnTo>
                    <a:pt x="2028" y="3902"/>
                  </a:lnTo>
                  <a:lnTo>
                    <a:pt x="2241" y="3192"/>
                  </a:lnTo>
                  <a:lnTo>
                    <a:pt x="2246" y="3175"/>
                  </a:lnTo>
                  <a:close/>
                  <a:moveTo>
                    <a:pt x="7480" y="3627"/>
                  </a:moveTo>
                  <a:lnTo>
                    <a:pt x="7471" y="3627"/>
                  </a:lnTo>
                  <a:lnTo>
                    <a:pt x="7471" y="4599"/>
                  </a:lnTo>
                  <a:lnTo>
                    <a:pt x="7480" y="4599"/>
                  </a:lnTo>
                  <a:lnTo>
                    <a:pt x="7480" y="3627"/>
                  </a:lnTo>
                  <a:close/>
                  <a:moveTo>
                    <a:pt x="7480" y="2098"/>
                  </a:moveTo>
                  <a:lnTo>
                    <a:pt x="7471" y="2098"/>
                  </a:lnTo>
                  <a:lnTo>
                    <a:pt x="7471" y="2945"/>
                  </a:lnTo>
                  <a:lnTo>
                    <a:pt x="7480" y="2945"/>
                  </a:lnTo>
                  <a:lnTo>
                    <a:pt x="7480" y="2098"/>
                  </a:lnTo>
                  <a:close/>
                  <a:moveTo>
                    <a:pt x="7898" y="1643"/>
                  </a:moveTo>
                  <a:lnTo>
                    <a:pt x="7862" y="531"/>
                  </a:lnTo>
                  <a:lnTo>
                    <a:pt x="7853" y="532"/>
                  </a:lnTo>
                  <a:lnTo>
                    <a:pt x="7889" y="1643"/>
                  </a:lnTo>
                  <a:lnTo>
                    <a:pt x="7898" y="1643"/>
                  </a:lnTo>
                  <a:close/>
                  <a:moveTo>
                    <a:pt x="7936" y="2804"/>
                  </a:moveTo>
                  <a:lnTo>
                    <a:pt x="7908" y="1939"/>
                  </a:lnTo>
                  <a:lnTo>
                    <a:pt x="7899" y="1939"/>
                  </a:lnTo>
                  <a:lnTo>
                    <a:pt x="7927" y="2804"/>
                  </a:lnTo>
                  <a:lnTo>
                    <a:pt x="7936" y="2804"/>
                  </a:lnTo>
                  <a:close/>
                  <a:moveTo>
                    <a:pt x="7970" y="1614"/>
                  </a:moveTo>
                  <a:lnTo>
                    <a:pt x="7929" y="498"/>
                  </a:lnTo>
                  <a:lnTo>
                    <a:pt x="7920" y="499"/>
                  </a:lnTo>
                  <a:lnTo>
                    <a:pt x="7961" y="1614"/>
                  </a:lnTo>
                  <a:lnTo>
                    <a:pt x="7970" y="1614"/>
                  </a:lnTo>
                  <a:close/>
                  <a:moveTo>
                    <a:pt x="8013" y="2784"/>
                  </a:moveTo>
                  <a:lnTo>
                    <a:pt x="7981" y="1913"/>
                  </a:lnTo>
                  <a:lnTo>
                    <a:pt x="7972" y="1913"/>
                  </a:lnTo>
                  <a:lnTo>
                    <a:pt x="8003" y="2784"/>
                  </a:lnTo>
                  <a:lnTo>
                    <a:pt x="8013" y="2784"/>
                  </a:lnTo>
                  <a:close/>
                  <a:moveTo>
                    <a:pt x="8416" y="1438"/>
                  </a:moveTo>
                  <a:lnTo>
                    <a:pt x="8332" y="300"/>
                  </a:lnTo>
                  <a:lnTo>
                    <a:pt x="8323" y="301"/>
                  </a:lnTo>
                  <a:lnTo>
                    <a:pt x="8407" y="1438"/>
                  </a:lnTo>
                  <a:lnTo>
                    <a:pt x="8416" y="1438"/>
                  </a:lnTo>
                  <a:close/>
                  <a:moveTo>
                    <a:pt x="8497" y="1407"/>
                  </a:moveTo>
                  <a:lnTo>
                    <a:pt x="8404" y="261"/>
                  </a:lnTo>
                  <a:lnTo>
                    <a:pt x="8394" y="261"/>
                  </a:lnTo>
                  <a:lnTo>
                    <a:pt x="8488" y="1407"/>
                  </a:lnTo>
                  <a:lnTo>
                    <a:pt x="8497" y="1407"/>
                  </a:lnTo>
                  <a:close/>
                  <a:moveTo>
                    <a:pt x="8504" y="2635"/>
                  </a:moveTo>
                  <a:lnTo>
                    <a:pt x="8438" y="1740"/>
                  </a:lnTo>
                  <a:lnTo>
                    <a:pt x="8429" y="1740"/>
                  </a:lnTo>
                  <a:lnTo>
                    <a:pt x="8495" y="2635"/>
                  </a:lnTo>
                  <a:lnTo>
                    <a:pt x="8504" y="2635"/>
                  </a:lnTo>
                  <a:close/>
                  <a:moveTo>
                    <a:pt x="8595" y="2609"/>
                  </a:moveTo>
                  <a:lnTo>
                    <a:pt x="8522" y="1709"/>
                  </a:lnTo>
                  <a:lnTo>
                    <a:pt x="8513" y="1710"/>
                  </a:lnTo>
                  <a:lnTo>
                    <a:pt x="8586" y="2609"/>
                  </a:lnTo>
                  <a:lnTo>
                    <a:pt x="8595" y="2609"/>
                  </a:lnTo>
                  <a:close/>
                  <a:moveTo>
                    <a:pt x="9000" y="1208"/>
                  </a:moveTo>
                  <a:lnTo>
                    <a:pt x="8867" y="31"/>
                  </a:lnTo>
                  <a:lnTo>
                    <a:pt x="8858" y="32"/>
                  </a:lnTo>
                  <a:lnTo>
                    <a:pt x="8991" y="1209"/>
                  </a:lnTo>
                  <a:lnTo>
                    <a:pt x="9000" y="1208"/>
                  </a:lnTo>
                  <a:close/>
                  <a:moveTo>
                    <a:pt x="9072" y="1179"/>
                  </a:moveTo>
                  <a:lnTo>
                    <a:pt x="8930" y="0"/>
                  </a:lnTo>
                  <a:lnTo>
                    <a:pt x="8921" y="1"/>
                  </a:lnTo>
                  <a:lnTo>
                    <a:pt x="9063" y="1180"/>
                  </a:lnTo>
                  <a:lnTo>
                    <a:pt x="9072" y="1179"/>
                  </a:lnTo>
                  <a:close/>
                  <a:moveTo>
                    <a:pt x="9139" y="2445"/>
                  </a:moveTo>
                  <a:lnTo>
                    <a:pt x="9035" y="1518"/>
                  </a:lnTo>
                  <a:lnTo>
                    <a:pt x="9026" y="1519"/>
                  </a:lnTo>
                  <a:lnTo>
                    <a:pt x="9130" y="2446"/>
                  </a:lnTo>
                  <a:lnTo>
                    <a:pt x="9139" y="2445"/>
                  </a:lnTo>
                  <a:close/>
                  <a:moveTo>
                    <a:pt x="9221" y="2419"/>
                  </a:moveTo>
                  <a:lnTo>
                    <a:pt x="9109" y="1489"/>
                  </a:lnTo>
                  <a:lnTo>
                    <a:pt x="9100" y="1490"/>
                  </a:lnTo>
                  <a:lnTo>
                    <a:pt x="9212" y="2420"/>
                  </a:lnTo>
                  <a:lnTo>
                    <a:pt x="9221" y="2419"/>
                  </a:lnTo>
                  <a:close/>
                  <a:moveTo>
                    <a:pt x="10610" y="1760"/>
                  </a:moveTo>
                  <a:lnTo>
                    <a:pt x="10455" y="1000"/>
                  </a:lnTo>
                  <a:lnTo>
                    <a:pt x="10446" y="1002"/>
                  </a:lnTo>
                  <a:lnTo>
                    <a:pt x="10601" y="1762"/>
                  </a:lnTo>
                  <a:lnTo>
                    <a:pt x="10610" y="1760"/>
                  </a:lnTo>
                  <a:close/>
                  <a:moveTo>
                    <a:pt x="10862" y="2990"/>
                  </a:moveTo>
                  <a:lnTo>
                    <a:pt x="10702" y="2207"/>
                  </a:lnTo>
                  <a:lnTo>
                    <a:pt x="10693" y="2208"/>
                  </a:lnTo>
                  <a:lnTo>
                    <a:pt x="10853" y="2992"/>
                  </a:lnTo>
                  <a:lnTo>
                    <a:pt x="10862" y="2990"/>
                  </a:lnTo>
                  <a:close/>
                  <a:moveTo>
                    <a:pt x="11132" y="4318"/>
                  </a:moveTo>
                  <a:lnTo>
                    <a:pt x="11004" y="3690"/>
                  </a:lnTo>
                  <a:lnTo>
                    <a:pt x="10995" y="3691"/>
                  </a:lnTo>
                  <a:lnTo>
                    <a:pt x="11124" y="4319"/>
                  </a:lnTo>
                  <a:lnTo>
                    <a:pt x="11132" y="4318"/>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a:t>
            </a:r>
            <a:r>
              <a:rPr lang="en-US" sz="1100" b="1" dirty="0">
                <a:solidFill>
                  <a:srgbClr val="0070C0"/>
                </a:solidFill>
                <a:latin typeface="Georgia" pitchFamily="18" charset="0"/>
              </a:rPr>
              <a:t> </a:t>
            </a:r>
            <a:r>
              <a:rPr lang="ro-RO" sz="1100" b="1" dirty="0">
                <a:solidFill>
                  <a:srgbClr val="0070C0"/>
                </a:solidFill>
                <a:latin typeface="Georgia" pitchFamily="18" charset="0"/>
              </a:rPr>
              <a:t>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3" name="Subtitlu 2"/>
          <p:cNvSpPr>
            <a:spLocks noGrp="1"/>
          </p:cNvSpPr>
          <p:nvPr>
            <p:ph type="subTitle" idx="1"/>
          </p:nvPr>
        </p:nvSpPr>
        <p:spPr>
          <a:xfrm>
            <a:off x="773723" y="1244487"/>
            <a:ext cx="7737231" cy="3765663"/>
          </a:xfrm>
        </p:spPr>
        <p:txBody>
          <a:bodyPr>
            <a:noAutofit/>
          </a:bodyPr>
          <a:lstStyle/>
          <a:p>
            <a:pPr marL="342900" lvl="0" indent="-342900" algn="l" defTabSz="914400">
              <a:spcBef>
                <a:spcPts val="0"/>
              </a:spcBef>
              <a:buBlip>
                <a:blip r:embed="rId5"/>
              </a:buBlip>
            </a:pPr>
            <a:r>
              <a:rPr lang="ro-RO" sz="1800" b="1" i="1" dirty="0">
                <a:solidFill>
                  <a:schemeClr val="tx2">
                    <a:lumMod val="60000"/>
                    <a:lumOff val="40000"/>
                  </a:schemeClr>
                </a:solidFill>
                <a:latin typeface="Times New Roman" pitchFamily="18" charset="0"/>
                <a:cs typeface="Times New Roman" pitchFamily="18" charset="0"/>
              </a:rPr>
              <a:t>Activități pentru urmărirea modului de aplicare a unor acte normative</a:t>
            </a:r>
          </a:p>
          <a:p>
            <a:pPr lvl="0" algn="l" defTabSz="914400">
              <a:spcBef>
                <a:spcPts val="0"/>
              </a:spcBef>
            </a:pPr>
            <a:endParaRPr lang="ro-RO" sz="800" b="1" i="1" dirty="0">
              <a:solidFill>
                <a:schemeClr val="tx2">
                  <a:lumMod val="60000"/>
                  <a:lumOff val="40000"/>
                </a:schemeClr>
              </a:solidFill>
              <a:latin typeface="Times New Roman" pitchFamily="18" charset="0"/>
              <a:cs typeface="Times New Roman" pitchFamily="18" charset="0"/>
            </a:endParaRPr>
          </a:p>
          <a:p>
            <a:pPr lvl="0" algn="just" defTabSz="914400">
              <a:spcBef>
                <a:spcPts val="0"/>
              </a:spcBef>
            </a:pPr>
            <a:r>
              <a:rPr lang="ro-RO" sz="1400" b="1" i="1" dirty="0">
                <a:solidFill>
                  <a:schemeClr val="tx2">
                    <a:lumMod val="60000"/>
                    <a:lumOff val="40000"/>
                  </a:schemeClr>
                </a:solidFill>
                <a:latin typeface="Times New Roman" pitchFamily="18" charset="0"/>
                <a:cs typeface="Times New Roman" pitchFamily="18" charset="0"/>
              </a:rPr>
              <a:t>Aplicarea prevederilor Legii nr.35/2007 privind creșterea siguranței în unitățile de învățământ, cu modificările </a:t>
            </a:r>
            <a:r>
              <a:rPr lang="ro-RO" sz="1400" b="1" i="1" dirty="0" smtClean="0">
                <a:solidFill>
                  <a:schemeClr val="tx2">
                    <a:lumMod val="60000"/>
                    <a:lumOff val="40000"/>
                  </a:schemeClr>
                </a:solidFill>
                <a:latin typeface="Times New Roman" pitchFamily="18" charset="0"/>
                <a:cs typeface="Times New Roman" pitchFamily="18" charset="0"/>
              </a:rPr>
              <a:t>ulterioare</a:t>
            </a:r>
            <a:r>
              <a:rPr lang="en-US" sz="1400" b="1" i="1" dirty="0" smtClean="0">
                <a:solidFill>
                  <a:schemeClr val="tx2">
                    <a:lumMod val="60000"/>
                    <a:lumOff val="40000"/>
                  </a:schemeClr>
                </a:solidFill>
                <a:latin typeface="Times New Roman" pitchFamily="18" charset="0"/>
                <a:cs typeface="Times New Roman" pitchFamily="18" charset="0"/>
              </a:rPr>
              <a:t> (1)</a:t>
            </a:r>
            <a:endParaRPr lang="ro-RO" sz="1400" b="1" i="1" dirty="0">
              <a:solidFill>
                <a:schemeClr val="tx2">
                  <a:lumMod val="60000"/>
                  <a:lumOff val="40000"/>
                </a:schemeClr>
              </a:solidFill>
              <a:latin typeface="Times New Roman" pitchFamily="18" charset="0"/>
              <a:cs typeface="Times New Roman" pitchFamily="18" charset="0"/>
            </a:endParaRPr>
          </a:p>
          <a:p>
            <a:pPr indent="180975" algn="just" defTabSz="914400">
              <a:buFont typeface="Arial" pitchFamily="34" charset="0"/>
              <a:buChar char="•"/>
            </a:pPr>
            <a:r>
              <a:rPr lang="en-US" sz="1200" dirty="0" err="1" smtClean="0">
                <a:solidFill>
                  <a:prstClr val="black"/>
                </a:solidFill>
                <a:latin typeface="Tahoma" pitchFamily="34" charset="0"/>
                <a:ea typeface="Tahoma" pitchFamily="34" charset="0"/>
                <a:cs typeface="Tahoma" pitchFamily="34" charset="0"/>
              </a:rPr>
              <a:t>Cel</a:t>
            </a:r>
            <a:r>
              <a:rPr lang="en-US" sz="1200" dirty="0" smtClean="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puțin</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trimestrial</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și</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ori</a:t>
            </a:r>
            <a:r>
              <a:rPr lang="en-US" sz="1200" dirty="0">
                <a:solidFill>
                  <a:prstClr val="black"/>
                </a:solidFill>
                <a:latin typeface="Tahoma" pitchFamily="34" charset="0"/>
                <a:ea typeface="Tahoma" pitchFamily="34" charset="0"/>
                <a:cs typeface="Tahoma" pitchFamily="34" charset="0"/>
              </a:rPr>
              <a:t> de </a:t>
            </a:r>
            <a:r>
              <a:rPr lang="en-US" sz="1200" dirty="0" err="1">
                <a:solidFill>
                  <a:prstClr val="black"/>
                </a:solidFill>
                <a:latin typeface="Tahoma" pitchFamily="34" charset="0"/>
                <a:ea typeface="Tahoma" pitchFamily="34" charset="0"/>
                <a:cs typeface="Tahoma" pitchFamily="34" charset="0"/>
              </a:rPr>
              <a:t>câte</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ori</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este</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nevoie</a:t>
            </a:r>
            <a:r>
              <a:rPr lang="en-US" sz="1200" dirty="0">
                <a:solidFill>
                  <a:prstClr val="black"/>
                </a:solidFill>
                <a:latin typeface="Tahoma" pitchFamily="34" charset="0"/>
                <a:ea typeface="Tahoma" pitchFamily="34" charset="0"/>
                <a:cs typeface="Tahoma" pitchFamily="34" charset="0"/>
              </a:rPr>
              <a:t>, sub </a:t>
            </a:r>
            <a:r>
              <a:rPr lang="en-US" sz="1200" dirty="0" err="1">
                <a:solidFill>
                  <a:prstClr val="black"/>
                </a:solidFill>
                <a:latin typeface="Tahoma" pitchFamily="34" charset="0"/>
                <a:ea typeface="Tahoma" pitchFamily="34" charset="0"/>
                <a:cs typeface="Tahoma" pitchFamily="34" charset="0"/>
              </a:rPr>
              <a:t>conducerea</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prefectului</a:t>
            </a:r>
            <a:r>
              <a:rPr lang="en-US" sz="1200" dirty="0">
                <a:solidFill>
                  <a:prstClr val="black"/>
                </a:solidFill>
                <a:latin typeface="Tahoma" pitchFamily="34" charset="0"/>
                <a:ea typeface="Tahoma" pitchFamily="34" charset="0"/>
                <a:cs typeface="Tahoma" pitchFamily="34" charset="0"/>
              </a:rPr>
              <a:t>, se </a:t>
            </a:r>
            <a:r>
              <a:rPr lang="en-US" sz="1200" dirty="0" err="1">
                <a:solidFill>
                  <a:prstClr val="black"/>
                </a:solidFill>
                <a:latin typeface="Tahoma" pitchFamily="34" charset="0"/>
                <a:ea typeface="Tahoma" pitchFamily="34" charset="0"/>
                <a:cs typeface="Tahoma" pitchFamily="34" charset="0"/>
              </a:rPr>
              <a:t>analizează</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modul</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în</a:t>
            </a:r>
            <a:r>
              <a:rPr lang="en-US" sz="1200" dirty="0">
                <a:solidFill>
                  <a:prstClr val="black"/>
                </a:solidFill>
                <a:latin typeface="Tahoma" pitchFamily="34" charset="0"/>
                <a:ea typeface="Tahoma" pitchFamily="34" charset="0"/>
                <a:cs typeface="Tahoma" pitchFamily="34" charset="0"/>
              </a:rPr>
              <a:t> care </a:t>
            </a:r>
            <a:r>
              <a:rPr lang="en-US" sz="1200" dirty="0" err="1">
                <a:solidFill>
                  <a:prstClr val="black"/>
                </a:solidFill>
                <a:latin typeface="Tahoma" pitchFamily="34" charset="0"/>
                <a:ea typeface="Tahoma" pitchFamily="34" charset="0"/>
                <a:cs typeface="Tahoma" pitchFamily="34" charset="0"/>
              </a:rPr>
              <a:t>este</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asigurată</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protecția</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unităților</a:t>
            </a:r>
            <a:r>
              <a:rPr lang="en-US" sz="1200" dirty="0">
                <a:solidFill>
                  <a:prstClr val="black"/>
                </a:solidFill>
                <a:latin typeface="Tahoma" pitchFamily="34" charset="0"/>
                <a:ea typeface="Tahoma" pitchFamily="34" charset="0"/>
                <a:cs typeface="Tahoma" pitchFamily="34" charset="0"/>
              </a:rPr>
              <a:t> de </a:t>
            </a:r>
            <a:r>
              <a:rPr lang="en-US" sz="1200" dirty="0" err="1">
                <a:solidFill>
                  <a:prstClr val="black"/>
                </a:solidFill>
                <a:latin typeface="Tahoma" pitchFamily="34" charset="0"/>
                <a:ea typeface="Tahoma" pitchFamily="34" charset="0"/>
                <a:cs typeface="Tahoma" pitchFamily="34" charset="0"/>
              </a:rPr>
              <a:t>învățământ</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În</a:t>
            </a:r>
            <a:r>
              <a:rPr lang="en-US" sz="1200" dirty="0">
                <a:solidFill>
                  <a:prstClr val="black"/>
                </a:solidFill>
                <a:latin typeface="Tahoma" pitchFamily="34" charset="0"/>
                <a:ea typeface="Tahoma" pitchFamily="34" charset="0"/>
                <a:cs typeface="Tahoma" pitchFamily="34" charset="0"/>
              </a:rPr>
              <a:t> </a:t>
            </a:r>
            <a:r>
              <a:rPr lang="ro-RO" sz="1200" dirty="0">
                <a:solidFill>
                  <a:prstClr val="black"/>
                </a:solidFill>
                <a:latin typeface="Tahoma" pitchFamily="34" charset="0"/>
                <a:ea typeface="Tahoma" pitchFamily="34" charset="0"/>
                <a:cs typeface="Tahoma" pitchFamily="34" charset="0"/>
              </a:rPr>
              <a:t>anul </a:t>
            </a:r>
            <a:r>
              <a:rPr lang="en-US" sz="1200" dirty="0">
                <a:solidFill>
                  <a:prstClr val="black"/>
                </a:solidFill>
                <a:latin typeface="Tahoma" pitchFamily="34" charset="0"/>
                <a:ea typeface="Tahoma" pitchFamily="34" charset="0"/>
                <a:cs typeface="Tahoma" pitchFamily="34" charset="0"/>
              </a:rPr>
              <a:t>20</a:t>
            </a:r>
            <a:r>
              <a:rPr lang="ro-RO" sz="1200" dirty="0" smtClean="0">
                <a:solidFill>
                  <a:prstClr val="black"/>
                </a:solidFill>
                <a:latin typeface="Tahoma" pitchFamily="34" charset="0"/>
                <a:ea typeface="Tahoma" pitchFamily="34" charset="0"/>
                <a:cs typeface="Tahoma" pitchFamily="34" charset="0"/>
              </a:rPr>
              <a:t>2</a:t>
            </a:r>
            <a:r>
              <a:rPr lang="en-US" sz="1200" dirty="0" smtClean="0">
                <a:solidFill>
                  <a:prstClr val="black"/>
                </a:solidFill>
                <a:latin typeface="Tahoma" pitchFamily="34" charset="0"/>
                <a:ea typeface="Tahoma" pitchFamily="34" charset="0"/>
                <a:cs typeface="Tahoma" pitchFamily="34" charset="0"/>
              </a:rPr>
              <a:t>3 </a:t>
            </a:r>
            <a:r>
              <a:rPr lang="en-US" sz="1200" dirty="0">
                <a:solidFill>
                  <a:prstClr val="black"/>
                </a:solidFill>
                <a:latin typeface="Tahoma" pitchFamily="34" charset="0"/>
                <a:ea typeface="Tahoma" pitchFamily="34" charset="0"/>
                <a:cs typeface="Tahoma" pitchFamily="34" charset="0"/>
              </a:rPr>
              <a:t>au </a:t>
            </a:r>
            <a:r>
              <a:rPr lang="en-US" sz="1200" dirty="0" err="1">
                <a:solidFill>
                  <a:prstClr val="black"/>
                </a:solidFill>
                <a:latin typeface="Tahoma" pitchFamily="34" charset="0"/>
                <a:ea typeface="Tahoma" pitchFamily="34" charset="0"/>
                <a:cs typeface="Tahoma" pitchFamily="34" charset="0"/>
              </a:rPr>
              <a:t>fost</a:t>
            </a:r>
            <a:r>
              <a:rPr lang="en-US" sz="1200" dirty="0">
                <a:solidFill>
                  <a:prstClr val="black"/>
                </a:solidFill>
                <a:latin typeface="Tahoma" pitchFamily="34" charset="0"/>
                <a:ea typeface="Tahoma" pitchFamily="34" charset="0"/>
                <a:cs typeface="Tahoma" pitchFamily="34" charset="0"/>
              </a:rPr>
              <a:t> </a:t>
            </a:r>
            <a:r>
              <a:rPr lang="ro-RO" sz="1200" dirty="0">
                <a:solidFill>
                  <a:prstClr val="black"/>
                </a:solidFill>
                <a:latin typeface="Tahoma" pitchFamily="34" charset="0"/>
                <a:ea typeface="Tahoma" pitchFamily="34" charset="0"/>
                <a:cs typeface="Tahoma" pitchFamily="34" charset="0"/>
              </a:rPr>
              <a:t>organizate </a:t>
            </a:r>
            <a:r>
              <a:rPr lang="en-US" sz="1200" dirty="0">
                <a:solidFill>
                  <a:prstClr val="black"/>
                </a:solidFill>
                <a:latin typeface="Tahoma" pitchFamily="34" charset="0"/>
                <a:ea typeface="Tahoma" pitchFamily="34" charset="0"/>
                <a:cs typeface="Tahoma" pitchFamily="34" charset="0"/>
              </a:rPr>
              <a:t>9 </a:t>
            </a:r>
            <a:r>
              <a:rPr lang="en-US" sz="1200" dirty="0" err="1">
                <a:solidFill>
                  <a:prstClr val="black"/>
                </a:solidFill>
                <a:latin typeface="Tahoma" pitchFamily="34" charset="0"/>
                <a:ea typeface="Tahoma" pitchFamily="34" charset="0"/>
                <a:cs typeface="Tahoma" pitchFamily="34" charset="0"/>
              </a:rPr>
              <a:t>întâlniri</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în</a:t>
            </a:r>
            <a:r>
              <a:rPr lang="en-US" sz="1200" dirty="0">
                <a:solidFill>
                  <a:prstClr val="black"/>
                </a:solidFill>
                <a:latin typeface="Tahoma" pitchFamily="34" charset="0"/>
                <a:ea typeface="Tahoma" pitchFamily="34" charset="0"/>
                <a:cs typeface="Tahoma" pitchFamily="34" charset="0"/>
              </a:rPr>
              <a:t> care a </a:t>
            </a:r>
            <a:r>
              <a:rPr lang="en-US" sz="1200" dirty="0" err="1">
                <a:solidFill>
                  <a:prstClr val="black"/>
                </a:solidFill>
                <a:latin typeface="Tahoma" pitchFamily="34" charset="0"/>
                <a:ea typeface="Tahoma" pitchFamily="34" charset="0"/>
                <a:cs typeface="Tahoma" pitchFamily="34" charset="0"/>
              </a:rPr>
              <a:t>fost</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analizată</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siguranța</a:t>
            </a:r>
            <a:r>
              <a:rPr lang="en-US" sz="1200" dirty="0">
                <a:solidFill>
                  <a:prstClr val="black"/>
                </a:solidFill>
                <a:latin typeface="Tahoma" pitchFamily="34" charset="0"/>
                <a:ea typeface="Tahoma" pitchFamily="34" charset="0"/>
                <a:cs typeface="Tahoma" pitchFamily="34" charset="0"/>
              </a:rPr>
              <a:t> la </a:t>
            </a:r>
            <a:r>
              <a:rPr lang="en-US" sz="1200" dirty="0" err="1">
                <a:solidFill>
                  <a:prstClr val="black"/>
                </a:solidFill>
                <a:latin typeface="Tahoma" pitchFamily="34" charset="0"/>
                <a:ea typeface="Tahoma" pitchFamily="34" charset="0"/>
                <a:cs typeface="Tahoma" pitchFamily="34" charset="0"/>
              </a:rPr>
              <a:t>nivelul</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unităților</a:t>
            </a:r>
            <a:r>
              <a:rPr lang="en-US" sz="1200" dirty="0">
                <a:solidFill>
                  <a:prstClr val="black"/>
                </a:solidFill>
                <a:latin typeface="Tahoma" pitchFamily="34" charset="0"/>
                <a:ea typeface="Tahoma" pitchFamily="34" charset="0"/>
                <a:cs typeface="Tahoma" pitchFamily="34" charset="0"/>
              </a:rPr>
              <a:t> de </a:t>
            </a:r>
            <a:r>
              <a:rPr lang="en-US" sz="1200" dirty="0" err="1">
                <a:solidFill>
                  <a:prstClr val="black"/>
                </a:solidFill>
                <a:latin typeface="Tahoma" pitchFamily="34" charset="0"/>
                <a:ea typeface="Tahoma" pitchFamily="34" charset="0"/>
                <a:cs typeface="Tahoma" pitchFamily="34" charset="0"/>
              </a:rPr>
              <a:t>învățământ</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stadiul</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obținerii</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autorizațiilor</a:t>
            </a:r>
            <a:r>
              <a:rPr lang="en-US" sz="1200" dirty="0">
                <a:solidFill>
                  <a:prstClr val="black"/>
                </a:solidFill>
                <a:latin typeface="Tahoma" pitchFamily="34" charset="0"/>
                <a:ea typeface="Tahoma" pitchFamily="34" charset="0"/>
                <a:cs typeface="Tahoma" pitchFamily="34" charset="0"/>
              </a:rPr>
              <a:t> ISU </a:t>
            </a:r>
            <a:r>
              <a:rPr lang="en-US" sz="1200" dirty="0" err="1">
                <a:solidFill>
                  <a:prstClr val="black"/>
                </a:solidFill>
                <a:latin typeface="Tahoma" pitchFamily="34" charset="0"/>
                <a:ea typeface="Tahoma" pitchFamily="34" charset="0"/>
                <a:cs typeface="Tahoma" pitchFamily="34" charset="0"/>
              </a:rPr>
              <a:t>și</a:t>
            </a:r>
            <a:r>
              <a:rPr lang="en-US" sz="1200" dirty="0">
                <a:solidFill>
                  <a:prstClr val="black"/>
                </a:solidFill>
                <a:latin typeface="Tahoma" pitchFamily="34" charset="0"/>
                <a:ea typeface="Tahoma" pitchFamily="34" charset="0"/>
                <a:cs typeface="Tahoma" pitchFamily="34" charset="0"/>
              </a:rPr>
              <a:t> ASF. </a:t>
            </a:r>
            <a:endParaRPr lang="ro-RO" sz="1200" dirty="0" smtClean="0">
              <a:solidFill>
                <a:prstClr val="black"/>
              </a:solidFill>
              <a:latin typeface="Tahoma" pitchFamily="34" charset="0"/>
              <a:ea typeface="Tahoma" pitchFamily="34" charset="0"/>
              <a:cs typeface="Tahoma" pitchFamily="34" charset="0"/>
            </a:endParaRPr>
          </a:p>
          <a:p>
            <a:pPr indent="180975" algn="just" defTabSz="914400">
              <a:buFont typeface="Arial" pitchFamily="34" charset="0"/>
              <a:buChar char="•"/>
            </a:pPr>
            <a:r>
              <a:rPr lang="ro-RO" sz="1200" dirty="0" smtClean="0">
                <a:solidFill>
                  <a:schemeClr val="tx1"/>
                </a:solidFill>
                <a:latin typeface="Tahoma" pitchFamily="34" charset="0"/>
                <a:ea typeface="Tahoma" pitchFamily="34" charset="0"/>
                <a:cs typeface="Tahoma" pitchFamily="34" charset="0"/>
              </a:rPr>
              <a:t>A </a:t>
            </a:r>
            <a:r>
              <a:rPr lang="ro-RO" sz="1200" dirty="0">
                <a:solidFill>
                  <a:schemeClr val="tx1"/>
                </a:solidFill>
                <a:latin typeface="Tahoma" pitchFamily="34" charset="0"/>
                <a:ea typeface="Tahoma" pitchFamily="34" charset="0"/>
                <a:cs typeface="Tahoma" pitchFamily="34" charset="0"/>
              </a:rPr>
              <a:t>fost elaborat la nivel județean Planul Teritorial Comun de Acțiune </a:t>
            </a:r>
            <a:r>
              <a:rPr lang="ro-RO" sz="1200" dirty="0" smtClean="0">
                <a:solidFill>
                  <a:schemeClr val="tx1"/>
                </a:solidFill>
                <a:latin typeface="Tahoma" pitchFamily="34" charset="0"/>
                <a:ea typeface="Tahoma" pitchFamily="34" charset="0"/>
                <a:cs typeface="Tahoma" pitchFamily="34" charset="0"/>
              </a:rPr>
              <a:t>nr.8923 din 15.09.2023</a:t>
            </a:r>
            <a:r>
              <a:rPr lang="en-US" sz="1200" dirty="0" smtClean="0">
                <a:solidFill>
                  <a:schemeClr val="tx1"/>
                </a:solidFill>
                <a:latin typeface="Tahoma" pitchFamily="34" charset="0"/>
                <a:ea typeface="Tahoma" pitchFamily="34" charset="0"/>
                <a:cs typeface="Tahoma" pitchFamily="34" charset="0"/>
              </a:rPr>
              <a:t> </a:t>
            </a:r>
            <a:r>
              <a:rPr lang="ro-RO" sz="1200" dirty="0" smtClean="0">
                <a:solidFill>
                  <a:schemeClr val="tx1"/>
                </a:solidFill>
                <a:latin typeface="Tahoma" pitchFamily="34" charset="0"/>
                <a:ea typeface="Tahoma" pitchFamily="34" charset="0"/>
                <a:cs typeface="Tahoma" pitchFamily="34" charset="0"/>
              </a:rPr>
              <a:t>pentru </a:t>
            </a:r>
            <a:r>
              <a:rPr lang="ro-RO" sz="1200" dirty="0">
                <a:solidFill>
                  <a:schemeClr val="tx1"/>
                </a:solidFill>
                <a:latin typeface="Tahoma" pitchFamily="34" charset="0"/>
                <a:ea typeface="Tahoma" pitchFamily="34" charset="0"/>
                <a:cs typeface="Tahoma" pitchFamily="34" charset="0"/>
              </a:rPr>
              <a:t>anul școlar </a:t>
            </a:r>
            <a:r>
              <a:rPr lang="ro-RO" sz="1200" dirty="0" smtClean="0">
                <a:solidFill>
                  <a:schemeClr val="tx1"/>
                </a:solidFill>
                <a:latin typeface="Tahoma" pitchFamily="34" charset="0"/>
                <a:ea typeface="Tahoma" pitchFamily="34" charset="0"/>
                <a:cs typeface="Tahoma" pitchFamily="34" charset="0"/>
              </a:rPr>
              <a:t>202</a:t>
            </a:r>
            <a:r>
              <a:rPr lang="en-US" sz="1200" dirty="0" smtClean="0">
                <a:solidFill>
                  <a:schemeClr val="tx1"/>
                </a:solidFill>
                <a:latin typeface="Tahoma" pitchFamily="34" charset="0"/>
                <a:ea typeface="Tahoma" pitchFamily="34" charset="0"/>
                <a:cs typeface="Tahoma" pitchFamily="34" charset="0"/>
              </a:rPr>
              <a:t>3</a:t>
            </a:r>
            <a:r>
              <a:rPr lang="ro-RO" sz="1200" dirty="0" smtClean="0">
                <a:solidFill>
                  <a:schemeClr val="tx1"/>
                </a:solidFill>
                <a:latin typeface="Tahoma" pitchFamily="34" charset="0"/>
                <a:ea typeface="Tahoma" pitchFamily="34" charset="0"/>
                <a:cs typeface="Tahoma" pitchFamily="34" charset="0"/>
              </a:rPr>
              <a:t>-202</a:t>
            </a:r>
            <a:r>
              <a:rPr lang="en-US" sz="1200" dirty="0" smtClean="0">
                <a:solidFill>
                  <a:schemeClr val="tx1"/>
                </a:solidFill>
                <a:latin typeface="Tahoma" pitchFamily="34" charset="0"/>
                <a:ea typeface="Tahoma" pitchFamily="34" charset="0"/>
                <a:cs typeface="Tahoma" pitchFamily="34" charset="0"/>
              </a:rPr>
              <a:t>4</a:t>
            </a:r>
            <a:r>
              <a:rPr lang="ro-RO" sz="1200" dirty="0" smtClean="0">
                <a:solidFill>
                  <a:schemeClr val="tx1"/>
                </a:solidFill>
                <a:latin typeface="Tahoma" pitchFamily="34" charset="0"/>
                <a:ea typeface="Tahoma" pitchFamily="34" charset="0"/>
                <a:cs typeface="Tahoma" pitchFamily="34" charset="0"/>
              </a:rPr>
              <a:t>, </a:t>
            </a:r>
            <a:r>
              <a:rPr lang="ro-RO" sz="1200" dirty="0">
                <a:solidFill>
                  <a:schemeClr val="tx1"/>
                </a:solidFill>
                <a:latin typeface="Tahoma" pitchFamily="34" charset="0"/>
                <a:ea typeface="Tahoma" pitchFamily="34" charset="0"/>
                <a:cs typeface="Tahoma" pitchFamily="34" charset="0"/>
              </a:rPr>
              <a:t>cu termene și responsabilități ce revin structurilor implicate în ducerea la îndeplinire a măsurilor stabilite și au fost nominalizați reprezentanții din cadrul IPJ, IJJ, ISU și ISJ Satu Mare responsabili cu implementarea măsurilor din plan. </a:t>
            </a:r>
            <a:endParaRPr lang="en-US" sz="1200" dirty="0" smtClean="0">
              <a:solidFill>
                <a:schemeClr val="tx1"/>
              </a:solidFill>
              <a:latin typeface="Tahoma" pitchFamily="34" charset="0"/>
              <a:ea typeface="Tahoma" pitchFamily="34" charset="0"/>
              <a:cs typeface="Tahoma" pitchFamily="34" charset="0"/>
            </a:endParaRPr>
          </a:p>
          <a:p>
            <a:pPr indent="180975" algn="just" defTabSz="914400">
              <a:buFont typeface="Arial" pitchFamily="34" charset="0"/>
              <a:buChar char="•"/>
            </a:pPr>
            <a:r>
              <a:rPr lang="en-US" sz="1200" dirty="0" smtClean="0">
                <a:solidFill>
                  <a:schemeClr val="tx1"/>
                </a:solidFill>
                <a:latin typeface="Tahoma" pitchFamily="34" charset="0"/>
                <a:ea typeface="Tahoma" pitchFamily="34" charset="0"/>
                <a:cs typeface="Tahoma" pitchFamily="34" charset="0"/>
              </a:rPr>
              <a:t>A</a:t>
            </a:r>
            <a:r>
              <a:rPr lang="ro-RO" sz="1200" dirty="0" smtClean="0">
                <a:solidFill>
                  <a:schemeClr val="tx1"/>
                </a:solidFill>
                <a:latin typeface="Tahoma" pitchFamily="34" charset="0"/>
                <a:ea typeface="Tahoma" pitchFamily="34" charset="0"/>
                <a:cs typeface="Tahoma" pitchFamily="34" charset="0"/>
              </a:rPr>
              <a:t>u fost transmise informări către MAI DGRIP după cum urmează: adresa nr.812 din 20.01.2023 privind  analiza măsurilor și indicatorii aferenți </a:t>
            </a:r>
            <a:r>
              <a:rPr lang="ro-RO" sz="1200" dirty="0" err="1" smtClean="0">
                <a:solidFill>
                  <a:schemeClr val="tx1"/>
                </a:solidFill>
                <a:latin typeface="Tahoma" pitchFamily="34" charset="0"/>
                <a:ea typeface="Tahoma" pitchFamily="34" charset="0"/>
                <a:cs typeface="Tahoma" pitchFamily="34" charset="0"/>
              </a:rPr>
              <a:t>trim</a:t>
            </a:r>
            <a:r>
              <a:rPr lang="ro-RO" sz="1200" dirty="0" smtClean="0">
                <a:solidFill>
                  <a:schemeClr val="tx1"/>
                </a:solidFill>
                <a:latin typeface="Tahoma" pitchFamily="34" charset="0"/>
                <a:ea typeface="Tahoma" pitchFamily="34" charset="0"/>
                <a:cs typeface="Tahoma" pitchFamily="34" charset="0"/>
              </a:rPr>
              <a:t>. IV 2022, adresa nr.3562 din 11.04.2023  cu rezultatele din trimestrul I, adresa nr.5831 din 03.07.2023  privind evaluarea anuală pentru anul școlar 2022-2023. De asemenea, a fost transmisă raportarea cu stadiul pregătirii unităților de învățământ pentru începerea noului an școlar 2023 – 2024.</a:t>
            </a:r>
            <a:endParaRPr lang="en-US" sz="1200" dirty="0" smtClean="0">
              <a:solidFill>
                <a:schemeClr val="tx1"/>
              </a:solidFill>
              <a:latin typeface="Tahoma" pitchFamily="34" charset="0"/>
              <a:ea typeface="Tahoma" pitchFamily="34" charset="0"/>
              <a:cs typeface="Tahoma" pitchFamily="34" charset="0"/>
            </a:endParaRPr>
          </a:p>
          <a:p>
            <a:pPr marL="342900" indent="-342900" algn="just" defTabSz="914400">
              <a:buFont typeface="Arial" pitchFamily="34" charset="0"/>
              <a:buChar char="•"/>
            </a:pPr>
            <a:endParaRPr lang="vi-VN" sz="1200" dirty="0">
              <a:solidFill>
                <a:schemeClr val="tx1"/>
              </a:solidFill>
              <a:latin typeface="Tahoma" pitchFamily="34" charset="0"/>
              <a:ea typeface="Tahoma" pitchFamily="34" charset="0"/>
              <a:cs typeface="Tahoma" pitchFamily="34" charset="0"/>
            </a:endParaRPr>
          </a:p>
        </p:txBody>
      </p:sp>
      <p:sp>
        <p:nvSpPr>
          <p:cNvPr id="2059" name="Rectangle 11"/>
          <p:cNvSpPr>
            <a:spLocks noChangeArrowheads="1"/>
          </p:cNvSpPr>
          <p:nvPr/>
        </p:nvSpPr>
        <p:spPr bwMode="auto">
          <a:xfrm>
            <a:off x="281354" y="-85597"/>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Tree>
    <p:extLst>
      <p:ext uri="{BB962C8B-B14F-4D97-AF65-F5344CB8AC3E}">
        <p14:creationId xmlns:p14="http://schemas.microsoft.com/office/powerpoint/2010/main" xmlns="" val="15422619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0" y="-228600"/>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77"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p:cNvSpPr>
            <p:nvPr/>
          </p:nvSpPr>
          <p:spPr bwMode="auto">
            <a:xfrm>
              <a:off x="2340" y="5273"/>
              <a:ext cx="5697" cy="5369"/>
            </a:xfrm>
            <a:custGeom>
              <a:avLst/>
              <a:gdLst/>
              <a:ahLst/>
              <a:cxnLst>
                <a:cxn ang="0">
                  <a:pos x="81" y="5295"/>
                </a:cxn>
                <a:cxn ang="0">
                  <a:pos x="1582" y="648"/>
                </a:cxn>
                <a:cxn ang="0">
                  <a:pos x="1420" y="1131"/>
                </a:cxn>
                <a:cxn ang="0">
                  <a:pos x="1472" y="718"/>
                </a:cxn>
                <a:cxn ang="0">
                  <a:pos x="1465" y="711"/>
                </a:cxn>
                <a:cxn ang="0">
                  <a:pos x="341" y="746"/>
                </a:cxn>
                <a:cxn ang="0">
                  <a:pos x="1397" y="1544"/>
                </a:cxn>
                <a:cxn ang="0">
                  <a:pos x="1047" y="2449"/>
                </a:cxn>
                <a:cxn ang="0">
                  <a:pos x="1397" y="1554"/>
                </a:cxn>
                <a:cxn ang="0">
                  <a:pos x="910" y="1381"/>
                </a:cxn>
                <a:cxn ang="0">
                  <a:pos x="958" y="2675"/>
                </a:cxn>
                <a:cxn ang="0">
                  <a:pos x="737" y="3242"/>
                </a:cxn>
                <a:cxn ang="0">
                  <a:pos x="442" y="2562"/>
                </a:cxn>
                <a:cxn ang="0">
                  <a:pos x="482" y="2562"/>
                </a:cxn>
                <a:cxn ang="0">
                  <a:pos x="2" y="3525"/>
                </a:cxn>
                <a:cxn ang="0">
                  <a:pos x="638" y="3873"/>
                </a:cxn>
                <a:cxn ang="0">
                  <a:pos x="644" y="3883"/>
                </a:cxn>
                <a:cxn ang="0">
                  <a:pos x="738" y="3658"/>
                </a:cxn>
                <a:cxn ang="0">
                  <a:pos x="595" y="3631"/>
                </a:cxn>
                <a:cxn ang="0">
                  <a:pos x="1052" y="2460"/>
                </a:cxn>
                <a:cxn ang="0">
                  <a:pos x="1057" y="2449"/>
                </a:cxn>
                <a:cxn ang="0">
                  <a:pos x="1409" y="1548"/>
                </a:cxn>
                <a:cxn ang="0">
                  <a:pos x="1548" y="1178"/>
                </a:cxn>
                <a:cxn ang="0">
                  <a:pos x="1576" y="666"/>
                </a:cxn>
                <a:cxn ang="0">
                  <a:pos x="1952" y="446"/>
                </a:cxn>
                <a:cxn ang="0">
                  <a:pos x="1673" y="1073"/>
                </a:cxn>
                <a:cxn ang="0">
                  <a:pos x="1952" y="446"/>
                </a:cxn>
                <a:cxn ang="0">
                  <a:pos x="1694" y="1073"/>
                </a:cxn>
                <a:cxn ang="0">
                  <a:pos x="1962" y="456"/>
                </a:cxn>
                <a:cxn ang="0">
                  <a:pos x="1882" y="5348"/>
                </a:cxn>
                <a:cxn ang="0">
                  <a:pos x="1144" y="5343"/>
                </a:cxn>
                <a:cxn ang="0">
                  <a:pos x="2049" y="5344"/>
                </a:cxn>
                <a:cxn ang="0">
                  <a:pos x="2535" y="139"/>
                </a:cxn>
                <a:cxn ang="0">
                  <a:pos x="2441" y="191"/>
                </a:cxn>
                <a:cxn ang="0">
                  <a:pos x="2433" y="184"/>
                </a:cxn>
                <a:cxn ang="0">
                  <a:pos x="2360" y="754"/>
                </a:cxn>
                <a:cxn ang="0">
                  <a:pos x="2550" y="121"/>
                </a:cxn>
                <a:cxn ang="0">
                  <a:pos x="2757" y="18"/>
                </a:cxn>
                <a:cxn ang="0">
                  <a:pos x="2646" y="79"/>
                </a:cxn>
                <a:cxn ang="0">
                  <a:pos x="2638" y="73"/>
                </a:cxn>
                <a:cxn ang="0">
                  <a:pos x="2485" y="695"/>
                </a:cxn>
                <a:cxn ang="0">
                  <a:pos x="2772" y="0"/>
                </a:cxn>
                <a:cxn ang="0">
                  <a:pos x="2049" y="5344"/>
                </a:cxn>
                <a:cxn ang="0">
                  <a:pos x="3263" y="5309"/>
                </a:cxn>
                <a:cxn ang="0">
                  <a:pos x="2815" y="5313"/>
                </a:cxn>
                <a:cxn ang="0">
                  <a:pos x="3283" y="5310"/>
                </a:cxn>
                <a:cxn ang="0">
                  <a:pos x="3332" y="5311"/>
                </a:cxn>
                <a:cxn ang="0">
                  <a:pos x="3838" y="5327"/>
                </a:cxn>
                <a:cxn ang="0">
                  <a:pos x="5358" y="3848"/>
                </a:cxn>
                <a:cxn ang="0">
                  <a:pos x="5353" y="3855"/>
                </a:cxn>
                <a:cxn ang="0">
                  <a:pos x="4125" y="5300"/>
                </a:cxn>
                <a:cxn ang="0">
                  <a:pos x="5696" y="3831"/>
                </a:cxn>
              </a:cxnLst>
              <a:rect l="0" t="0" r="r" b="b"/>
              <a:pathLst>
                <a:path w="5697" h="5369">
                  <a:moveTo>
                    <a:pt x="1144" y="5343"/>
                  </a:moveTo>
                  <a:lnTo>
                    <a:pt x="81" y="5285"/>
                  </a:lnTo>
                  <a:lnTo>
                    <a:pt x="81" y="5295"/>
                  </a:lnTo>
                  <a:lnTo>
                    <a:pt x="385" y="5311"/>
                  </a:lnTo>
                  <a:lnTo>
                    <a:pt x="1144" y="5343"/>
                  </a:lnTo>
                  <a:close/>
                  <a:moveTo>
                    <a:pt x="1582" y="648"/>
                  </a:moveTo>
                  <a:lnTo>
                    <a:pt x="1566" y="656"/>
                  </a:lnTo>
                  <a:lnTo>
                    <a:pt x="1566" y="666"/>
                  </a:lnTo>
                  <a:lnTo>
                    <a:pt x="1420" y="1131"/>
                  </a:lnTo>
                  <a:lnTo>
                    <a:pt x="1359" y="1109"/>
                  </a:lnTo>
                  <a:lnTo>
                    <a:pt x="1346" y="1104"/>
                  </a:lnTo>
                  <a:lnTo>
                    <a:pt x="1472" y="718"/>
                  </a:lnTo>
                  <a:lnTo>
                    <a:pt x="1566" y="666"/>
                  </a:lnTo>
                  <a:lnTo>
                    <a:pt x="1566" y="656"/>
                  </a:lnTo>
                  <a:lnTo>
                    <a:pt x="1465" y="711"/>
                  </a:lnTo>
                  <a:lnTo>
                    <a:pt x="1337" y="1101"/>
                  </a:lnTo>
                  <a:lnTo>
                    <a:pt x="345" y="738"/>
                  </a:lnTo>
                  <a:lnTo>
                    <a:pt x="341" y="746"/>
                  </a:lnTo>
                  <a:lnTo>
                    <a:pt x="1541" y="1185"/>
                  </a:lnTo>
                  <a:lnTo>
                    <a:pt x="1400" y="1545"/>
                  </a:lnTo>
                  <a:lnTo>
                    <a:pt x="1397" y="1544"/>
                  </a:lnTo>
                  <a:lnTo>
                    <a:pt x="1397" y="1554"/>
                  </a:lnTo>
                  <a:lnTo>
                    <a:pt x="1047" y="2449"/>
                  </a:lnTo>
                  <a:lnTo>
                    <a:pt x="540" y="2308"/>
                  </a:lnTo>
                  <a:lnTo>
                    <a:pt x="915" y="1393"/>
                  </a:lnTo>
                  <a:lnTo>
                    <a:pt x="1397" y="1554"/>
                  </a:lnTo>
                  <a:lnTo>
                    <a:pt x="1397" y="1544"/>
                  </a:lnTo>
                  <a:lnTo>
                    <a:pt x="944" y="1393"/>
                  </a:lnTo>
                  <a:lnTo>
                    <a:pt x="910" y="1381"/>
                  </a:lnTo>
                  <a:lnTo>
                    <a:pt x="528" y="2314"/>
                  </a:lnTo>
                  <a:lnTo>
                    <a:pt x="1043" y="2458"/>
                  </a:lnTo>
                  <a:lnTo>
                    <a:pt x="958" y="2675"/>
                  </a:lnTo>
                  <a:lnTo>
                    <a:pt x="955" y="2674"/>
                  </a:lnTo>
                  <a:lnTo>
                    <a:pt x="955" y="2684"/>
                  </a:lnTo>
                  <a:lnTo>
                    <a:pt x="737" y="3242"/>
                  </a:lnTo>
                  <a:lnTo>
                    <a:pt x="585" y="3631"/>
                  </a:lnTo>
                  <a:lnTo>
                    <a:pt x="61" y="3536"/>
                  </a:lnTo>
                  <a:lnTo>
                    <a:pt x="442" y="2562"/>
                  </a:lnTo>
                  <a:lnTo>
                    <a:pt x="955" y="2684"/>
                  </a:lnTo>
                  <a:lnTo>
                    <a:pt x="955" y="2674"/>
                  </a:lnTo>
                  <a:lnTo>
                    <a:pt x="482" y="2562"/>
                  </a:lnTo>
                  <a:lnTo>
                    <a:pt x="437" y="2551"/>
                  </a:lnTo>
                  <a:lnTo>
                    <a:pt x="52" y="3534"/>
                  </a:lnTo>
                  <a:lnTo>
                    <a:pt x="2" y="3525"/>
                  </a:lnTo>
                  <a:lnTo>
                    <a:pt x="0" y="3534"/>
                  </a:lnTo>
                  <a:lnTo>
                    <a:pt x="731" y="3666"/>
                  </a:lnTo>
                  <a:lnTo>
                    <a:pt x="638" y="3873"/>
                  </a:lnTo>
                  <a:lnTo>
                    <a:pt x="1" y="3801"/>
                  </a:lnTo>
                  <a:lnTo>
                    <a:pt x="0" y="3810"/>
                  </a:lnTo>
                  <a:lnTo>
                    <a:pt x="644" y="3883"/>
                  </a:lnTo>
                  <a:lnTo>
                    <a:pt x="742" y="3665"/>
                  </a:lnTo>
                  <a:lnTo>
                    <a:pt x="737" y="3663"/>
                  </a:lnTo>
                  <a:lnTo>
                    <a:pt x="738" y="3658"/>
                  </a:lnTo>
                  <a:lnTo>
                    <a:pt x="594" y="3632"/>
                  </a:lnTo>
                  <a:lnTo>
                    <a:pt x="595" y="3631"/>
                  </a:lnTo>
                  <a:lnTo>
                    <a:pt x="967" y="2677"/>
                  </a:lnTo>
                  <a:lnTo>
                    <a:pt x="1052" y="2460"/>
                  </a:lnTo>
                  <a:lnTo>
                    <a:pt x="1054" y="2455"/>
                  </a:lnTo>
                  <a:lnTo>
                    <a:pt x="1057" y="2449"/>
                  </a:lnTo>
                  <a:lnTo>
                    <a:pt x="1111" y="2311"/>
                  </a:lnTo>
                  <a:lnTo>
                    <a:pt x="1409" y="1548"/>
                  </a:lnTo>
                  <a:lnTo>
                    <a:pt x="1551" y="1184"/>
                  </a:lnTo>
                  <a:lnTo>
                    <a:pt x="1547" y="1183"/>
                  </a:lnTo>
                  <a:lnTo>
                    <a:pt x="1548" y="1178"/>
                  </a:lnTo>
                  <a:lnTo>
                    <a:pt x="1429" y="1134"/>
                  </a:lnTo>
                  <a:lnTo>
                    <a:pt x="1430" y="1131"/>
                  </a:lnTo>
                  <a:lnTo>
                    <a:pt x="1576" y="666"/>
                  </a:lnTo>
                  <a:lnTo>
                    <a:pt x="1582" y="648"/>
                  </a:lnTo>
                  <a:close/>
                  <a:moveTo>
                    <a:pt x="1968" y="438"/>
                  </a:moveTo>
                  <a:lnTo>
                    <a:pt x="1952" y="446"/>
                  </a:lnTo>
                  <a:lnTo>
                    <a:pt x="1952" y="456"/>
                  </a:lnTo>
                  <a:lnTo>
                    <a:pt x="1773" y="1025"/>
                  </a:lnTo>
                  <a:lnTo>
                    <a:pt x="1673" y="1073"/>
                  </a:lnTo>
                  <a:lnTo>
                    <a:pt x="1858" y="508"/>
                  </a:lnTo>
                  <a:lnTo>
                    <a:pt x="1952" y="456"/>
                  </a:lnTo>
                  <a:lnTo>
                    <a:pt x="1952" y="446"/>
                  </a:lnTo>
                  <a:lnTo>
                    <a:pt x="1851" y="501"/>
                  </a:lnTo>
                  <a:lnTo>
                    <a:pt x="1658" y="1090"/>
                  </a:lnTo>
                  <a:lnTo>
                    <a:pt x="1694" y="1073"/>
                  </a:lnTo>
                  <a:lnTo>
                    <a:pt x="1781" y="1031"/>
                  </a:lnTo>
                  <a:lnTo>
                    <a:pt x="1851" y="809"/>
                  </a:lnTo>
                  <a:lnTo>
                    <a:pt x="1962" y="456"/>
                  </a:lnTo>
                  <a:lnTo>
                    <a:pt x="1968" y="438"/>
                  </a:lnTo>
                  <a:close/>
                  <a:moveTo>
                    <a:pt x="2049" y="5344"/>
                  </a:moveTo>
                  <a:lnTo>
                    <a:pt x="1882" y="5348"/>
                  </a:lnTo>
                  <a:lnTo>
                    <a:pt x="1609" y="5350"/>
                  </a:lnTo>
                  <a:lnTo>
                    <a:pt x="1338" y="5348"/>
                  </a:lnTo>
                  <a:lnTo>
                    <a:pt x="1144" y="5343"/>
                  </a:lnTo>
                  <a:lnTo>
                    <a:pt x="1600" y="5368"/>
                  </a:lnTo>
                  <a:lnTo>
                    <a:pt x="1931" y="5350"/>
                  </a:lnTo>
                  <a:lnTo>
                    <a:pt x="2049" y="5344"/>
                  </a:lnTo>
                  <a:close/>
                  <a:moveTo>
                    <a:pt x="2550" y="121"/>
                  </a:moveTo>
                  <a:lnTo>
                    <a:pt x="2535" y="129"/>
                  </a:lnTo>
                  <a:lnTo>
                    <a:pt x="2535" y="139"/>
                  </a:lnTo>
                  <a:lnTo>
                    <a:pt x="2352" y="748"/>
                  </a:lnTo>
                  <a:lnTo>
                    <a:pt x="2252" y="796"/>
                  </a:lnTo>
                  <a:lnTo>
                    <a:pt x="2441" y="191"/>
                  </a:lnTo>
                  <a:lnTo>
                    <a:pt x="2535" y="139"/>
                  </a:lnTo>
                  <a:lnTo>
                    <a:pt x="2535" y="129"/>
                  </a:lnTo>
                  <a:lnTo>
                    <a:pt x="2433" y="184"/>
                  </a:lnTo>
                  <a:lnTo>
                    <a:pt x="2237" y="813"/>
                  </a:lnTo>
                  <a:lnTo>
                    <a:pt x="2273" y="796"/>
                  </a:lnTo>
                  <a:lnTo>
                    <a:pt x="2360" y="754"/>
                  </a:lnTo>
                  <a:lnTo>
                    <a:pt x="2384" y="675"/>
                  </a:lnTo>
                  <a:lnTo>
                    <a:pt x="2545" y="139"/>
                  </a:lnTo>
                  <a:lnTo>
                    <a:pt x="2550" y="121"/>
                  </a:lnTo>
                  <a:close/>
                  <a:moveTo>
                    <a:pt x="2772" y="0"/>
                  </a:moveTo>
                  <a:lnTo>
                    <a:pt x="2757" y="8"/>
                  </a:lnTo>
                  <a:lnTo>
                    <a:pt x="2757" y="18"/>
                  </a:lnTo>
                  <a:lnTo>
                    <a:pt x="2567" y="645"/>
                  </a:lnTo>
                  <a:lnTo>
                    <a:pt x="2464" y="695"/>
                  </a:lnTo>
                  <a:lnTo>
                    <a:pt x="2646" y="79"/>
                  </a:lnTo>
                  <a:lnTo>
                    <a:pt x="2757" y="18"/>
                  </a:lnTo>
                  <a:lnTo>
                    <a:pt x="2757" y="8"/>
                  </a:lnTo>
                  <a:lnTo>
                    <a:pt x="2638" y="73"/>
                  </a:lnTo>
                  <a:lnTo>
                    <a:pt x="2614" y="153"/>
                  </a:lnTo>
                  <a:lnTo>
                    <a:pt x="2449" y="712"/>
                  </a:lnTo>
                  <a:lnTo>
                    <a:pt x="2485" y="695"/>
                  </a:lnTo>
                  <a:lnTo>
                    <a:pt x="2575" y="651"/>
                  </a:lnTo>
                  <a:lnTo>
                    <a:pt x="2766" y="18"/>
                  </a:lnTo>
                  <a:lnTo>
                    <a:pt x="2772" y="0"/>
                  </a:lnTo>
                  <a:close/>
                  <a:moveTo>
                    <a:pt x="2815" y="5313"/>
                  </a:moveTo>
                  <a:lnTo>
                    <a:pt x="2591" y="5319"/>
                  </a:lnTo>
                  <a:lnTo>
                    <a:pt x="2049" y="5344"/>
                  </a:lnTo>
                  <a:lnTo>
                    <a:pt x="2815" y="5313"/>
                  </a:lnTo>
                  <a:close/>
                  <a:moveTo>
                    <a:pt x="3283" y="5310"/>
                  </a:moveTo>
                  <a:lnTo>
                    <a:pt x="3263" y="5309"/>
                  </a:lnTo>
                  <a:lnTo>
                    <a:pt x="3063" y="5300"/>
                  </a:lnTo>
                  <a:lnTo>
                    <a:pt x="2855" y="5311"/>
                  </a:lnTo>
                  <a:lnTo>
                    <a:pt x="2815" y="5313"/>
                  </a:lnTo>
                  <a:lnTo>
                    <a:pt x="3030" y="5309"/>
                  </a:lnTo>
                  <a:lnTo>
                    <a:pt x="3137" y="5309"/>
                  </a:lnTo>
                  <a:lnTo>
                    <a:pt x="3283" y="5310"/>
                  </a:lnTo>
                  <a:close/>
                  <a:moveTo>
                    <a:pt x="3838" y="5327"/>
                  </a:moveTo>
                  <a:lnTo>
                    <a:pt x="3575" y="5316"/>
                  </a:lnTo>
                  <a:lnTo>
                    <a:pt x="3332" y="5311"/>
                  </a:lnTo>
                  <a:lnTo>
                    <a:pt x="3283" y="5310"/>
                  </a:lnTo>
                  <a:lnTo>
                    <a:pt x="3837" y="5336"/>
                  </a:lnTo>
                  <a:lnTo>
                    <a:pt x="3838" y="5327"/>
                  </a:lnTo>
                  <a:close/>
                  <a:moveTo>
                    <a:pt x="5696" y="3831"/>
                  </a:moveTo>
                  <a:lnTo>
                    <a:pt x="5695" y="3822"/>
                  </a:lnTo>
                  <a:lnTo>
                    <a:pt x="5358" y="3848"/>
                  </a:lnTo>
                  <a:lnTo>
                    <a:pt x="4417" y="3496"/>
                  </a:lnTo>
                  <a:lnTo>
                    <a:pt x="4414" y="3504"/>
                  </a:lnTo>
                  <a:lnTo>
                    <a:pt x="5353" y="3855"/>
                  </a:lnTo>
                  <a:lnTo>
                    <a:pt x="5216" y="5241"/>
                  </a:lnTo>
                  <a:lnTo>
                    <a:pt x="4125" y="5291"/>
                  </a:lnTo>
                  <a:lnTo>
                    <a:pt x="4125" y="5300"/>
                  </a:lnTo>
                  <a:lnTo>
                    <a:pt x="5225" y="5250"/>
                  </a:lnTo>
                  <a:lnTo>
                    <a:pt x="5362" y="3856"/>
                  </a:lnTo>
                  <a:lnTo>
                    <a:pt x="5696" y="3831"/>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3" name="AutoShape 5"/>
            <p:cNvSpPr>
              <a:spLocks/>
            </p:cNvSpPr>
            <p:nvPr/>
          </p:nvSpPr>
          <p:spPr bwMode="auto">
            <a:xfrm>
              <a:off x="2448" y="3182"/>
              <a:ext cx="11133" cy="6819"/>
            </a:xfrm>
            <a:custGeom>
              <a:avLst/>
              <a:gdLst/>
              <a:ahLst/>
              <a:cxnLst>
                <a:cxn ang="0">
                  <a:pos x="0" y="6816"/>
                </a:cxn>
                <a:cxn ang="0">
                  <a:pos x="731" y="5964"/>
                </a:cxn>
                <a:cxn ang="0">
                  <a:pos x="301" y="6795"/>
                </a:cxn>
                <a:cxn ang="0">
                  <a:pos x="594" y="5993"/>
                </a:cxn>
                <a:cxn ang="0">
                  <a:pos x="727" y="5976"/>
                </a:cxn>
                <a:cxn ang="0">
                  <a:pos x="1142" y="4680"/>
                </a:cxn>
                <a:cxn ang="0">
                  <a:pos x="1142" y="4680"/>
                </a:cxn>
                <a:cxn ang="0">
                  <a:pos x="740" y="5471"/>
                </a:cxn>
                <a:cxn ang="0">
                  <a:pos x="1157" y="4666"/>
                </a:cxn>
                <a:cxn ang="0">
                  <a:pos x="1135" y="5365"/>
                </a:cxn>
                <a:cxn ang="0">
                  <a:pos x="1383" y="4593"/>
                </a:cxn>
                <a:cxn ang="0">
                  <a:pos x="1142" y="5372"/>
                </a:cxn>
                <a:cxn ang="0">
                  <a:pos x="1468" y="5818"/>
                </a:cxn>
                <a:cxn ang="0">
                  <a:pos x="1308" y="5866"/>
                </a:cxn>
                <a:cxn ang="0">
                  <a:pos x="982" y="6805"/>
                </a:cxn>
                <a:cxn ang="0">
                  <a:pos x="1482" y="5814"/>
                </a:cxn>
                <a:cxn ang="0">
                  <a:pos x="1271" y="4216"/>
                </a:cxn>
                <a:cxn ang="0">
                  <a:pos x="1514" y="3517"/>
                </a:cxn>
                <a:cxn ang="0">
                  <a:pos x="1278" y="4223"/>
                </a:cxn>
                <a:cxn ang="0">
                  <a:pos x="1728" y="3417"/>
                </a:cxn>
                <a:cxn ang="0">
                  <a:pos x="1395" y="4163"/>
                </a:cxn>
                <a:cxn ang="0">
                  <a:pos x="1615" y="3469"/>
                </a:cxn>
                <a:cxn ang="0">
                  <a:pos x="1552" y="3969"/>
                </a:cxn>
                <a:cxn ang="0">
                  <a:pos x="1783" y="4464"/>
                </a:cxn>
                <a:cxn ang="0">
                  <a:pos x="1671" y="4509"/>
                </a:cxn>
                <a:cxn ang="0">
                  <a:pos x="1417" y="5305"/>
                </a:cxn>
                <a:cxn ang="0">
                  <a:pos x="1796" y="4459"/>
                </a:cxn>
                <a:cxn ang="0">
                  <a:pos x="1816" y="3983"/>
                </a:cxn>
                <a:cxn ang="0">
                  <a:pos x="2031" y="3275"/>
                </a:cxn>
                <a:cxn ang="0">
                  <a:pos x="1823" y="3989"/>
                </a:cxn>
                <a:cxn ang="0">
                  <a:pos x="2042" y="4380"/>
                </a:cxn>
                <a:cxn ang="0">
                  <a:pos x="1930" y="4426"/>
                </a:cxn>
                <a:cxn ang="0">
                  <a:pos x="1900" y="4493"/>
                </a:cxn>
                <a:cxn ang="0">
                  <a:pos x="2051" y="4389"/>
                </a:cxn>
                <a:cxn ang="0">
                  <a:pos x="2231" y="3192"/>
                </a:cxn>
                <a:cxn ang="0">
                  <a:pos x="2231" y="3192"/>
                </a:cxn>
                <a:cxn ang="0">
                  <a:pos x="1898" y="3957"/>
                </a:cxn>
                <a:cxn ang="0">
                  <a:pos x="2246" y="3175"/>
                </a:cxn>
                <a:cxn ang="0">
                  <a:pos x="7480" y="4599"/>
                </a:cxn>
                <a:cxn ang="0">
                  <a:pos x="7471" y="2945"/>
                </a:cxn>
                <a:cxn ang="0">
                  <a:pos x="7862" y="531"/>
                </a:cxn>
                <a:cxn ang="0">
                  <a:pos x="7936" y="2804"/>
                </a:cxn>
                <a:cxn ang="0">
                  <a:pos x="7936" y="2804"/>
                </a:cxn>
                <a:cxn ang="0">
                  <a:pos x="7961" y="1614"/>
                </a:cxn>
                <a:cxn ang="0">
                  <a:pos x="7972" y="1913"/>
                </a:cxn>
                <a:cxn ang="0">
                  <a:pos x="8332" y="300"/>
                </a:cxn>
                <a:cxn ang="0">
                  <a:pos x="8497" y="1407"/>
                </a:cxn>
                <a:cxn ang="0">
                  <a:pos x="8497" y="1407"/>
                </a:cxn>
                <a:cxn ang="0">
                  <a:pos x="8495" y="2635"/>
                </a:cxn>
                <a:cxn ang="0">
                  <a:pos x="8513" y="1710"/>
                </a:cxn>
                <a:cxn ang="0">
                  <a:pos x="8867" y="31"/>
                </a:cxn>
                <a:cxn ang="0">
                  <a:pos x="9072" y="1179"/>
                </a:cxn>
                <a:cxn ang="0">
                  <a:pos x="9072" y="1179"/>
                </a:cxn>
                <a:cxn ang="0">
                  <a:pos x="9130" y="2446"/>
                </a:cxn>
                <a:cxn ang="0">
                  <a:pos x="9100" y="1490"/>
                </a:cxn>
                <a:cxn ang="0">
                  <a:pos x="10455" y="1000"/>
                </a:cxn>
                <a:cxn ang="0">
                  <a:pos x="10862" y="2990"/>
                </a:cxn>
                <a:cxn ang="0">
                  <a:pos x="10862" y="2990"/>
                </a:cxn>
                <a:cxn ang="0">
                  <a:pos x="11124" y="4319"/>
                </a:cxn>
              </a:cxnLst>
              <a:rect l="0" t="0" r="r" b="b"/>
              <a:pathLst>
                <a:path w="11133" h="6819">
                  <a:moveTo>
                    <a:pt x="533" y="5974"/>
                  </a:moveTo>
                  <a:lnTo>
                    <a:pt x="532" y="5965"/>
                  </a:lnTo>
                  <a:lnTo>
                    <a:pt x="328" y="5992"/>
                  </a:lnTo>
                  <a:lnTo>
                    <a:pt x="0" y="6816"/>
                  </a:lnTo>
                  <a:lnTo>
                    <a:pt x="9" y="6819"/>
                  </a:lnTo>
                  <a:lnTo>
                    <a:pt x="335" y="6000"/>
                  </a:lnTo>
                  <a:lnTo>
                    <a:pt x="533" y="5974"/>
                  </a:lnTo>
                  <a:close/>
                  <a:moveTo>
                    <a:pt x="731" y="5964"/>
                  </a:moveTo>
                  <a:lnTo>
                    <a:pt x="717" y="5967"/>
                  </a:lnTo>
                  <a:lnTo>
                    <a:pt x="717" y="5976"/>
                  </a:lnTo>
                  <a:lnTo>
                    <a:pt x="430" y="6784"/>
                  </a:lnTo>
                  <a:lnTo>
                    <a:pt x="301" y="6795"/>
                  </a:lnTo>
                  <a:lnTo>
                    <a:pt x="601" y="6001"/>
                  </a:lnTo>
                  <a:lnTo>
                    <a:pt x="717" y="5976"/>
                  </a:lnTo>
                  <a:lnTo>
                    <a:pt x="717" y="5967"/>
                  </a:lnTo>
                  <a:lnTo>
                    <a:pt x="594" y="5993"/>
                  </a:lnTo>
                  <a:lnTo>
                    <a:pt x="287" y="6806"/>
                  </a:lnTo>
                  <a:lnTo>
                    <a:pt x="407" y="6795"/>
                  </a:lnTo>
                  <a:lnTo>
                    <a:pt x="436" y="6793"/>
                  </a:lnTo>
                  <a:lnTo>
                    <a:pt x="727" y="5976"/>
                  </a:lnTo>
                  <a:lnTo>
                    <a:pt x="731" y="5964"/>
                  </a:lnTo>
                  <a:close/>
                  <a:moveTo>
                    <a:pt x="1157" y="4666"/>
                  </a:moveTo>
                  <a:lnTo>
                    <a:pt x="1142" y="4671"/>
                  </a:lnTo>
                  <a:lnTo>
                    <a:pt x="1142" y="4680"/>
                  </a:lnTo>
                  <a:lnTo>
                    <a:pt x="883" y="5427"/>
                  </a:lnTo>
                  <a:lnTo>
                    <a:pt x="755" y="5458"/>
                  </a:lnTo>
                  <a:lnTo>
                    <a:pt x="1031" y="4716"/>
                  </a:lnTo>
                  <a:lnTo>
                    <a:pt x="1142" y="4680"/>
                  </a:lnTo>
                  <a:lnTo>
                    <a:pt x="1142" y="4671"/>
                  </a:lnTo>
                  <a:lnTo>
                    <a:pt x="1024" y="4709"/>
                  </a:lnTo>
                  <a:lnTo>
                    <a:pt x="995" y="4785"/>
                  </a:lnTo>
                  <a:lnTo>
                    <a:pt x="740" y="5471"/>
                  </a:lnTo>
                  <a:lnTo>
                    <a:pt x="793" y="5458"/>
                  </a:lnTo>
                  <a:lnTo>
                    <a:pt x="890" y="5434"/>
                  </a:lnTo>
                  <a:lnTo>
                    <a:pt x="1152" y="4680"/>
                  </a:lnTo>
                  <a:lnTo>
                    <a:pt x="1157" y="4666"/>
                  </a:lnTo>
                  <a:close/>
                  <a:moveTo>
                    <a:pt x="1397" y="4588"/>
                  </a:moveTo>
                  <a:lnTo>
                    <a:pt x="1383" y="4593"/>
                  </a:lnTo>
                  <a:lnTo>
                    <a:pt x="1383" y="4602"/>
                  </a:lnTo>
                  <a:lnTo>
                    <a:pt x="1135" y="5365"/>
                  </a:lnTo>
                  <a:lnTo>
                    <a:pt x="1006" y="5396"/>
                  </a:lnTo>
                  <a:lnTo>
                    <a:pt x="1271" y="4639"/>
                  </a:lnTo>
                  <a:lnTo>
                    <a:pt x="1383" y="4602"/>
                  </a:lnTo>
                  <a:lnTo>
                    <a:pt x="1383" y="4593"/>
                  </a:lnTo>
                  <a:lnTo>
                    <a:pt x="1264" y="4631"/>
                  </a:lnTo>
                  <a:lnTo>
                    <a:pt x="992" y="5409"/>
                  </a:lnTo>
                  <a:lnTo>
                    <a:pt x="1045" y="5396"/>
                  </a:lnTo>
                  <a:lnTo>
                    <a:pt x="1142" y="5372"/>
                  </a:lnTo>
                  <a:lnTo>
                    <a:pt x="1392" y="4602"/>
                  </a:lnTo>
                  <a:lnTo>
                    <a:pt x="1397" y="4588"/>
                  </a:lnTo>
                  <a:close/>
                  <a:moveTo>
                    <a:pt x="1482" y="5814"/>
                  </a:moveTo>
                  <a:lnTo>
                    <a:pt x="1468" y="5818"/>
                  </a:lnTo>
                  <a:lnTo>
                    <a:pt x="1468" y="5827"/>
                  </a:lnTo>
                  <a:lnTo>
                    <a:pt x="1157" y="6784"/>
                  </a:lnTo>
                  <a:lnTo>
                    <a:pt x="995" y="6795"/>
                  </a:lnTo>
                  <a:lnTo>
                    <a:pt x="1308" y="5866"/>
                  </a:lnTo>
                  <a:lnTo>
                    <a:pt x="1468" y="5827"/>
                  </a:lnTo>
                  <a:lnTo>
                    <a:pt x="1468" y="5818"/>
                  </a:lnTo>
                  <a:lnTo>
                    <a:pt x="1301" y="5859"/>
                  </a:lnTo>
                  <a:lnTo>
                    <a:pt x="982" y="6805"/>
                  </a:lnTo>
                  <a:lnTo>
                    <a:pt x="1126" y="6795"/>
                  </a:lnTo>
                  <a:lnTo>
                    <a:pt x="1164" y="6793"/>
                  </a:lnTo>
                  <a:lnTo>
                    <a:pt x="1478" y="5827"/>
                  </a:lnTo>
                  <a:lnTo>
                    <a:pt x="1482" y="5814"/>
                  </a:lnTo>
                  <a:close/>
                  <a:moveTo>
                    <a:pt x="1530" y="3509"/>
                  </a:moveTo>
                  <a:lnTo>
                    <a:pt x="1514" y="3517"/>
                  </a:lnTo>
                  <a:lnTo>
                    <a:pt x="1514" y="3527"/>
                  </a:lnTo>
                  <a:lnTo>
                    <a:pt x="1271" y="4216"/>
                  </a:lnTo>
                  <a:lnTo>
                    <a:pt x="1172" y="4259"/>
                  </a:lnTo>
                  <a:lnTo>
                    <a:pt x="1424" y="3569"/>
                  </a:lnTo>
                  <a:lnTo>
                    <a:pt x="1514" y="3527"/>
                  </a:lnTo>
                  <a:lnTo>
                    <a:pt x="1514" y="3517"/>
                  </a:lnTo>
                  <a:lnTo>
                    <a:pt x="1417" y="3562"/>
                  </a:lnTo>
                  <a:lnTo>
                    <a:pt x="1156" y="4275"/>
                  </a:lnTo>
                  <a:lnTo>
                    <a:pt x="1195" y="4259"/>
                  </a:lnTo>
                  <a:lnTo>
                    <a:pt x="1278" y="4223"/>
                  </a:lnTo>
                  <a:lnTo>
                    <a:pt x="1390" y="3906"/>
                  </a:lnTo>
                  <a:lnTo>
                    <a:pt x="1524" y="3527"/>
                  </a:lnTo>
                  <a:lnTo>
                    <a:pt x="1530" y="3509"/>
                  </a:lnTo>
                  <a:close/>
                  <a:moveTo>
                    <a:pt x="1728" y="3417"/>
                  </a:moveTo>
                  <a:lnTo>
                    <a:pt x="1713" y="3424"/>
                  </a:lnTo>
                  <a:lnTo>
                    <a:pt x="1713" y="3434"/>
                  </a:lnTo>
                  <a:lnTo>
                    <a:pt x="1494" y="4121"/>
                  </a:lnTo>
                  <a:lnTo>
                    <a:pt x="1395" y="4163"/>
                  </a:lnTo>
                  <a:lnTo>
                    <a:pt x="1623" y="3476"/>
                  </a:lnTo>
                  <a:lnTo>
                    <a:pt x="1713" y="3434"/>
                  </a:lnTo>
                  <a:lnTo>
                    <a:pt x="1713" y="3424"/>
                  </a:lnTo>
                  <a:lnTo>
                    <a:pt x="1615" y="3469"/>
                  </a:lnTo>
                  <a:lnTo>
                    <a:pt x="1380" y="4179"/>
                  </a:lnTo>
                  <a:lnTo>
                    <a:pt x="1418" y="4163"/>
                  </a:lnTo>
                  <a:lnTo>
                    <a:pt x="1501" y="4127"/>
                  </a:lnTo>
                  <a:lnTo>
                    <a:pt x="1552" y="3969"/>
                  </a:lnTo>
                  <a:lnTo>
                    <a:pt x="1722" y="3434"/>
                  </a:lnTo>
                  <a:lnTo>
                    <a:pt x="1728" y="3417"/>
                  </a:lnTo>
                  <a:close/>
                  <a:moveTo>
                    <a:pt x="1796" y="4459"/>
                  </a:moveTo>
                  <a:lnTo>
                    <a:pt x="1783" y="4464"/>
                  </a:lnTo>
                  <a:lnTo>
                    <a:pt x="1783" y="4473"/>
                  </a:lnTo>
                  <a:lnTo>
                    <a:pt x="1559" y="5260"/>
                  </a:lnTo>
                  <a:lnTo>
                    <a:pt x="1430" y="5292"/>
                  </a:lnTo>
                  <a:lnTo>
                    <a:pt x="1671" y="4509"/>
                  </a:lnTo>
                  <a:lnTo>
                    <a:pt x="1783" y="4473"/>
                  </a:lnTo>
                  <a:lnTo>
                    <a:pt x="1783" y="4464"/>
                  </a:lnTo>
                  <a:lnTo>
                    <a:pt x="1663" y="4502"/>
                  </a:lnTo>
                  <a:lnTo>
                    <a:pt x="1417" y="5305"/>
                  </a:lnTo>
                  <a:lnTo>
                    <a:pt x="1468" y="5292"/>
                  </a:lnTo>
                  <a:lnTo>
                    <a:pt x="1566" y="5268"/>
                  </a:lnTo>
                  <a:lnTo>
                    <a:pt x="1792" y="4473"/>
                  </a:lnTo>
                  <a:lnTo>
                    <a:pt x="1796" y="4459"/>
                  </a:lnTo>
                  <a:close/>
                  <a:moveTo>
                    <a:pt x="2045" y="3268"/>
                  </a:moveTo>
                  <a:lnTo>
                    <a:pt x="2031" y="3275"/>
                  </a:lnTo>
                  <a:lnTo>
                    <a:pt x="2031" y="3285"/>
                  </a:lnTo>
                  <a:lnTo>
                    <a:pt x="1816" y="3983"/>
                  </a:lnTo>
                  <a:lnTo>
                    <a:pt x="1712" y="4027"/>
                  </a:lnTo>
                  <a:lnTo>
                    <a:pt x="1944" y="3326"/>
                  </a:lnTo>
                  <a:lnTo>
                    <a:pt x="2031" y="3285"/>
                  </a:lnTo>
                  <a:lnTo>
                    <a:pt x="2031" y="3275"/>
                  </a:lnTo>
                  <a:lnTo>
                    <a:pt x="1936" y="3319"/>
                  </a:lnTo>
                  <a:lnTo>
                    <a:pt x="1697" y="4044"/>
                  </a:lnTo>
                  <a:lnTo>
                    <a:pt x="1735" y="4027"/>
                  </a:lnTo>
                  <a:lnTo>
                    <a:pt x="1823" y="3989"/>
                  </a:lnTo>
                  <a:lnTo>
                    <a:pt x="2040" y="3285"/>
                  </a:lnTo>
                  <a:lnTo>
                    <a:pt x="2045" y="3268"/>
                  </a:lnTo>
                  <a:close/>
                  <a:moveTo>
                    <a:pt x="2055" y="4375"/>
                  </a:moveTo>
                  <a:lnTo>
                    <a:pt x="2042" y="4380"/>
                  </a:lnTo>
                  <a:lnTo>
                    <a:pt x="2042" y="4389"/>
                  </a:lnTo>
                  <a:lnTo>
                    <a:pt x="1818" y="5196"/>
                  </a:lnTo>
                  <a:lnTo>
                    <a:pt x="1690" y="5228"/>
                  </a:lnTo>
                  <a:lnTo>
                    <a:pt x="1930" y="4426"/>
                  </a:lnTo>
                  <a:lnTo>
                    <a:pt x="2042" y="4389"/>
                  </a:lnTo>
                  <a:lnTo>
                    <a:pt x="2042" y="4380"/>
                  </a:lnTo>
                  <a:lnTo>
                    <a:pt x="1923" y="4418"/>
                  </a:lnTo>
                  <a:lnTo>
                    <a:pt x="1900" y="4493"/>
                  </a:lnTo>
                  <a:lnTo>
                    <a:pt x="1676" y="5241"/>
                  </a:lnTo>
                  <a:lnTo>
                    <a:pt x="1728" y="5228"/>
                  </a:lnTo>
                  <a:lnTo>
                    <a:pt x="1826" y="5204"/>
                  </a:lnTo>
                  <a:lnTo>
                    <a:pt x="2051" y="4389"/>
                  </a:lnTo>
                  <a:lnTo>
                    <a:pt x="2055" y="4375"/>
                  </a:lnTo>
                  <a:close/>
                  <a:moveTo>
                    <a:pt x="2246" y="3175"/>
                  </a:moveTo>
                  <a:lnTo>
                    <a:pt x="2231" y="3182"/>
                  </a:lnTo>
                  <a:lnTo>
                    <a:pt x="2231" y="3192"/>
                  </a:lnTo>
                  <a:lnTo>
                    <a:pt x="2020" y="3895"/>
                  </a:lnTo>
                  <a:lnTo>
                    <a:pt x="1912" y="3941"/>
                  </a:lnTo>
                  <a:lnTo>
                    <a:pt x="2119" y="3244"/>
                  </a:lnTo>
                  <a:lnTo>
                    <a:pt x="2231" y="3192"/>
                  </a:lnTo>
                  <a:lnTo>
                    <a:pt x="2231" y="3182"/>
                  </a:lnTo>
                  <a:lnTo>
                    <a:pt x="2112" y="3237"/>
                  </a:lnTo>
                  <a:lnTo>
                    <a:pt x="2064" y="3397"/>
                  </a:lnTo>
                  <a:lnTo>
                    <a:pt x="1898" y="3957"/>
                  </a:lnTo>
                  <a:lnTo>
                    <a:pt x="1935" y="3941"/>
                  </a:lnTo>
                  <a:lnTo>
                    <a:pt x="2028" y="3902"/>
                  </a:lnTo>
                  <a:lnTo>
                    <a:pt x="2241" y="3192"/>
                  </a:lnTo>
                  <a:lnTo>
                    <a:pt x="2246" y="3175"/>
                  </a:lnTo>
                  <a:close/>
                  <a:moveTo>
                    <a:pt x="7480" y="3627"/>
                  </a:moveTo>
                  <a:lnTo>
                    <a:pt x="7471" y="3627"/>
                  </a:lnTo>
                  <a:lnTo>
                    <a:pt x="7471" y="4599"/>
                  </a:lnTo>
                  <a:lnTo>
                    <a:pt x="7480" y="4599"/>
                  </a:lnTo>
                  <a:lnTo>
                    <a:pt x="7480" y="3627"/>
                  </a:lnTo>
                  <a:close/>
                  <a:moveTo>
                    <a:pt x="7480" y="2098"/>
                  </a:moveTo>
                  <a:lnTo>
                    <a:pt x="7471" y="2098"/>
                  </a:lnTo>
                  <a:lnTo>
                    <a:pt x="7471" y="2945"/>
                  </a:lnTo>
                  <a:lnTo>
                    <a:pt x="7480" y="2945"/>
                  </a:lnTo>
                  <a:lnTo>
                    <a:pt x="7480" y="2098"/>
                  </a:lnTo>
                  <a:close/>
                  <a:moveTo>
                    <a:pt x="7898" y="1643"/>
                  </a:moveTo>
                  <a:lnTo>
                    <a:pt x="7862" y="531"/>
                  </a:lnTo>
                  <a:lnTo>
                    <a:pt x="7853" y="532"/>
                  </a:lnTo>
                  <a:lnTo>
                    <a:pt x="7889" y="1643"/>
                  </a:lnTo>
                  <a:lnTo>
                    <a:pt x="7898" y="1643"/>
                  </a:lnTo>
                  <a:close/>
                  <a:moveTo>
                    <a:pt x="7936" y="2804"/>
                  </a:moveTo>
                  <a:lnTo>
                    <a:pt x="7908" y="1939"/>
                  </a:lnTo>
                  <a:lnTo>
                    <a:pt x="7899" y="1939"/>
                  </a:lnTo>
                  <a:lnTo>
                    <a:pt x="7927" y="2804"/>
                  </a:lnTo>
                  <a:lnTo>
                    <a:pt x="7936" y="2804"/>
                  </a:lnTo>
                  <a:close/>
                  <a:moveTo>
                    <a:pt x="7970" y="1614"/>
                  </a:moveTo>
                  <a:lnTo>
                    <a:pt x="7929" y="498"/>
                  </a:lnTo>
                  <a:lnTo>
                    <a:pt x="7920" y="499"/>
                  </a:lnTo>
                  <a:lnTo>
                    <a:pt x="7961" y="1614"/>
                  </a:lnTo>
                  <a:lnTo>
                    <a:pt x="7970" y="1614"/>
                  </a:lnTo>
                  <a:close/>
                  <a:moveTo>
                    <a:pt x="8013" y="2784"/>
                  </a:moveTo>
                  <a:lnTo>
                    <a:pt x="7981" y="1913"/>
                  </a:lnTo>
                  <a:lnTo>
                    <a:pt x="7972" y="1913"/>
                  </a:lnTo>
                  <a:lnTo>
                    <a:pt x="8003" y="2784"/>
                  </a:lnTo>
                  <a:lnTo>
                    <a:pt x="8013" y="2784"/>
                  </a:lnTo>
                  <a:close/>
                  <a:moveTo>
                    <a:pt x="8416" y="1438"/>
                  </a:moveTo>
                  <a:lnTo>
                    <a:pt x="8332" y="300"/>
                  </a:lnTo>
                  <a:lnTo>
                    <a:pt x="8323" y="301"/>
                  </a:lnTo>
                  <a:lnTo>
                    <a:pt x="8407" y="1438"/>
                  </a:lnTo>
                  <a:lnTo>
                    <a:pt x="8416" y="1438"/>
                  </a:lnTo>
                  <a:close/>
                  <a:moveTo>
                    <a:pt x="8497" y="1407"/>
                  </a:moveTo>
                  <a:lnTo>
                    <a:pt x="8404" y="261"/>
                  </a:lnTo>
                  <a:lnTo>
                    <a:pt x="8394" y="261"/>
                  </a:lnTo>
                  <a:lnTo>
                    <a:pt x="8488" y="1407"/>
                  </a:lnTo>
                  <a:lnTo>
                    <a:pt x="8497" y="1407"/>
                  </a:lnTo>
                  <a:close/>
                  <a:moveTo>
                    <a:pt x="8504" y="2635"/>
                  </a:moveTo>
                  <a:lnTo>
                    <a:pt x="8438" y="1740"/>
                  </a:lnTo>
                  <a:lnTo>
                    <a:pt x="8429" y="1740"/>
                  </a:lnTo>
                  <a:lnTo>
                    <a:pt x="8495" y="2635"/>
                  </a:lnTo>
                  <a:lnTo>
                    <a:pt x="8504" y="2635"/>
                  </a:lnTo>
                  <a:close/>
                  <a:moveTo>
                    <a:pt x="8595" y="2609"/>
                  </a:moveTo>
                  <a:lnTo>
                    <a:pt x="8522" y="1709"/>
                  </a:lnTo>
                  <a:lnTo>
                    <a:pt x="8513" y="1710"/>
                  </a:lnTo>
                  <a:lnTo>
                    <a:pt x="8586" y="2609"/>
                  </a:lnTo>
                  <a:lnTo>
                    <a:pt x="8595" y="2609"/>
                  </a:lnTo>
                  <a:close/>
                  <a:moveTo>
                    <a:pt x="9000" y="1208"/>
                  </a:moveTo>
                  <a:lnTo>
                    <a:pt x="8867" y="31"/>
                  </a:lnTo>
                  <a:lnTo>
                    <a:pt x="8858" y="32"/>
                  </a:lnTo>
                  <a:lnTo>
                    <a:pt x="8991" y="1209"/>
                  </a:lnTo>
                  <a:lnTo>
                    <a:pt x="9000" y="1208"/>
                  </a:lnTo>
                  <a:close/>
                  <a:moveTo>
                    <a:pt x="9072" y="1179"/>
                  </a:moveTo>
                  <a:lnTo>
                    <a:pt x="8930" y="0"/>
                  </a:lnTo>
                  <a:lnTo>
                    <a:pt x="8921" y="1"/>
                  </a:lnTo>
                  <a:lnTo>
                    <a:pt x="9063" y="1180"/>
                  </a:lnTo>
                  <a:lnTo>
                    <a:pt x="9072" y="1179"/>
                  </a:lnTo>
                  <a:close/>
                  <a:moveTo>
                    <a:pt x="9139" y="2445"/>
                  </a:moveTo>
                  <a:lnTo>
                    <a:pt x="9035" y="1518"/>
                  </a:lnTo>
                  <a:lnTo>
                    <a:pt x="9026" y="1519"/>
                  </a:lnTo>
                  <a:lnTo>
                    <a:pt x="9130" y="2446"/>
                  </a:lnTo>
                  <a:lnTo>
                    <a:pt x="9139" y="2445"/>
                  </a:lnTo>
                  <a:close/>
                  <a:moveTo>
                    <a:pt x="9221" y="2419"/>
                  </a:moveTo>
                  <a:lnTo>
                    <a:pt x="9109" y="1489"/>
                  </a:lnTo>
                  <a:lnTo>
                    <a:pt x="9100" y="1490"/>
                  </a:lnTo>
                  <a:lnTo>
                    <a:pt x="9212" y="2420"/>
                  </a:lnTo>
                  <a:lnTo>
                    <a:pt x="9221" y="2419"/>
                  </a:lnTo>
                  <a:close/>
                  <a:moveTo>
                    <a:pt x="10610" y="1760"/>
                  </a:moveTo>
                  <a:lnTo>
                    <a:pt x="10455" y="1000"/>
                  </a:lnTo>
                  <a:lnTo>
                    <a:pt x="10446" y="1002"/>
                  </a:lnTo>
                  <a:lnTo>
                    <a:pt x="10601" y="1762"/>
                  </a:lnTo>
                  <a:lnTo>
                    <a:pt x="10610" y="1760"/>
                  </a:lnTo>
                  <a:close/>
                  <a:moveTo>
                    <a:pt x="10862" y="2990"/>
                  </a:moveTo>
                  <a:lnTo>
                    <a:pt x="10702" y="2207"/>
                  </a:lnTo>
                  <a:lnTo>
                    <a:pt x="10693" y="2208"/>
                  </a:lnTo>
                  <a:lnTo>
                    <a:pt x="10853" y="2992"/>
                  </a:lnTo>
                  <a:lnTo>
                    <a:pt x="10862" y="2990"/>
                  </a:lnTo>
                  <a:close/>
                  <a:moveTo>
                    <a:pt x="11132" y="4318"/>
                  </a:moveTo>
                  <a:lnTo>
                    <a:pt x="11004" y="3690"/>
                  </a:lnTo>
                  <a:lnTo>
                    <a:pt x="10995" y="3691"/>
                  </a:lnTo>
                  <a:lnTo>
                    <a:pt x="11124" y="4319"/>
                  </a:lnTo>
                  <a:lnTo>
                    <a:pt x="11132" y="4318"/>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a:t>
            </a:r>
            <a:r>
              <a:rPr lang="en-US" sz="1100" b="1" dirty="0">
                <a:solidFill>
                  <a:srgbClr val="0070C0"/>
                </a:solidFill>
                <a:latin typeface="Georgia" pitchFamily="18" charset="0"/>
              </a:rPr>
              <a:t> </a:t>
            </a:r>
            <a:r>
              <a:rPr lang="ro-RO" sz="1100" b="1" dirty="0">
                <a:solidFill>
                  <a:srgbClr val="0070C0"/>
                </a:solidFill>
                <a:latin typeface="Georgia" pitchFamily="18" charset="0"/>
              </a:rPr>
              <a:t>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3" name="Subtitlu 2"/>
          <p:cNvSpPr>
            <a:spLocks noGrp="1"/>
          </p:cNvSpPr>
          <p:nvPr>
            <p:ph type="subTitle" idx="1"/>
          </p:nvPr>
        </p:nvSpPr>
        <p:spPr>
          <a:xfrm>
            <a:off x="773723" y="1244487"/>
            <a:ext cx="7737231" cy="3765663"/>
          </a:xfrm>
        </p:spPr>
        <p:txBody>
          <a:bodyPr>
            <a:noAutofit/>
          </a:bodyPr>
          <a:lstStyle/>
          <a:p>
            <a:pPr lvl="0" algn="just" defTabSz="914400">
              <a:spcBef>
                <a:spcPts val="0"/>
              </a:spcBef>
            </a:pPr>
            <a:r>
              <a:rPr lang="ro-RO" sz="1400" b="1" i="1" dirty="0" smtClean="0">
                <a:solidFill>
                  <a:schemeClr val="tx2">
                    <a:lumMod val="60000"/>
                    <a:lumOff val="40000"/>
                  </a:schemeClr>
                </a:solidFill>
                <a:latin typeface="Times New Roman" pitchFamily="18" charset="0"/>
                <a:cs typeface="Times New Roman" pitchFamily="18" charset="0"/>
              </a:rPr>
              <a:t>Aplicarea </a:t>
            </a:r>
            <a:r>
              <a:rPr lang="ro-RO" sz="1400" b="1" i="1" dirty="0">
                <a:solidFill>
                  <a:schemeClr val="tx2">
                    <a:lumMod val="60000"/>
                    <a:lumOff val="40000"/>
                  </a:schemeClr>
                </a:solidFill>
                <a:latin typeface="Times New Roman" pitchFamily="18" charset="0"/>
                <a:cs typeface="Times New Roman" pitchFamily="18" charset="0"/>
              </a:rPr>
              <a:t>prevederilor Legii nr.35/2007 privind creșterea siguranței în unitățile de învățământ, cu modificările </a:t>
            </a:r>
            <a:r>
              <a:rPr lang="ro-RO" sz="1400" b="1" i="1" dirty="0" smtClean="0">
                <a:solidFill>
                  <a:schemeClr val="tx2">
                    <a:lumMod val="60000"/>
                    <a:lumOff val="40000"/>
                  </a:schemeClr>
                </a:solidFill>
                <a:latin typeface="Times New Roman" pitchFamily="18" charset="0"/>
                <a:cs typeface="Times New Roman" pitchFamily="18" charset="0"/>
              </a:rPr>
              <a:t>ulterioare</a:t>
            </a:r>
            <a:r>
              <a:rPr lang="en-US" sz="1400" b="1" i="1" dirty="0" smtClean="0">
                <a:solidFill>
                  <a:schemeClr val="tx2">
                    <a:lumMod val="60000"/>
                    <a:lumOff val="40000"/>
                  </a:schemeClr>
                </a:solidFill>
                <a:latin typeface="Times New Roman" pitchFamily="18" charset="0"/>
                <a:cs typeface="Times New Roman" pitchFamily="18" charset="0"/>
              </a:rPr>
              <a:t> (2)</a:t>
            </a:r>
          </a:p>
          <a:p>
            <a:pPr lvl="0" algn="just" defTabSz="914400">
              <a:spcBef>
                <a:spcPts val="0"/>
              </a:spcBef>
            </a:pPr>
            <a:endParaRPr lang="ro-RO" sz="1400" b="1" i="1" dirty="0">
              <a:solidFill>
                <a:srgbClr val="3716FC"/>
              </a:solidFill>
              <a:latin typeface="Times New Roman" pitchFamily="18" charset="0"/>
              <a:cs typeface="Times New Roman" pitchFamily="18" charset="0"/>
            </a:endParaRPr>
          </a:p>
          <a:p>
            <a:pPr indent="180975" algn="just" defTabSz="914400">
              <a:buFont typeface="Arial" pitchFamily="34" charset="0"/>
              <a:buChar char="•"/>
            </a:pPr>
            <a:r>
              <a:rPr lang="en-US" sz="1200" dirty="0" smtClean="0">
                <a:solidFill>
                  <a:schemeClr val="tx1"/>
                </a:solidFill>
                <a:latin typeface="Tahoma" pitchFamily="34" charset="0"/>
                <a:ea typeface="Tahoma" pitchFamily="34" charset="0"/>
                <a:cs typeface="Tahoma" pitchFamily="34" charset="0"/>
              </a:rPr>
              <a:t>A </a:t>
            </a:r>
            <a:r>
              <a:rPr lang="en-US" sz="1200" dirty="0" err="1" smtClean="0">
                <a:solidFill>
                  <a:schemeClr val="tx1"/>
                </a:solidFill>
                <a:latin typeface="Tahoma" pitchFamily="34" charset="0"/>
                <a:ea typeface="Tahoma" pitchFamily="34" charset="0"/>
                <a:cs typeface="Tahoma" pitchFamily="34" charset="0"/>
              </a:rPr>
              <a:t>fost</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elaborată</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semnată</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asumată</a:t>
            </a:r>
            <a:r>
              <a:rPr lang="en-US" sz="1200" dirty="0" smtClean="0">
                <a:solidFill>
                  <a:schemeClr val="tx1"/>
                </a:solidFill>
                <a:latin typeface="Tahoma" pitchFamily="34" charset="0"/>
                <a:ea typeface="Tahoma" pitchFamily="34" charset="0"/>
                <a:cs typeface="Tahoma" pitchFamily="34" charset="0"/>
              </a:rPr>
              <a:t> și </a:t>
            </a:r>
            <a:r>
              <a:rPr lang="en-US" sz="1200" dirty="0" err="1" smtClean="0">
                <a:solidFill>
                  <a:schemeClr val="tx1"/>
                </a:solidFill>
                <a:latin typeface="Tahoma" pitchFamily="34" charset="0"/>
                <a:ea typeface="Tahoma" pitchFamily="34" charset="0"/>
                <a:cs typeface="Tahoma" pitchFamily="34" charset="0"/>
              </a:rPr>
              <a:t>mediatizată</a:t>
            </a:r>
            <a:r>
              <a:rPr lang="en-US" sz="1200" dirty="0" smtClean="0">
                <a:solidFill>
                  <a:schemeClr val="tx1"/>
                </a:solidFill>
                <a:latin typeface="Tahoma" pitchFamily="34" charset="0"/>
                <a:ea typeface="Tahoma" pitchFamily="34" charset="0"/>
                <a:cs typeface="Tahoma" pitchFamily="34" charset="0"/>
              </a:rPr>
              <a:t> </a:t>
            </a:r>
            <a:r>
              <a:rPr lang="ro-RO" sz="1200" i="1" dirty="0" smtClean="0">
                <a:solidFill>
                  <a:schemeClr val="tx1"/>
                </a:solidFill>
                <a:latin typeface="Tahoma" pitchFamily="34" charset="0"/>
                <a:ea typeface="Tahoma" pitchFamily="34" charset="0"/>
                <a:cs typeface="Tahoma" pitchFamily="34" charset="0"/>
              </a:rPr>
              <a:t>Procedura de cooperare instituțională în domeniul siguranței școlare</a:t>
            </a:r>
            <a:r>
              <a:rPr lang="ro-RO" sz="1200" dirty="0" smtClean="0">
                <a:solidFill>
                  <a:schemeClr val="tx1"/>
                </a:solidFill>
                <a:latin typeface="Tahoma" pitchFamily="34" charset="0"/>
                <a:ea typeface="Tahoma" pitchFamily="34" charset="0"/>
                <a:cs typeface="Tahoma" pitchFamily="34" charset="0"/>
              </a:rPr>
              <a:t> </a:t>
            </a:r>
            <a:r>
              <a:rPr lang="ro-RO" sz="1200" dirty="0" smtClean="0">
                <a:solidFill>
                  <a:schemeClr val="tx1"/>
                </a:solidFill>
                <a:latin typeface="Tahoma" pitchFamily="34" charset="0"/>
                <a:ea typeface="Tahoma" pitchFamily="34" charset="0"/>
                <a:cs typeface="Tahoma" pitchFamily="34" charset="0"/>
              </a:rPr>
              <a:t>nr.9143/21.09.2023. Procedura de cooperare interinstituțională vine în sprijinul instituțiilor implicate, al profesorilor, elevilor, părinților atât în ceea ce privește semnalarea unor forme de încălcare a siguranței școlare (fluxuri de comunicare clare, operaționalizarea la nivele de județ Satu Mare a numărului unic 119 pentru semnalarea cazurilor), cât și a căilor de comunicare și intervenție rapidă de specialitate.</a:t>
            </a:r>
            <a:endParaRPr lang="en-US" sz="1200" dirty="0" smtClean="0">
              <a:solidFill>
                <a:schemeClr val="tx1"/>
              </a:solidFill>
              <a:latin typeface="Tahoma" pitchFamily="34" charset="0"/>
              <a:ea typeface="Tahoma" pitchFamily="34" charset="0"/>
              <a:cs typeface="Tahoma" pitchFamily="34" charset="0"/>
            </a:endParaRPr>
          </a:p>
          <a:p>
            <a:pPr indent="180975" algn="just" defTabSz="914400">
              <a:buFont typeface="Arial" pitchFamily="34" charset="0"/>
              <a:buChar char="•"/>
            </a:pPr>
            <a:r>
              <a:rPr lang="ro-RO" sz="1200" dirty="0" smtClean="0">
                <a:solidFill>
                  <a:schemeClr val="tx1"/>
                </a:solidFill>
                <a:latin typeface="Tahoma" pitchFamily="34" charset="0"/>
                <a:ea typeface="Tahoma" pitchFamily="34" charset="0"/>
                <a:cs typeface="Tahoma" pitchFamily="34" charset="0"/>
              </a:rPr>
              <a:t>Au fost organizate 5 întâlniri pentru elaborarea acestei proceduri, 2 conferințe de presă pentru mediatizarea acesteia și a materialelor promoționale create, au fost distribuite afișe în instituțiile semnatare precum și la școli și cabinete medicale, au fost organizate întâlniri cu reprezentanții elevilor și cu directorii de școli din județ în vederea mediatizării în rândul profesorilor, părinților și elevilor. </a:t>
            </a:r>
            <a:endParaRPr lang="en-US" sz="1200" dirty="0" smtClean="0">
              <a:solidFill>
                <a:schemeClr val="tx1"/>
              </a:solidFill>
              <a:latin typeface="Tahoma" pitchFamily="34" charset="0"/>
              <a:ea typeface="Tahoma" pitchFamily="34" charset="0"/>
              <a:cs typeface="Tahoma" pitchFamily="34" charset="0"/>
            </a:endParaRPr>
          </a:p>
          <a:p>
            <a:pPr indent="180975" algn="just" defTabSz="914400">
              <a:buFont typeface="Arial" pitchFamily="34" charset="0"/>
              <a:buChar char="•"/>
            </a:pPr>
            <a:r>
              <a:rPr lang="en-US" sz="1200" dirty="0" err="1" smtClean="0">
                <a:solidFill>
                  <a:schemeClr val="tx1"/>
                </a:solidFill>
                <a:latin typeface="Tahoma" pitchFamily="34" charset="0"/>
                <a:ea typeface="Tahoma" pitchFamily="34" charset="0"/>
                <a:cs typeface="Tahoma" pitchFamily="34" charset="0"/>
              </a:rPr>
              <a:t>În</a:t>
            </a:r>
            <a:r>
              <a:rPr lang="en-US" sz="1200" dirty="0" smtClean="0">
                <a:solidFill>
                  <a:schemeClr val="tx1"/>
                </a:solidFill>
                <a:latin typeface="Tahoma" pitchFamily="34" charset="0"/>
                <a:ea typeface="Tahoma" pitchFamily="34" charset="0"/>
                <a:cs typeface="Tahoma" pitchFamily="34" charset="0"/>
              </a:rPr>
              <a:t> </a:t>
            </a:r>
            <a:r>
              <a:rPr lang="ro-RO" sz="1200" dirty="0" smtClean="0">
                <a:solidFill>
                  <a:schemeClr val="tx1"/>
                </a:solidFill>
                <a:latin typeface="Tahoma" pitchFamily="34" charset="0"/>
                <a:ea typeface="Tahoma" pitchFamily="34" charset="0"/>
                <a:cs typeface="Tahoma" pitchFamily="34" charset="0"/>
              </a:rPr>
              <a:t>perioada octombrie – </a:t>
            </a:r>
            <a:r>
              <a:rPr lang="ro-RO" sz="1200" dirty="0" err="1" smtClean="0">
                <a:solidFill>
                  <a:schemeClr val="tx1"/>
                </a:solidFill>
                <a:latin typeface="Tahoma" pitchFamily="34" charset="0"/>
                <a:ea typeface="Tahoma" pitchFamily="34" charset="0"/>
                <a:cs typeface="Tahoma" pitchFamily="34" charset="0"/>
              </a:rPr>
              <a:t>dece</a:t>
            </a:r>
            <a:r>
              <a:rPr lang="en-US" sz="1200" dirty="0" smtClean="0">
                <a:solidFill>
                  <a:schemeClr val="tx1"/>
                </a:solidFill>
                <a:latin typeface="Tahoma" pitchFamily="34" charset="0"/>
                <a:ea typeface="Tahoma" pitchFamily="34" charset="0"/>
                <a:cs typeface="Tahoma" pitchFamily="34" charset="0"/>
              </a:rPr>
              <a:t>m</a:t>
            </a:r>
            <a:r>
              <a:rPr lang="ro-RO" sz="1200" dirty="0" smtClean="0">
                <a:solidFill>
                  <a:schemeClr val="tx1"/>
                </a:solidFill>
                <a:latin typeface="Tahoma" pitchFamily="34" charset="0"/>
                <a:ea typeface="Tahoma" pitchFamily="34" charset="0"/>
                <a:cs typeface="Tahoma" pitchFamily="34" charset="0"/>
              </a:rPr>
              <a:t>brie 2023  </a:t>
            </a:r>
            <a:r>
              <a:rPr lang="en-US" sz="1200" dirty="0" smtClean="0">
                <a:solidFill>
                  <a:schemeClr val="tx1"/>
                </a:solidFill>
                <a:latin typeface="Tahoma" pitchFamily="34" charset="0"/>
                <a:ea typeface="Tahoma" pitchFamily="34" charset="0"/>
                <a:cs typeface="Tahoma" pitchFamily="34" charset="0"/>
              </a:rPr>
              <a:t>au </a:t>
            </a:r>
            <a:r>
              <a:rPr lang="en-US" sz="1200" dirty="0" err="1" smtClean="0">
                <a:solidFill>
                  <a:schemeClr val="tx1"/>
                </a:solidFill>
                <a:latin typeface="Tahoma" pitchFamily="34" charset="0"/>
                <a:ea typeface="Tahoma" pitchFamily="34" charset="0"/>
                <a:cs typeface="Tahoma" pitchFamily="34" charset="0"/>
              </a:rPr>
              <a:t>fost</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înregistrate</a:t>
            </a:r>
            <a:r>
              <a:rPr lang="ro-RO" sz="1200" dirty="0" smtClean="0">
                <a:solidFill>
                  <a:schemeClr val="tx1"/>
                </a:solidFill>
                <a:latin typeface="Tahoma" pitchFamily="34" charset="0"/>
                <a:ea typeface="Tahoma" pitchFamily="34" charset="0"/>
                <a:cs typeface="Tahoma" pitchFamily="34" charset="0"/>
              </a:rPr>
              <a:t>: </a:t>
            </a:r>
            <a:r>
              <a:rPr lang="en-US" sz="1200" dirty="0" smtClean="0">
                <a:solidFill>
                  <a:schemeClr val="tx1"/>
                </a:solidFill>
                <a:latin typeface="Tahoma" pitchFamily="34" charset="0"/>
                <a:ea typeface="Tahoma" pitchFamily="34" charset="0"/>
                <a:cs typeface="Tahoma" pitchFamily="34" charset="0"/>
              </a:rPr>
              <a:t> </a:t>
            </a:r>
            <a:r>
              <a:rPr lang="ro-RO" sz="1200" dirty="0" smtClean="0">
                <a:solidFill>
                  <a:schemeClr val="tx1"/>
                </a:solidFill>
                <a:latin typeface="Tahoma" pitchFamily="34" charset="0"/>
                <a:ea typeface="Tahoma" pitchFamily="34" charset="0"/>
                <a:cs typeface="Tahoma" pitchFamily="34" charset="0"/>
              </a:rPr>
              <a:t>Apeluri 112 – 1 apel referitor la consumul de droguri</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Apeluri</a:t>
            </a:r>
            <a:r>
              <a:rPr lang="en-US" sz="1200" dirty="0" smtClean="0">
                <a:solidFill>
                  <a:schemeClr val="tx1"/>
                </a:solidFill>
                <a:latin typeface="Tahoma" pitchFamily="34" charset="0"/>
                <a:ea typeface="Tahoma" pitchFamily="34" charset="0"/>
                <a:cs typeface="Tahoma" pitchFamily="34" charset="0"/>
              </a:rPr>
              <a:t> 119: 11 </a:t>
            </a:r>
            <a:r>
              <a:rPr lang="en-US" sz="1200" dirty="0" err="1" smtClean="0">
                <a:solidFill>
                  <a:schemeClr val="tx1"/>
                </a:solidFill>
                <a:latin typeface="Tahoma" pitchFamily="34" charset="0"/>
                <a:ea typeface="Tahoma" pitchFamily="34" charset="0"/>
                <a:cs typeface="Tahoma" pitchFamily="34" charset="0"/>
              </a:rPr>
              <a:t>privind</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minorii</a:t>
            </a:r>
            <a:r>
              <a:rPr lang="en-US" sz="1200" dirty="0" smtClean="0">
                <a:solidFill>
                  <a:schemeClr val="tx1"/>
                </a:solidFill>
                <a:latin typeface="Tahoma" pitchFamily="34" charset="0"/>
                <a:ea typeface="Tahoma" pitchFamily="34" charset="0"/>
                <a:cs typeface="Tahoma" pitchFamily="34" charset="0"/>
              </a:rPr>
              <a:t>, 18 </a:t>
            </a:r>
            <a:r>
              <a:rPr lang="en-US" sz="1200" dirty="0" err="1" smtClean="0">
                <a:solidFill>
                  <a:schemeClr val="tx1"/>
                </a:solidFill>
                <a:latin typeface="Tahoma" pitchFamily="34" charset="0"/>
                <a:ea typeface="Tahoma" pitchFamily="34" charset="0"/>
                <a:cs typeface="Tahoma" pitchFamily="34" charset="0"/>
              </a:rPr>
              <a:t>referitor</a:t>
            </a:r>
            <a:r>
              <a:rPr lang="en-US" sz="1200" dirty="0" smtClean="0">
                <a:solidFill>
                  <a:schemeClr val="tx1"/>
                </a:solidFill>
                <a:latin typeface="Tahoma" pitchFamily="34" charset="0"/>
                <a:ea typeface="Tahoma" pitchFamily="34" charset="0"/>
                <a:cs typeface="Tahoma" pitchFamily="34" charset="0"/>
              </a:rPr>
              <a:t> la </a:t>
            </a:r>
            <a:r>
              <a:rPr lang="en-US" sz="1200" dirty="0" err="1" smtClean="0">
                <a:solidFill>
                  <a:schemeClr val="tx1"/>
                </a:solidFill>
                <a:latin typeface="Tahoma" pitchFamily="34" charset="0"/>
                <a:ea typeface="Tahoma" pitchFamily="34" charset="0"/>
                <a:cs typeface="Tahoma" pitchFamily="34" charset="0"/>
              </a:rPr>
              <a:t>adulți</a:t>
            </a:r>
            <a:r>
              <a:rPr lang="en-US" sz="1200" dirty="0" smtClean="0">
                <a:solidFill>
                  <a:schemeClr val="tx1"/>
                </a:solidFill>
                <a:latin typeface="Tahoma" pitchFamily="34" charset="0"/>
                <a:ea typeface="Tahoma" pitchFamily="34" charset="0"/>
                <a:cs typeface="Tahoma" pitchFamily="34" charset="0"/>
              </a:rPr>
              <a:t> (au </a:t>
            </a:r>
            <a:r>
              <a:rPr lang="en-US" sz="1200" dirty="0" err="1" smtClean="0">
                <a:solidFill>
                  <a:schemeClr val="tx1"/>
                </a:solidFill>
                <a:latin typeface="Tahoma" pitchFamily="34" charset="0"/>
                <a:ea typeface="Tahoma" pitchFamily="34" charset="0"/>
                <a:cs typeface="Tahoma" pitchFamily="34" charset="0"/>
              </a:rPr>
              <a:t>fost</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redirecționați</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spre</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Centrul</a:t>
            </a:r>
            <a:r>
              <a:rPr lang="en-US" sz="1200" dirty="0" smtClean="0">
                <a:solidFill>
                  <a:schemeClr val="tx1"/>
                </a:solidFill>
                <a:latin typeface="Tahoma" pitchFamily="34" charset="0"/>
                <a:ea typeface="Tahoma" pitchFamily="34" charset="0"/>
                <a:cs typeface="Tahoma" pitchFamily="34" charset="0"/>
              </a:rPr>
              <a:t> de </a:t>
            </a:r>
            <a:r>
              <a:rPr lang="en-US" sz="1200" dirty="0" err="1" smtClean="0">
                <a:solidFill>
                  <a:schemeClr val="tx1"/>
                </a:solidFill>
                <a:latin typeface="Tahoma" pitchFamily="34" charset="0"/>
                <a:ea typeface="Tahoma" pitchFamily="34" charset="0"/>
                <a:cs typeface="Tahoma" pitchFamily="34" charset="0"/>
              </a:rPr>
              <a:t>Prevenire</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Evaluare</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și</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Consiliere</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Antidrog</a:t>
            </a:r>
            <a:r>
              <a:rPr lang="en-US" sz="1200" dirty="0" smtClean="0">
                <a:solidFill>
                  <a:schemeClr val="tx1"/>
                </a:solidFill>
                <a:latin typeface="Tahoma" pitchFamily="34" charset="0"/>
                <a:ea typeface="Tahoma" pitchFamily="34" charset="0"/>
                <a:cs typeface="Tahoma" pitchFamily="34" charset="0"/>
              </a:rPr>
              <a:t> Satu Mare).</a:t>
            </a:r>
          </a:p>
          <a:p>
            <a:pPr indent="180975" algn="just" defTabSz="914400">
              <a:buFont typeface="Arial" pitchFamily="34" charset="0"/>
              <a:buChar char="•"/>
            </a:pPr>
            <a:endParaRPr lang="en-US" sz="1200" dirty="0" smtClean="0">
              <a:solidFill>
                <a:schemeClr val="tx1"/>
              </a:solidFill>
              <a:latin typeface="Tahoma" pitchFamily="34" charset="0"/>
              <a:ea typeface="Tahoma" pitchFamily="34" charset="0"/>
              <a:cs typeface="Tahoma" pitchFamily="34" charset="0"/>
            </a:endParaRPr>
          </a:p>
          <a:p>
            <a:pPr marL="342900" indent="-342900" algn="just" defTabSz="914400">
              <a:buFont typeface="Arial" pitchFamily="34" charset="0"/>
              <a:buChar char="•"/>
            </a:pPr>
            <a:endParaRPr lang="en-US" sz="1200" dirty="0" smtClean="0">
              <a:solidFill>
                <a:schemeClr val="tx1"/>
              </a:solidFill>
              <a:latin typeface="Tahoma" pitchFamily="34" charset="0"/>
              <a:ea typeface="Tahoma" pitchFamily="34" charset="0"/>
              <a:cs typeface="Tahoma" pitchFamily="34" charset="0"/>
            </a:endParaRPr>
          </a:p>
          <a:p>
            <a:pPr marL="342900" indent="-342900" algn="just" defTabSz="914400">
              <a:buFont typeface="Arial" pitchFamily="34" charset="0"/>
              <a:buChar char="•"/>
            </a:pPr>
            <a:endParaRPr lang="vi-VN" sz="1200" dirty="0" smtClean="0">
              <a:solidFill>
                <a:schemeClr val="tx1"/>
              </a:solidFill>
              <a:latin typeface="Tahoma" pitchFamily="34" charset="0"/>
              <a:ea typeface="Tahoma" pitchFamily="34" charset="0"/>
              <a:cs typeface="Tahoma" pitchFamily="34" charset="0"/>
            </a:endParaRPr>
          </a:p>
        </p:txBody>
      </p:sp>
      <p:sp>
        <p:nvSpPr>
          <p:cNvPr id="2059" name="Rectangle 11"/>
          <p:cNvSpPr>
            <a:spLocks noChangeArrowheads="1"/>
          </p:cNvSpPr>
          <p:nvPr/>
        </p:nvSpPr>
        <p:spPr bwMode="auto">
          <a:xfrm>
            <a:off x="281354" y="-85597"/>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Tree>
    <p:extLst>
      <p:ext uri="{BB962C8B-B14F-4D97-AF65-F5344CB8AC3E}">
        <p14:creationId xmlns:p14="http://schemas.microsoft.com/office/powerpoint/2010/main" xmlns="" val="15422619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0" y="-228600"/>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77"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p:cNvSpPr>
            <p:nvPr/>
          </p:nvSpPr>
          <p:spPr bwMode="auto">
            <a:xfrm>
              <a:off x="2340" y="5273"/>
              <a:ext cx="5697" cy="5369"/>
            </a:xfrm>
            <a:custGeom>
              <a:avLst/>
              <a:gdLst/>
              <a:ahLst/>
              <a:cxnLst>
                <a:cxn ang="0">
                  <a:pos x="81" y="5295"/>
                </a:cxn>
                <a:cxn ang="0">
                  <a:pos x="1582" y="648"/>
                </a:cxn>
                <a:cxn ang="0">
                  <a:pos x="1420" y="1131"/>
                </a:cxn>
                <a:cxn ang="0">
                  <a:pos x="1472" y="718"/>
                </a:cxn>
                <a:cxn ang="0">
                  <a:pos x="1465" y="711"/>
                </a:cxn>
                <a:cxn ang="0">
                  <a:pos x="341" y="746"/>
                </a:cxn>
                <a:cxn ang="0">
                  <a:pos x="1397" y="1544"/>
                </a:cxn>
                <a:cxn ang="0">
                  <a:pos x="1047" y="2449"/>
                </a:cxn>
                <a:cxn ang="0">
                  <a:pos x="1397" y="1554"/>
                </a:cxn>
                <a:cxn ang="0">
                  <a:pos x="910" y="1381"/>
                </a:cxn>
                <a:cxn ang="0">
                  <a:pos x="958" y="2675"/>
                </a:cxn>
                <a:cxn ang="0">
                  <a:pos x="737" y="3242"/>
                </a:cxn>
                <a:cxn ang="0">
                  <a:pos x="442" y="2562"/>
                </a:cxn>
                <a:cxn ang="0">
                  <a:pos x="482" y="2562"/>
                </a:cxn>
                <a:cxn ang="0">
                  <a:pos x="2" y="3525"/>
                </a:cxn>
                <a:cxn ang="0">
                  <a:pos x="638" y="3873"/>
                </a:cxn>
                <a:cxn ang="0">
                  <a:pos x="644" y="3883"/>
                </a:cxn>
                <a:cxn ang="0">
                  <a:pos x="738" y="3658"/>
                </a:cxn>
                <a:cxn ang="0">
                  <a:pos x="595" y="3631"/>
                </a:cxn>
                <a:cxn ang="0">
                  <a:pos x="1052" y="2460"/>
                </a:cxn>
                <a:cxn ang="0">
                  <a:pos x="1057" y="2449"/>
                </a:cxn>
                <a:cxn ang="0">
                  <a:pos x="1409" y="1548"/>
                </a:cxn>
                <a:cxn ang="0">
                  <a:pos x="1548" y="1178"/>
                </a:cxn>
                <a:cxn ang="0">
                  <a:pos x="1576" y="666"/>
                </a:cxn>
                <a:cxn ang="0">
                  <a:pos x="1952" y="446"/>
                </a:cxn>
                <a:cxn ang="0">
                  <a:pos x="1673" y="1073"/>
                </a:cxn>
                <a:cxn ang="0">
                  <a:pos x="1952" y="446"/>
                </a:cxn>
                <a:cxn ang="0">
                  <a:pos x="1694" y="1073"/>
                </a:cxn>
                <a:cxn ang="0">
                  <a:pos x="1962" y="456"/>
                </a:cxn>
                <a:cxn ang="0">
                  <a:pos x="1882" y="5348"/>
                </a:cxn>
                <a:cxn ang="0">
                  <a:pos x="1144" y="5343"/>
                </a:cxn>
                <a:cxn ang="0">
                  <a:pos x="2049" y="5344"/>
                </a:cxn>
                <a:cxn ang="0">
                  <a:pos x="2535" y="139"/>
                </a:cxn>
                <a:cxn ang="0">
                  <a:pos x="2441" y="191"/>
                </a:cxn>
                <a:cxn ang="0">
                  <a:pos x="2433" y="184"/>
                </a:cxn>
                <a:cxn ang="0">
                  <a:pos x="2360" y="754"/>
                </a:cxn>
                <a:cxn ang="0">
                  <a:pos x="2550" y="121"/>
                </a:cxn>
                <a:cxn ang="0">
                  <a:pos x="2757" y="18"/>
                </a:cxn>
                <a:cxn ang="0">
                  <a:pos x="2646" y="79"/>
                </a:cxn>
                <a:cxn ang="0">
                  <a:pos x="2638" y="73"/>
                </a:cxn>
                <a:cxn ang="0">
                  <a:pos x="2485" y="695"/>
                </a:cxn>
                <a:cxn ang="0">
                  <a:pos x="2772" y="0"/>
                </a:cxn>
                <a:cxn ang="0">
                  <a:pos x="2049" y="5344"/>
                </a:cxn>
                <a:cxn ang="0">
                  <a:pos x="3263" y="5309"/>
                </a:cxn>
                <a:cxn ang="0">
                  <a:pos x="2815" y="5313"/>
                </a:cxn>
                <a:cxn ang="0">
                  <a:pos x="3283" y="5310"/>
                </a:cxn>
                <a:cxn ang="0">
                  <a:pos x="3332" y="5311"/>
                </a:cxn>
                <a:cxn ang="0">
                  <a:pos x="3838" y="5327"/>
                </a:cxn>
                <a:cxn ang="0">
                  <a:pos x="5358" y="3848"/>
                </a:cxn>
                <a:cxn ang="0">
                  <a:pos x="5353" y="3855"/>
                </a:cxn>
                <a:cxn ang="0">
                  <a:pos x="4125" y="5300"/>
                </a:cxn>
                <a:cxn ang="0">
                  <a:pos x="5696" y="3831"/>
                </a:cxn>
              </a:cxnLst>
              <a:rect l="0" t="0" r="r" b="b"/>
              <a:pathLst>
                <a:path w="5697" h="5369">
                  <a:moveTo>
                    <a:pt x="1144" y="5343"/>
                  </a:moveTo>
                  <a:lnTo>
                    <a:pt x="81" y="5285"/>
                  </a:lnTo>
                  <a:lnTo>
                    <a:pt x="81" y="5295"/>
                  </a:lnTo>
                  <a:lnTo>
                    <a:pt x="385" y="5311"/>
                  </a:lnTo>
                  <a:lnTo>
                    <a:pt x="1144" y="5343"/>
                  </a:lnTo>
                  <a:close/>
                  <a:moveTo>
                    <a:pt x="1582" y="648"/>
                  </a:moveTo>
                  <a:lnTo>
                    <a:pt x="1566" y="656"/>
                  </a:lnTo>
                  <a:lnTo>
                    <a:pt x="1566" y="666"/>
                  </a:lnTo>
                  <a:lnTo>
                    <a:pt x="1420" y="1131"/>
                  </a:lnTo>
                  <a:lnTo>
                    <a:pt x="1359" y="1109"/>
                  </a:lnTo>
                  <a:lnTo>
                    <a:pt x="1346" y="1104"/>
                  </a:lnTo>
                  <a:lnTo>
                    <a:pt x="1472" y="718"/>
                  </a:lnTo>
                  <a:lnTo>
                    <a:pt x="1566" y="666"/>
                  </a:lnTo>
                  <a:lnTo>
                    <a:pt x="1566" y="656"/>
                  </a:lnTo>
                  <a:lnTo>
                    <a:pt x="1465" y="711"/>
                  </a:lnTo>
                  <a:lnTo>
                    <a:pt x="1337" y="1101"/>
                  </a:lnTo>
                  <a:lnTo>
                    <a:pt x="345" y="738"/>
                  </a:lnTo>
                  <a:lnTo>
                    <a:pt x="341" y="746"/>
                  </a:lnTo>
                  <a:lnTo>
                    <a:pt x="1541" y="1185"/>
                  </a:lnTo>
                  <a:lnTo>
                    <a:pt x="1400" y="1545"/>
                  </a:lnTo>
                  <a:lnTo>
                    <a:pt x="1397" y="1544"/>
                  </a:lnTo>
                  <a:lnTo>
                    <a:pt x="1397" y="1554"/>
                  </a:lnTo>
                  <a:lnTo>
                    <a:pt x="1047" y="2449"/>
                  </a:lnTo>
                  <a:lnTo>
                    <a:pt x="540" y="2308"/>
                  </a:lnTo>
                  <a:lnTo>
                    <a:pt x="915" y="1393"/>
                  </a:lnTo>
                  <a:lnTo>
                    <a:pt x="1397" y="1554"/>
                  </a:lnTo>
                  <a:lnTo>
                    <a:pt x="1397" y="1544"/>
                  </a:lnTo>
                  <a:lnTo>
                    <a:pt x="944" y="1393"/>
                  </a:lnTo>
                  <a:lnTo>
                    <a:pt x="910" y="1381"/>
                  </a:lnTo>
                  <a:lnTo>
                    <a:pt x="528" y="2314"/>
                  </a:lnTo>
                  <a:lnTo>
                    <a:pt x="1043" y="2458"/>
                  </a:lnTo>
                  <a:lnTo>
                    <a:pt x="958" y="2675"/>
                  </a:lnTo>
                  <a:lnTo>
                    <a:pt x="955" y="2674"/>
                  </a:lnTo>
                  <a:lnTo>
                    <a:pt x="955" y="2684"/>
                  </a:lnTo>
                  <a:lnTo>
                    <a:pt x="737" y="3242"/>
                  </a:lnTo>
                  <a:lnTo>
                    <a:pt x="585" y="3631"/>
                  </a:lnTo>
                  <a:lnTo>
                    <a:pt x="61" y="3536"/>
                  </a:lnTo>
                  <a:lnTo>
                    <a:pt x="442" y="2562"/>
                  </a:lnTo>
                  <a:lnTo>
                    <a:pt x="955" y="2684"/>
                  </a:lnTo>
                  <a:lnTo>
                    <a:pt x="955" y="2674"/>
                  </a:lnTo>
                  <a:lnTo>
                    <a:pt x="482" y="2562"/>
                  </a:lnTo>
                  <a:lnTo>
                    <a:pt x="437" y="2551"/>
                  </a:lnTo>
                  <a:lnTo>
                    <a:pt x="52" y="3534"/>
                  </a:lnTo>
                  <a:lnTo>
                    <a:pt x="2" y="3525"/>
                  </a:lnTo>
                  <a:lnTo>
                    <a:pt x="0" y="3534"/>
                  </a:lnTo>
                  <a:lnTo>
                    <a:pt x="731" y="3666"/>
                  </a:lnTo>
                  <a:lnTo>
                    <a:pt x="638" y="3873"/>
                  </a:lnTo>
                  <a:lnTo>
                    <a:pt x="1" y="3801"/>
                  </a:lnTo>
                  <a:lnTo>
                    <a:pt x="0" y="3810"/>
                  </a:lnTo>
                  <a:lnTo>
                    <a:pt x="644" y="3883"/>
                  </a:lnTo>
                  <a:lnTo>
                    <a:pt x="742" y="3665"/>
                  </a:lnTo>
                  <a:lnTo>
                    <a:pt x="737" y="3663"/>
                  </a:lnTo>
                  <a:lnTo>
                    <a:pt x="738" y="3658"/>
                  </a:lnTo>
                  <a:lnTo>
                    <a:pt x="594" y="3632"/>
                  </a:lnTo>
                  <a:lnTo>
                    <a:pt x="595" y="3631"/>
                  </a:lnTo>
                  <a:lnTo>
                    <a:pt x="967" y="2677"/>
                  </a:lnTo>
                  <a:lnTo>
                    <a:pt x="1052" y="2460"/>
                  </a:lnTo>
                  <a:lnTo>
                    <a:pt x="1054" y="2455"/>
                  </a:lnTo>
                  <a:lnTo>
                    <a:pt x="1057" y="2449"/>
                  </a:lnTo>
                  <a:lnTo>
                    <a:pt x="1111" y="2311"/>
                  </a:lnTo>
                  <a:lnTo>
                    <a:pt x="1409" y="1548"/>
                  </a:lnTo>
                  <a:lnTo>
                    <a:pt x="1551" y="1184"/>
                  </a:lnTo>
                  <a:lnTo>
                    <a:pt x="1547" y="1183"/>
                  </a:lnTo>
                  <a:lnTo>
                    <a:pt x="1548" y="1178"/>
                  </a:lnTo>
                  <a:lnTo>
                    <a:pt x="1429" y="1134"/>
                  </a:lnTo>
                  <a:lnTo>
                    <a:pt x="1430" y="1131"/>
                  </a:lnTo>
                  <a:lnTo>
                    <a:pt x="1576" y="666"/>
                  </a:lnTo>
                  <a:lnTo>
                    <a:pt x="1582" y="648"/>
                  </a:lnTo>
                  <a:close/>
                  <a:moveTo>
                    <a:pt x="1968" y="438"/>
                  </a:moveTo>
                  <a:lnTo>
                    <a:pt x="1952" y="446"/>
                  </a:lnTo>
                  <a:lnTo>
                    <a:pt x="1952" y="456"/>
                  </a:lnTo>
                  <a:lnTo>
                    <a:pt x="1773" y="1025"/>
                  </a:lnTo>
                  <a:lnTo>
                    <a:pt x="1673" y="1073"/>
                  </a:lnTo>
                  <a:lnTo>
                    <a:pt x="1858" y="508"/>
                  </a:lnTo>
                  <a:lnTo>
                    <a:pt x="1952" y="456"/>
                  </a:lnTo>
                  <a:lnTo>
                    <a:pt x="1952" y="446"/>
                  </a:lnTo>
                  <a:lnTo>
                    <a:pt x="1851" y="501"/>
                  </a:lnTo>
                  <a:lnTo>
                    <a:pt x="1658" y="1090"/>
                  </a:lnTo>
                  <a:lnTo>
                    <a:pt x="1694" y="1073"/>
                  </a:lnTo>
                  <a:lnTo>
                    <a:pt x="1781" y="1031"/>
                  </a:lnTo>
                  <a:lnTo>
                    <a:pt x="1851" y="809"/>
                  </a:lnTo>
                  <a:lnTo>
                    <a:pt x="1962" y="456"/>
                  </a:lnTo>
                  <a:lnTo>
                    <a:pt x="1968" y="438"/>
                  </a:lnTo>
                  <a:close/>
                  <a:moveTo>
                    <a:pt x="2049" y="5344"/>
                  </a:moveTo>
                  <a:lnTo>
                    <a:pt x="1882" y="5348"/>
                  </a:lnTo>
                  <a:lnTo>
                    <a:pt x="1609" y="5350"/>
                  </a:lnTo>
                  <a:lnTo>
                    <a:pt x="1338" y="5348"/>
                  </a:lnTo>
                  <a:lnTo>
                    <a:pt x="1144" y="5343"/>
                  </a:lnTo>
                  <a:lnTo>
                    <a:pt x="1600" y="5368"/>
                  </a:lnTo>
                  <a:lnTo>
                    <a:pt x="1931" y="5350"/>
                  </a:lnTo>
                  <a:lnTo>
                    <a:pt x="2049" y="5344"/>
                  </a:lnTo>
                  <a:close/>
                  <a:moveTo>
                    <a:pt x="2550" y="121"/>
                  </a:moveTo>
                  <a:lnTo>
                    <a:pt x="2535" y="129"/>
                  </a:lnTo>
                  <a:lnTo>
                    <a:pt x="2535" y="139"/>
                  </a:lnTo>
                  <a:lnTo>
                    <a:pt x="2352" y="748"/>
                  </a:lnTo>
                  <a:lnTo>
                    <a:pt x="2252" y="796"/>
                  </a:lnTo>
                  <a:lnTo>
                    <a:pt x="2441" y="191"/>
                  </a:lnTo>
                  <a:lnTo>
                    <a:pt x="2535" y="139"/>
                  </a:lnTo>
                  <a:lnTo>
                    <a:pt x="2535" y="129"/>
                  </a:lnTo>
                  <a:lnTo>
                    <a:pt x="2433" y="184"/>
                  </a:lnTo>
                  <a:lnTo>
                    <a:pt x="2237" y="813"/>
                  </a:lnTo>
                  <a:lnTo>
                    <a:pt x="2273" y="796"/>
                  </a:lnTo>
                  <a:lnTo>
                    <a:pt x="2360" y="754"/>
                  </a:lnTo>
                  <a:lnTo>
                    <a:pt x="2384" y="675"/>
                  </a:lnTo>
                  <a:lnTo>
                    <a:pt x="2545" y="139"/>
                  </a:lnTo>
                  <a:lnTo>
                    <a:pt x="2550" y="121"/>
                  </a:lnTo>
                  <a:close/>
                  <a:moveTo>
                    <a:pt x="2772" y="0"/>
                  </a:moveTo>
                  <a:lnTo>
                    <a:pt x="2757" y="8"/>
                  </a:lnTo>
                  <a:lnTo>
                    <a:pt x="2757" y="18"/>
                  </a:lnTo>
                  <a:lnTo>
                    <a:pt x="2567" y="645"/>
                  </a:lnTo>
                  <a:lnTo>
                    <a:pt x="2464" y="695"/>
                  </a:lnTo>
                  <a:lnTo>
                    <a:pt x="2646" y="79"/>
                  </a:lnTo>
                  <a:lnTo>
                    <a:pt x="2757" y="18"/>
                  </a:lnTo>
                  <a:lnTo>
                    <a:pt x="2757" y="8"/>
                  </a:lnTo>
                  <a:lnTo>
                    <a:pt x="2638" y="73"/>
                  </a:lnTo>
                  <a:lnTo>
                    <a:pt x="2614" y="153"/>
                  </a:lnTo>
                  <a:lnTo>
                    <a:pt x="2449" y="712"/>
                  </a:lnTo>
                  <a:lnTo>
                    <a:pt x="2485" y="695"/>
                  </a:lnTo>
                  <a:lnTo>
                    <a:pt x="2575" y="651"/>
                  </a:lnTo>
                  <a:lnTo>
                    <a:pt x="2766" y="18"/>
                  </a:lnTo>
                  <a:lnTo>
                    <a:pt x="2772" y="0"/>
                  </a:lnTo>
                  <a:close/>
                  <a:moveTo>
                    <a:pt x="2815" y="5313"/>
                  </a:moveTo>
                  <a:lnTo>
                    <a:pt x="2591" y="5319"/>
                  </a:lnTo>
                  <a:lnTo>
                    <a:pt x="2049" y="5344"/>
                  </a:lnTo>
                  <a:lnTo>
                    <a:pt x="2815" y="5313"/>
                  </a:lnTo>
                  <a:close/>
                  <a:moveTo>
                    <a:pt x="3283" y="5310"/>
                  </a:moveTo>
                  <a:lnTo>
                    <a:pt x="3263" y="5309"/>
                  </a:lnTo>
                  <a:lnTo>
                    <a:pt x="3063" y="5300"/>
                  </a:lnTo>
                  <a:lnTo>
                    <a:pt x="2855" y="5311"/>
                  </a:lnTo>
                  <a:lnTo>
                    <a:pt x="2815" y="5313"/>
                  </a:lnTo>
                  <a:lnTo>
                    <a:pt x="3030" y="5309"/>
                  </a:lnTo>
                  <a:lnTo>
                    <a:pt x="3137" y="5309"/>
                  </a:lnTo>
                  <a:lnTo>
                    <a:pt x="3283" y="5310"/>
                  </a:lnTo>
                  <a:close/>
                  <a:moveTo>
                    <a:pt x="3838" y="5327"/>
                  </a:moveTo>
                  <a:lnTo>
                    <a:pt x="3575" y="5316"/>
                  </a:lnTo>
                  <a:lnTo>
                    <a:pt x="3332" y="5311"/>
                  </a:lnTo>
                  <a:lnTo>
                    <a:pt x="3283" y="5310"/>
                  </a:lnTo>
                  <a:lnTo>
                    <a:pt x="3837" y="5336"/>
                  </a:lnTo>
                  <a:lnTo>
                    <a:pt x="3838" y="5327"/>
                  </a:lnTo>
                  <a:close/>
                  <a:moveTo>
                    <a:pt x="5696" y="3831"/>
                  </a:moveTo>
                  <a:lnTo>
                    <a:pt x="5695" y="3822"/>
                  </a:lnTo>
                  <a:lnTo>
                    <a:pt x="5358" y="3848"/>
                  </a:lnTo>
                  <a:lnTo>
                    <a:pt x="4417" y="3496"/>
                  </a:lnTo>
                  <a:lnTo>
                    <a:pt x="4414" y="3504"/>
                  </a:lnTo>
                  <a:lnTo>
                    <a:pt x="5353" y="3855"/>
                  </a:lnTo>
                  <a:lnTo>
                    <a:pt x="5216" y="5241"/>
                  </a:lnTo>
                  <a:lnTo>
                    <a:pt x="4125" y="5291"/>
                  </a:lnTo>
                  <a:lnTo>
                    <a:pt x="4125" y="5300"/>
                  </a:lnTo>
                  <a:lnTo>
                    <a:pt x="5225" y="5250"/>
                  </a:lnTo>
                  <a:lnTo>
                    <a:pt x="5362" y="3856"/>
                  </a:lnTo>
                  <a:lnTo>
                    <a:pt x="5696" y="3831"/>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3" name="AutoShape 5"/>
            <p:cNvSpPr>
              <a:spLocks/>
            </p:cNvSpPr>
            <p:nvPr/>
          </p:nvSpPr>
          <p:spPr bwMode="auto">
            <a:xfrm>
              <a:off x="2448" y="3182"/>
              <a:ext cx="11133" cy="6819"/>
            </a:xfrm>
            <a:custGeom>
              <a:avLst/>
              <a:gdLst/>
              <a:ahLst/>
              <a:cxnLst>
                <a:cxn ang="0">
                  <a:pos x="0" y="6816"/>
                </a:cxn>
                <a:cxn ang="0">
                  <a:pos x="731" y="5964"/>
                </a:cxn>
                <a:cxn ang="0">
                  <a:pos x="301" y="6795"/>
                </a:cxn>
                <a:cxn ang="0">
                  <a:pos x="594" y="5993"/>
                </a:cxn>
                <a:cxn ang="0">
                  <a:pos x="727" y="5976"/>
                </a:cxn>
                <a:cxn ang="0">
                  <a:pos x="1142" y="4680"/>
                </a:cxn>
                <a:cxn ang="0">
                  <a:pos x="1142" y="4680"/>
                </a:cxn>
                <a:cxn ang="0">
                  <a:pos x="740" y="5471"/>
                </a:cxn>
                <a:cxn ang="0">
                  <a:pos x="1157" y="4666"/>
                </a:cxn>
                <a:cxn ang="0">
                  <a:pos x="1135" y="5365"/>
                </a:cxn>
                <a:cxn ang="0">
                  <a:pos x="1383" y="4593"/>
                </a:cxn>
                <a:cxn ang="0">
                  <a:pos x="1142" y="5372"/>
                </a:cxn>
                <a:cxn ang="0">
                  <a:pos x="1468" y="5818"/>
                </a:cxn>
                <a:cxn ang="0">
                  <a:pos x="1308" y="5866"/>
                </a:cxn>
                <a:cxn ang="0">
                  <a:pos x="982" y="6805"/>
                </a:cxn>
                <a:cxn ang="0">
                  <a:pos x="1482" y="5814"/>
                </a:cxn>
                <a:cxn ang="0">
                  <a:pos x="1271" y="4216"/>
                </a:cxn>
                <a:cxn ang="0">
                  <a:pos x="1514" y="3517"/>
                </a:cxn>
                <a:cxn ang="0">
                  <a:pos x="1278" y="4223"/>
                </a:cxn>
                <a:cxn ang="0">
                  <a:pos x="1728" y="3417"/>
                </a:cxn>
                <a:cxn ang="0">
                  <a:pos x="1395" y="4163"/>
                </a:cxn>
                <a:cxn ang="0">
                  <a:pos x="1615" y="3469"/>
                </a:cxn>
                <a:cxn ang="0">
                  <a:pos x="1552" y="3969"/>
                </a:cxn>
                <a:cxn ang="0">
                  <a:pos x="1783" y="4464"/>
                </a:cxn>
                <a:cxn ang="0">
                  <a:pos x="1671" y="4509"/>
                </a:cxn>
                <a:cxn ang="0">
                  <a:pos x="1417" y="5305"/>
                </a:cxn>
                <a:cxn ang="0">
                  <a:pos x="1796" y="4459"/>
                </a:cxn>
                <a:cxn ang="0">
                  <a:pos x="1816" y="3983"/>
                </a:cxn>
                <a:cxn ang="0">
                  <a:pos x="2031" y="3275"/>
                </a:cxn>
                <a:cxn ang="0">
                  <a:pos x="1823" y="3989"/>
                </a:cxn>
                <a:cxn ang="0">
                  <a:pos x="2042" y="4380"/>
                </a:cxn>
                <a:cxn ang="0">
                  <a:pos x="1930" y="4426"/>
                </a:cxn>
                <a:cxn ang="0">
                  <a:pos x="1900" y="4493"/>
                </a:cxn>
                <a:cxn ang="0">
                  <a:pos x="2051" y="4389"/>
                </a:cxn>
                <a:cxn ang="0">
                  <a:pos x="2231" y="3192"/>
                </a:cxn>
                <a:cxn ang="0">
                  <a:pos x="2231" y="3192"/>
                </a:cxn>
                <a:cxn ang="0">
                  <a:pos x="1898" y="3957"/>
                </a:cxn>
                <a:cxn ang="0">
                  <a:pos x="2246" y="3175"/>
                </a:cxn>
                <a:cxn ang="0">
                  <a:pos x="7480" y="4599"/>
                </a:cxn>
                <a:cxn ang="0">
                  <a:pos x="7471" y="2945"/>
                </a:cxn>
                <a:cxn ang="0">
                  <a:pos x="7862" y="531"/>
                </a:cxn>
                <a:cxn ang="0">
                  <a:pos x="7936" y="2804"/>
                </a:cxn>
                <a:cxn ang="0">
                  <a:pos x="7936" y="2804"/>
                </a:cxn>
                <a:cxn ang="0">
                  <a:pos x="7961" y="1614"/>
                </a:cxn>
                <a:cxn ang="0">
                  <a:pos x="7972" y="1913"/>
                </a:cxn>
                <a:cxn ang="0">
                  <a:pos x="8332" y="300"/>
                </a:cxn>
                <a:cxn ang="0">
                  <a:pos x="8497" y="1407"/>
                </a:cxn>
                <a:cxn ang="0">
                  <a:pos x="8497" y="1407"/>
                </a:cxn>
                <a:cxn ang="0">
                  <a:pos x="8495" y="2635"/>
                </a:cxn>
                <a:cxn ang="0">
                  <a:pos x="8513" y="1710"/>
                </a:cxn>
                <a:cxn ang="0">
                  <a:pos x="8867" y="31"/>
                </a:cxn>
                <a:cxn ang="0">
                  <a:pos x="9072" y="1179"/>
                </a:cxn>
                <a:cxn ang="0">
                  <a:pos x="9072" y="1179"/>
                </a:cxn>
                <a:cxn ang="0">
                  <a:pos x="9130" y="2446"/>
                </a:cxn>
                <a:cxn ang="0">
                  <a:pos x="9100" y="1490"/>
                </a:cxn>
                <a:cxn ang="0">
                  <a:pos x="10455" y="1000"/>
                </a:cxn>
                <a:cxn ang="0">
                  <a:pos x="10862" y="2990"/>
                </a:cxn>
                <a:cxn ang="0">
                  <a:pos x="10862" y="2990"/>
                </a:cxn>
                <a:cxn ang="0">
                  <a:pos x="11124" y="4319"/>
                </a:cxn>
              </a:cxnLst>
              <a:rect l="0" t="0" r="r" b="b"/>
              <a:pathLst>
                <a:path w="11133" h="6819">
                  <a:moveTo>
                    <a:pt x="533" y="5974"/>
                  </a:moveTo>
                  <a:lnTo>
                    <a:pt x="532" y="5965"/>
                  </a:lnTo>
                  <a:lnTo>
                    <a:pt x="328" y="5992"/>
                  </a:lnTo>
                  <a:lnTo>
                    <a:pt x="0" y="6816"/>
                  </a:lnTo>
                  <a:lnTo>
                    <a:pt x="9" y="6819"/>
                  </a:lnTo>
                  <a:lnTo>
                    <a:pt x="335" y="6000"/>
                  </a:lnTo>
                  <a:lnTo>
                    <a:pt x="533" y="5974"/>
                  </a:lnTo>
                  <a:close/>
                  <a:moveTo>
                    <a:pt x="731" y="5964"/>
                  </a:moveTo>
                  <a:lnTo>
                    <a:pt x="717" y="5967"/>
                  </a:lnTo>
                  <a:lnTo>
                    <a:pt x="717" y="5976"/>
                  </a:lnTo>
                  <a:lnTo>
                    <a:pt x="430" y="6784"/>
                  </a:lnTo>
                  <a:lnTo>
                    <a:pt x="301" y="6795"/>
                  </a:lnTo>
                  <a:lnTo>
                    <a:pt x="601" y="6001"/>
                  </a:lnTo>
                  <a:lnTo>
                    <a:pt x="717" y="5976"/>
                  </a:lnTo>
                  <a:lnTo>
                    <a:pt x="717" y="5967"/>
                  </a:lnTo>
                  <a:lnTo>
                    <a:pt x="594" y="5993"/>
                  </a:lnTo>
                  <a:lnTo>
                    <a:pt x="287" y="6806"/>
                  </a:lnTo>
                  <a:lnTo>
                    <a:pt x="407" y="6795"/>
                  </a:lnTo>
                  <a:lnTo>
                    <a:pt x="436" y="6793"/>
                  </a:lnTo>
                  <a:lnTo>
                    <a:pt x="727" y="5976"/>
                  </a:lnTo>
                  <a:lnTo>
                    <a:pt x="731" y="5964"/>
                  </a:lnTo>
                  <a:close/>
                  <a:moveTo>
                    <a:pt x="1157" y="4666"/>
                  </a:moveTo>
                  <a:lnTo>
                    <a:pt x="1142" y="4671"/>
                  </a:lnTo>
                  <a:lnTo>
                    <a:pt x="1142" y="4680"/>
                  </a:lnTo>
                  <a:lnTo>
                    <a:pt x="883" y="5427"/>
                  </a:lnTo>
                  <a:lnTo>
                    <a:pt x="755" y="5458"/>
                  </a:lnTo>
                  <a:lnTo>
                    <a:pt x="1031" y="4716"/>
                  </a:lnTo>
                  <a:lnTo>
                    <a:pt x="1142" y="4680"/>
                  </a:lnTo>
                  <a:lnTo>
                    <a:pt x="1142" y="4671"/>
                  </a:lnTo>
                  <a:lnTo>
                    <a:pt x="1024" y="4709"/>
                  </a:lnTo>
                  <a:lnTo>
                    <a:pt x="995" y="4785"/>
                  </a:lnTo>
                  <a:lnTo>
                    <a:pt x="740" y="5471"/>
                  </a:lnTo>
                  <a:lnTo>
                    <a:pt x="793" y="5458"/>
                  </a:lnTo>
                  <a:lnTo>
                    <a:pt x="890" y="5434"/>
                  </a:lnTo>
                  <a:lnTo>
                    <a:pt x="1152" y="4680"/>
                  </a:lnTo>
                  <a:lnTo>
                    <a:pt x="1157" y="4666"/>
                  </a:lnTo>
                  <a:close/>
                  <a:moveTo>
                    <a:pt x="1397" y="4588"/>
                  </a:moveTo>
                  <a:lnTo>
                    <a:pt x="1383" y="4593"/>
                  </a:lnTo>
                  <a:lnTo>
                    <a:pt x="1383" y="4602"/>
                  </a:lnTo>
                  <a:lnTo>
                    <a:pt x="1135" y="5365"/>
                  </a:lnTo>
                  <a:lnTo>
                    <a:pt x="1006" y="5396"/>
                  </a:lnTo>
                  <a:lnTo>
                    <a:pt x="1271" y="4639"/>
                  </a:lnTo>
                  <a:lnTo>
                    <a:pt x="1383" y="4602"/>
                  </a:lnTo>
                  <a:lnTo>
                    <a:pt x="1383" y="4593"/>
                  </a:lnTo>
                  <a:lnTo>
                    <a:pt x="1264" y="4631"/>
                  </a:lnTo>
                  <a:lnTo>
                    <a:pt x="992" y="5409"/>
                  </a:lnTo>
                  <a:lnTo>
                    <a:pt x="1045" y="5396"/>
                  </a:lnTo>
                  <a:lnTo>
                    <a:pt x="1142" y="5372"/>
                  </a:lnTo>
                  <a:lnTo>
                    <a:pt x="1392" y="4602"/>
                  </a:lnTo>
                  <a:lnTo>
                    <a:pt x="1397" y="4588"/>
                  </a:lnTo>
                  <a:close/>
                  <a:moveTo>
                    <a:pt x="1482" y="5814"/>
                  </a:moveTo>
                  <a:lnTo>
                    <a:pt x="1468" y="5818"/>
                  </a:lnTo>
                  <a:lnTo>
                    <a:pt x="1468" y="5827"/>
                  </a:lnTo>
                  <a:lnTo>
                    <a:pt x="1157" y="6784"/>
                  </a:lnTo>
                  <a:lnTo>
                    <a:pt x="995" y="6795"/>
                  </a:lnTo>
                  <a:lnTo>
                    <a:pt x="1308" y="5866"/>
                  </a:lnTo>
                  <a:lnTo>
                    <a:pt x="1468" y="5827"/>
                  </a:lnTo>
                  <a:lnTo>
                    <a:pt x="1468" y="5818"/>
                  </a:lnTo>
                  <a:lnTo>
                    <a:pt x="1301" y="5859"/>
                  </a:lnTo>
                  <a:lnTo>
                    <a:pt x="982" y="6805"/>
                  </a:lnTo>
                  <a:lnTo>
                    <a:pt x="1126" y="6795"/>
                  </a:lnTo>
                  <a:lnTo>
                    <a:pt x="1164" y="6793"/>
                  </a:lnTo>
                  <a:lnTo>
                    <a:pt x="1478" y="5827"/>
                  </a:lnTo>
                  <a:lnTo>
                    <a:pt x="1482" y="5814"/>
                  </a:lnTo>
                  <a:close/>
                  <a:moveTo>
                    <a:pt x="1530" y="3509"/>
                  </a:moveTo>
                  <a:lnTo>
                    <a:pt x="1514" y="3517"/>
                  </a:lnTo>
                  <a:lnTo>
                    <a:pt x="1514" y="3527"/>
                  </a:lnTo>
                  <a:lnTo>
                    <a:pt x="1271" y="4216"/>
                  </a:lnTo>
                  <a:lnTo>
                    <a:pt x="1172" y="4259"/>
                  </a:lnTo>
                  <a:lnTo>
                    <a:pt x="1424" y="3569"/>
                  </a:lnTo>
                  <a:lnTo>
                    <a:pt x="1514" y="3527"/>
                  </a:lnTo>
                  <a:lnTo>
                    <a:pt x="1514" y="3517"/>
                  </a:lnTo>
                  <a:lnTo>
                    <a:pt x="1417" y="3562"/>
                  </a:lnTo>
                  <a:lnTo>
                    <a:pt x="1156" y="4275"/>
                  </a:lnTo>
                  <a:lnTo>
                    <a:pt x="1195" y="4259"/>
                  </a:lnTo>
                  <a:lnTo>
                    <a:pt x="1278" y="4223"/>
                  </a:lnTo>
                  <a:lnTo>
                    <a:pt x="1390" y="3906"/>
                  </a:lnTo>
                  <a:lnTo>
                    <a:pt x="1524" y="3527"/>
                  </a:lnTo>
                  <a:lnTo>
                    <a:pt x="1530" y="3509"/>
                  </a:lnTo>
                  <a:close/>
                  <a:moveTo>
                    <a:pt x="1728" y="3417"/>
                  </a:moveTo>
                  <a:lnTo>
                    <a:pt x="1713" y="3424"/>
                  </a:lnTo>
                  <a:lnTo>
                    <a:pt x="1713" y="3434"/>
                  </a:lnTo>
                  <a:lnTo>
                    <a:pt x="1494" y="4121"/>
                  </a:lnTo>
                  <a:lnTo>
                    <a:pt x="1395" y="4163"/>
                  </a:lnTo>
                  <a:lnTo>
                    <a:pt x="1623" y="3476"/>
                  </a:lnTo>
                  <a:lnTo>
                    <a:pt x="1713" y="3434"/>
                  </a:lnTo>
                  <a:lnTo>
                    <a:pt x="1713" y="3424"/>
                  </a:lnTo>
                  <a:lnTo>
                    <a:pt x="1615" y="3469"/>
                  </a:lnTo>
                  <a:lnTo>
                    <a:pt x="1380" y="4179"/>
                  </a:lnTo>
                  <a:lnTo>
                    <a:pt x="1418" y="4163"/>
                  </a:lnTo>
                  <a:lnTo>
                    <a:pt x="1501" y="4127"/>
                  </a:lnTo>
                  <a:lnTo>
                    <a:pt x="1552" y="3969"/>
                  </a:lnTo>
                  <a:lnTo>
                    <a:pt x="1722" y="3434"/>
                  </a:lnTo>
                  <a:lnTo>
                    <a:pt x="1728" y="3417"/>
                  </a:lnTo>
                  <a:close/>
                  <a:moveTo>
                    <a:pt x="1796" y="4459"/>
                  </a:moveTo>
                  <a:lnTo>
                    <a:pt x="1783" y="4464"/>
                  </a:lnTo>
                  <a:lnTo>
                    <a:pt x="1783" y="4473"/>
                  </a:lnTo>
                  <a:lnTo>
                    <a:pt x="1559" y="5260"/>
                  </a:lnTo>
                  <a:lnTo>
                    <a:pt x="1430" y="5292"/>
                  </a:lnTo>
                  <a:lnTo>
                    <a:pt x="1671" y="4509"/>
                  </a:lnTo>
                  <a:lnTo>
                    <a:pt x="1783" y="4473"/>
                  </a:lnTo>
                  <a:lnTo>
                    <a:pt x="1783" y="4464"/>
                  </a:lnTo>
                  <a:lnTo>
                    <a:pt x="1663" y="4502"/>
                  </a:lnTo>
                  <a:lnTo>
                    <a:pt x="1417" y="5305"/>
                  </a:lnTo>
                  <a:lnTo>
                    <a:pt x="1468" y="5292"/>
                  </a:lnTo>
                  <a:lnTo>
                    <a:pt x="1566" y="5268"/>
                  </a:lnTo>
                  <a:lnTo>
                    <a:pt x="1792" y="4473"/>
                  </a:lnTo>
                  <a:lnTo>
                    <a:pt x="1796" y="4459"/>
                  </a:lnTo>
                  <a:close/>
                  <a:moveTo>
                    <a:pt x="2045" y="3268"/>
                  </a:moveTo>
                  <a:lnTo>
                    <a:pt x="2031" y="3275"/>
                  </a:lnTo>
                  <a:lnTo>
                    <a:pt x="2031" y="3285"/>
                  </a:lnTo>
                  <a:lnTo>
                    <a:pt x="1816" y="3983"/>
                  </a:lnTo>
                  <a:lnTo>
                    <a:pt x="1712" y="4027"/>
                  </a:lnTo>
                  <a:lnTo>
                    <a:pt x="1944" y="3326"/>
                  </a:lnTo>
                  <a:lnTo>
                    <a:pt x="2031" y="3285"/>
                  </a:lnTo>
                  <a:lnTo>
                    <a:pt x="2031" y="3275"/>
                  </a:lnTo>
                  <a:lnTo>
                    <a:pt x="1936" y="3319"/>
                  </a:lnTo>
                  <a:lnTo>
                    <a:pt x="1697" y="4044"/>
                  </a:lnTo>
                  <a:lnTo>
                    <a:pt x="1735" y="4027"/>
                  </a:lnTo>
                  <a:lnTo>
                    <a:pt x="1823" y="3989"/>
                  </a:lnTo>
                  <a:lnTo>
                    <a:pt x="2040" y="3285"/>
                  </a:lnTo>
                  <a:lnTo>
                    <a:pt x="2045" y="3268"/>
                  </a:lnTo>
                  <a:close/>
                  <a:moveTo>
                    <a:pt x="2055" y="4375"/>
                  </a:moveTo>
                  <a:lnTo>
                    <a:pt x="2042" y="4380"/>
                  </a:lnTo>
                  <a:lnTo>
                    <a:pt x="2042" y="4389"/>
                  </a:lnTo>
                  <a:lnTo>
                    <a:pt x="1818" y="5196"/>
                  </a:lnTo>
                  <a:lnTo>
                    <a:pt x="1690" y="5228"/>
                  </a:lnTo>
                  <a:lnTo>
                    <a:pt x="1930" y="4426"/>
                  </a:lnTo>
                  <a:lnTo>
                    <a:pt x="2042" y="4389"/>
                  </a:lnTo>
                  <a:lnTo>
                    <a:pt x="2042" y="4380"/>
                  </a:lnTo>
                  <a:lnTo>
                    <a:pt x="1923" y="4418"/>
                  </a:lnTo>
                  <a:lnTo>
                    <a:pt x="1900" y="4493"/>
                  </a:lnTo>
                  <a:lnTo>
                    <a:pt x="1676" y="5241"/>
                  </a:lnTo>
                  <a:lnTo>
                    <a:pt x="1728" y="5228"/>
                  </a:lnTo>
                  <a:lnTo>
                    <a:pt x="1826" y="5204"/>
                  </a:lnTo>
                  <a:lnTo>
                    <a:pt x="2051" y="4389"/>
                  </a:lnTo>
                  <a:lnTo>
                    <a:pt x="2055" y="4375"/>
                  </a:lnTo>
                  <a:close/>
                  <a:moveTo>
                    <a:pt x="2246" y="3175"/>
                  </a:moveTo>
                  <a:lnTo>
                    <a:pt x="2231" y="3182"/>
                  </a:lnTo>
                  <a:lnTo>
                    <a:pt x="2231" y="3192"/>
                  </a:lnTo>
                  <a:lnTo>
                    <a:pt x="2020" y="3895"/>
                  </a:lnTo>
                  <a:lnTo>
                    <a:pt x="1912" y="3941"/>
                  </a:lnTo>
                  <a:lnTo>
                    <a:pt x="2119" y="3244"/>
                  </a:lnTo>
                  <a:lnTo>
                    <a:pt x="2231" y="3192"/>
                  </a:lnTo>
                  <a:lnTo>
                    <a:pt x="2231" y="3182"/>
                  </a:lnTo>
                  <a:lnTo>
                    <a:pt x="2112" y="3237"/>
                  </a:lnTo>
                  <a:lnTo>
                    <a:pt x="2064" y="3397"/>
                  </a:lnTo>
                  <a:lnTo>
                    <a:pt x="1898" y="3957"/>
                  </a:lnTo>
                  <a:lnTo>
                    <a:pt x="1935" y="3941"/>
                  </a:lnTo>
                  <a:lnTo>
                    <a:pt x="2028" y="3902"/>
                  </a:lnTo>
                  <a:lnTo>
                    <a:pt x="2241" y="3192"/>
                  </a:lnTo>
                  <a:lnTo>
                    <a:pt x="2246" y="3175"/>
                  </a:lnTo>
                  <a:close/>
                  <a:moveTo>
                    <a:pt x="7480" y="3627"/>
                  </a:moveTo>
                  <a:lnTo>
                    <a:pt x="7471" y="3627"/>
                  </a:lnTo>
                  <a:lnTo>
                    <a:pt x="7471" y="4599"/>
                  </a:lnTo>
                  <a:lnTo>
                    <a:pt x="7480" y="4599"/>
                  </a:lnTo>
                  <a:lnTo>
                    <a:pt x="7480" y="3627"/>
                  </a:lnTo>
                  <a:close/>
                  <a:moveTo>
                    <a:pt x="7480" y="2098"/>
                  </a:moveTo>
                  <a:lnTo>
                    <a:pt x="7471" y="2098"/>
                  </a:lnTo>
                  <a:lnTo>
                    <a:pt x="7471" y="2945"/>
                  </a:lnTo>
                  <a:lnTo>
                    <a:pt x="7480" y="2945"/>
                  </a:lnTo>
                  <a:lnTo>
                    <a:pt x="7480" y="2098"/>
                  </a:lnTo>
                  <a:close/>
                  <a:moveTo>
                    <a:pt x="7898" y="1643"/>
                  </a:moveTo>
                  <a:lnTo>
                    <a:pt x="7862" y="531"/>
                  </a:lnTo>
                  <a:lnTo>
                    <a:pt x="7853" y="532"/>
                  </a:lnTo>
                  <a:lnTo>
                    <a:pt x="7889" y="1643"/>
                  </a:lnTo>
                  <a:lnTo>
                    <a:pt x="7898" y="1643"/>
                  </a:lnTo>
                  <a:close/>
                  <a:moveTo>
                    <a:pt x="7936" y="2804"/>
                  </a:moveTo>
                  <a:lnTo>
                    <a:pt x="7908" y="1939"/>
                  </a:lnTo>
                  <a:lnTo>
                    <a:pt x="7899" y="1939"/>
                  </a:lnTo>
                  <a:lnTo>
                    <a:pt x="7927" y="2804"/>
                  </a:lnTo>
                  <a:lnTo>
                    <a:pt x="7936" y="2804"/>
                  </a:lnTo>
                  <a:close/>
                  <a:moveTo>
                    <a:pt x="7970" y="1614"/>
                  </a:moveTo>
                  <a:lnTo>
                    <a:pt x="7929" y="498"/>
                  </a:lnTo>
                  <a:lnTo>
                    <a:pt x="7920" y="499"/>
                  </a:lnTo>
                  <a:lnTo>
                    <a:pt x="7961" y="1614"/>
                  </a:lnTo>
                  <a:lnTo>
                    <a:pt x="7970" y="1614"/>
                  </a:lnTo>
                  <a:close/>
                  <a:moveTo>
                    <a:pt x="8013" y="2784"/>
                  </a:moveTo>
                  <a:lnTo>
                    <a:pt x="7981" y="1913"/>
                  </a:lnTo>
                  <a:lnTo>
                    <a:pt x="7972" y="1913"/>
                  </a:lnTo>
                  <a:lnTo>
                    <a:pt x="8003" y="2784"/>
                  </a:lnTo>
                  <a:lnTo>
                    <a:pt x="8013" y="2784"/>
                  </a:lnTo>
                  <a:close/>
                  <a:moveTo>
                    <a:pt x="8416" y="1438"/>
                  </a:moveTo>
                  <a:lnTo>
                    <a:pt x="8332" y="300"/>
                  </a:lnTo>
                  <a:lnTo>
                    <a:pt x="8323" y="301"/>
                  </a:lnTo>
                  <a:lnTo>
                    <a:pt x="8407" y="1438"/>
                  </a:lnTo>
                  <a:lnTo>
                    <a:pt x="8416" y="1438"/>
                  </a:lnTo>
                  <a:close/>
                  <a:moveTo>
                    <a:pt x="8497" y="1407"/>
                  </a:moveTo>
                  <a:lnTo>
                    <a:pt x="8404" y="261"/>
                  </a:lnTo>
                  <a:lnTo>
                    <a:pt x="8394" y="261"/>
                  </a:lnTo>
                  <a:lnTo>
                    <a:pt x="8488" y="1407"/>
                  </a:lnTo>
                  <a:lnTo>
                    <a:pt x="8497" y="1407"/>
                  </a:lnTo>
                  <a:close/>
                  <a:moveTo>
                    <a:pt x="8504" y="2635"/>
                  </a:moveTo>
                  <a:lnTo>
                    <a:pt x="8438" y="1740"/>
                  </a:lnTo>
                  <a:lnTo>
                    <a:pt x="8429" y="1740"/>
                  </a:lnTo>
                  <a:lnTo>
                    <a:pt x="8495" y="2635"/>
                  </a:lnTo>
                  <a:lnTo>
                    <a:pt x="8504" y="2635"/>
                  </a:lnTo>
                  <a:close/>
                  <a:moveTo>
                    <a:pt x="8595" y="2609"/>
                  </a:moveTo>
                  <a:lnTo>
                    <a:pt x="8522" y="1709"/>
                  </a:lnTo>
                  <a:lnTo>
                    <a:pt x="8513" y="1710"/>
                  </a:lnTo>
                  <a:lnTo>
                    <a:pt x="8586" y="2609"/>
                  </a:lnTo>
                  <a:lnTo>
                    <a:pt x="8595" y="2609"/>
                  </a:lnTo>
                  <a:close/>
                  <a:moveTo>
                    <a:pt x="9000" y="1208"/>
                  </a:moveTo>
                  <a:lnTo>
                    <a:pt x="8867" y="31"/>
                  </a:lnTo>
                  <a:lnTo>
                    <a:pt x="8858" y="32"/>
                  </a:lnTo>
                  <a:lnTo>
                    <a:pt x="8991" y="1209"/>
                  </a:lnTo>
                  <a:lnTo>
                    <a:pt x="9000" y="1208"/>
                  </a:lnTo>
                  <a:close/>
                  <a:moveTo>
                    <a:pt x="9072" y="1179"/>
                  </a:moveTo>
                  <a:lnTo>
                    <a:pt x="8930" y="0"/>
                  </a:lnTo>
                  <a:lnTo>
                    <a:pt x="8921" y="1"/>
                  </a:lnTo>
                  <a:lnTo>
                    <a:pt x="9063" y="1180"/>
                  </a:lnTo>
                  <a:lnTo>
                    <a:pt x="9072" y="1179"/>
                  </a:lnTo>
                  <a:close/>
                  <a:moveTo>
                    <a:pt x="9139" y="2445"/>
                  </a:moveTo>
                  <a:lnTo>
                    <a:pt x="9035" y="1518"/>
                  </a:lnTo>
                  <a:lnTo>
                    <a:pt x="9026" y="1519"/>
                  </a:lnTo>
                  <a:lnTo>
                    <a:pt x="9130" y="2446"/>
                  </a:lnTo>
                  <a:lnTo>
                    <a:pt x="9139" y="2445"/>
                  </a:lnTo>
                  <a:close/>
                  <a:moveTo>
                    <a:pt x="9221" y="2419"/>
                  </a:moveTo>
                  <a:lnTo>
                    <a:pt x="9109" y="1489"/>
                  </a:lnTo>
                  <a:lnTo>
                    <a:pt x="9100" y="1490"/>
                  </a:lnTo>
                  <a:lnTo>
                    <a:pt x="9212" y="2420"/>
                  </a:lnTo>
                  <a:lnTo>
                    <a:pt x="9221" y="2419"/>
                  </a:lnTo>
                  <a:close/>
                  <a:moveTo>
                    <a:pt x="10610" y="1760"/>
                  </a:moveTo>
                  <a:lnTo>
                    <a:pt x="10455" y="1000"/>
                  </a:lnTo>
                  <a:lnTo>
                    <a:pt x="10446" y="1002"/>
                  </a:lnTo>
                  <a:lnTo>
                    <a:pt x="10601" y="1762"/>
                  </a:lnTo>
                  <a:lnTo>
                    <a:pt x="10610" y="1760"/>
                  </a:lnTo>
                  <a:close/>
                  <a:moveTo>
                    <a:pt x="10862" y="2990"/>
                  </a:moveTo>
                  <a:lnTo>
                    <a:pt x="10702" y="2207"/>
                  </a:lnTo>
                  <a:lnTo>
                    <a:pt x="10693" y="2208"/>
                  </a:lnTo>
                  <a:lnTo>
                    <a:pt x="10853" y="2992"/>
                  </a:lnTo>
                  <a:lnTo>
                    <a:pt x="10862" y="2990"/>
                  </a:lnTo>
                  <a:close/>
                  <a:moveTo>
                    <a:pt x="11132" y="4318"/>
                  </a:moveTo>
                  <a:lnTo>
                    <a:pt x="11004" y="3690"/>
                  </a:lnTo>
                  <a:lnTo>
                    <a:pt x="10995" y="3691"/>
                  </a:lnTo>
                  <a:lnTo>
                    <a:pt x="11124" y="4319"/>
                  </a:lnTo>
                  <a:lnTo>
                    <a:pt x="11132" y="4318"/>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a:t>
            </a:r>
            <a:r>
              <a:rPr lang="en-US" sz="1100" b="1" dirty="0">
                <a:solidFill>
                  <a:srgbClr val="0070C0"/>
                </a:solidFill>
                <a:latin typeface="Georgia" pitchFamily="18" charset="0"/>
              </a:rPr>
              <a:t> </a:t>
            </a:r>
            <a:r>
              <a:rPr lang="ro-RO" sz="1100" b="1" dirty="0">
                <a:solidFill>
                  <a:srgbClr val="0070C0"/>
                </a:solidFill>
                <a:latin typeface="Georgia" pitchFamily="18" charset="0"/>
              </a:rPr>
              <a:t>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3" name="Subtitlu 2"/>
          <p:cNvSpPr>
            <a:spLocks noGrp="1"/>
          </p:cNvSpPr>
          <p:nvPr>
            <p:ph type="subTitle" idx="1"/>
          </p:nvPr>
        </p:nvSpPr>
        <p:spPr>
          <a:xfrm>
            <a:off x="773723" y="1085841"/>
            <a:ext cx="7737231" cy="3343297"/>
          </a:xfrm>
        </p:spPr>
        <p:txBody>
          <a:bodyPr>
            <a:noAutofit/>
          </a:bodyPr>
          <a:lstStyle/>
          <a:p>
            <a:pPr marL="342900" lvl="0" indent="-342900" algn="l" defTabSz="914400">
              <a:buBlip>
                <a:blip r:embed="rId5"/>
              </a:buBlip>
            </a:pPr>
            <a:r>
              <a:rPr lang="ro-RO" sz="1800" b="1" i="1" dirty="0">
                <a:solidFill>
                  <a:schemeClr val="tx2">
                    <a:lumMod val="60000"/>
                    <a:lumOff val="40000"/>
                  </a:schemeClr>
                </a:solidFill>
                <a:latin typeface="Times New Roman" pitchFamily="18" charset="0"/>
                <a:cs typeface="Times New Roman" pitchFamily="18" charset="0"/>
              </a:rPr>
              <a:t>Alte activități</a:t>
            </a:r>
          </a:p>
          <a:p>
            <a:pPr marL="342900" lvl="0" indent="-342900" algn="just" defTabSz="914400"/>
            <a:r>
              <a:rPr lang="ro-RO" sz="1200" b="1" i="1" dirty="0">
                <a:solidFill>
                  <a:schemeClr val="tx2">
                    <a:lumMod val="60000"/>
                    <a:lumOff val="40000"/>
                  </a:schemeClr>
                </a:solidFill>
                <a:latin typeface="Times New Roman" pitchFamily="18" charset="0"/>
                <a:cs typeface="Times New Roman" pitchFamily="18" charset="0"/>
              </a:rPr>
              <a:t>Participarea la efectuarea acțiunilor de </a:t>
            </a:r>
            <a:r>
              <a:rPr lang="ro-RO" sz="1200" b="1" i="1" dirty="0" smtClean="0">
                <a:solidFill>
                  <a:schemeClr val="tx2">
                    <a:lumMod val="60000"/>
                    <a:lumOff val="40000"/>
                  </a:schemeClr>
                </a:solidFill>
                <a:latin typeface="Times New Roman" pitchFamily="18" charset="0"/>
                <a:cs typeface="Times New Roman" pitchFamily="18" charset="0"/>
              </a:rPr>
              <a:t>control ce au fost solicitate prefectului de către ministere/alte instituții ale administrației centrale</a:t>
            </a:r>
            <a:endParaRPr lang="ro-RO" sz="1200" b="1" i="1" dirty="0">
              <a:solidFill>
                <a:schemeClr val="tx2">
                  <a:lumMod val="60000"/>
                  <a:lumOff val="40000"/>
                </a:schemeClr>
              </a:solidFill>
              <a:latin typeface="Times New Roman" pitchFamily="18" charset="0"/>
              <a:cs typeface="Times New Roman" pitchFamily="18" charset="0"/>
            </a:endParaRPr>
          </a:p>
          <a:p>
            <a:pPr marL="342900" lvl="0" indent="-342900" algn="just" defTabSz="914400">
              <a:buFont typeface="Arial" pitchFamily="34" charset="0"/>
              <a:buChar char="•"/>
            </a:pPr>
            <a:endParaRPr lang="ro-RO" sz="800" b="1" dirty="0">
              <a:solidFill>
                <a:srgbClr val="3716FC"/>
              </a:solidFill>
            </a:endParaRPr>
          </a:p>
          <a:p>
            <a:pPr marL="342900" indent="-342900" algn="just" defTabSz="914400">
              <a:buFont typeface="Arial" pitchFamily="34" charset="0"/>
              <a:buChar char="•"/>
            </a:pPr>
            <a:r>
              <a:rPr lang="ro-RO" sz="1200" dirty="0" smtClean="0">
                <a:solidFill>
                  <a:schemeClr val="tx1"/>
                </a:solidFill>
                <a:latin typeface="Tahoma" pitchFamily="34" charset="0"/>
                <a:ea typeface="Tahoma" pitchFamily="34" charset="0"/>
                <a:cs typeface="Tahoma" pitchFamily="34" charset="0"/>
              </a:rPr>
              <a:t>Acțiuni de control la centrele rezidențiale destinate persoanelor vârstnice, centrele rezidențiale destinate persoanelor adulte cu </a:t>
            </a:r>
            <a:r>
              <a:rPr lang="ro-RO" sz="1200" dirty="0" err="1" smtClean="0">
                <a:solidFill>
                  <a:schemeClr val="tx1"/>
                </a:solidFill>
                <a:latin typeface="Tahoma" pitchFamily="34" charset="0"/>
                <a:ea typeface="Tahoma" pitchFamily="34" charset="0"/>
                <a:cs typeface="Tahoma" pitchFamily="34" charset="0"/>
              </a:rPr>
              <a:t>dizabilități</a:t>
            </a:r>
            <a:r>
              <a:rPr lang="ro-RO" sz="1200" dirty="0" smtClean="0">
                <a:solidFill>
                  <a:schemeClr val="tx1"/>
                </a:solidFill>
                <a:latin typeface="Tahoma" pitchFamily="34" charset="0"/>
                <a:ea typeface="Tahoma" pitchFamily="34" charset="0"/>
                <a:cs typeface="Tahoma" pitchFamily="34" charset="0"/>
              </a:rPr>
              <a:t> și cele destinate copiilor, la nivelul județului Satu Mare</a:t>
            </a:r>
            <a:r>
              <a:rPr lang="en-US" sz="1200" dirty="0" smtClean="0">
                <a:solidFill>
                  <a:schemeClr val="tx1"/>
                </a:solidFill>
                <a:latin typeface="Tahoma" pitchFamily="34" charset="0"/>
                <a:ea typeface="Tahoma" pitchFamily="34" charset="0"/>
                <a:cs typeface="Tahoma" pitchFamily="34" charset="0"/>
              </a:rPr>
              <a:t>;</a:t>
            </a:r>
          </a:p>
          <a:p>
            <a:pPr marL="342900" indent="-342900" algn="just" defTabSz="914400">
              <a:buFont typeface="Arial" pitchFamily="34" charset="0"/>
              <a:buChar char="•"/>
            </a:pPr>
            <a:r>
              <a:rPr lang="ro-RO" sz="1200" dirty="0" smtClean="0">
                <a:solidFill>
                  <a:schemeClr val="tx1"/>
                </a:solidFill>
                <a:latin typeface="Tahoma" pitchFamily="34" charset="0"/>
                <a:ea typeface="Tahoma" pitchFamily="34" charset="0"/>
                <a:cs typeface="Tahoma" pitchFamily="34" charset="0"/>
              </a:rPr>
              <a:t>Acțiuni de control pentru identificarea problemelor existente la nivelul operatorilor economici care depozitează, distribuie, transportă și comercializează carburanți, inclusiv gaz petrolier lichefiat (GPL) pe raza județului Satu Mare</a:t>
            </a:r>
            <a:r>
              <a:rPr lang="en-US" sz="1200" dirty="0" smtClean="0">
                <a:solidFill>
                  <a:schemeClr val="tx1"/>
                </a:solidFill>
                <a:latin typeface="Tahoma" pitchFamily="34" charset="0"/>
                <a:ea typeface="Tahoma" pitchFamily="34" charset="0"/>
                <a:cs typeface="Tahoma" pitchFamily="34" charset="0"/>
              </a:rPr>
              <a:t>;</a:t>
            </a:r>
            <a:endParaRPr lang="ro-RO" sz="1200" dirty="0" smtClean="0">
              <a:solidFill>
                <a:schemeClr val="tx1"/>
              </a:solidFill>
              <a:latin typeface="Tahoma" pitchFamily="34" charset="0"/>
              <a:ea typeface="Tahoma" pitchFamily="34" charset="0"/>
              <a:cs typeface="Tahoma" pitchFamily="34" charset="0"/>
            </a:endParaRPr>
          </a:p>
          <a:p>
            <a:pPr marL="342900" lvl="0" indent="-342900" algn="just" defTabSz="914400"/>
            <a:r>
              <a:rPr lang="ro-RO" sz="1200" b="1" i="1" dirty="0" smtClean="0">
                <a:solidFill>
                  <a:schemeClr val="tx2">
                    <a:lumMod val="60000"/>
                    <a:lumOff val="40000"/>
                  </a:schemeClr>
                </a:solidFill>
                <a:latin typeface="Times New Roman" pitchFamily="18" charset="0"/>
                <a:cs typeface="Times New Roman" pitchFamily="18" charset="0"/>
              </a:rPr>
              <a:t>Participarea la efectuarea acțiunilor de control în domeniul situațiilor de urgență </a:t>
            </a:r>
          </a:p>
          <a:p>
            <a:pPr marL="342900" lvl="0" indent="-342900" algn="just" defTabSz="914400">
              <a:buFont typeface="Arial" pitchFamily="34" charset="0"/>
              <a:buChar char="•"/>
            </a:pPr>
            <a:r>
              <a:rPr lang="en-US" sz="1200" dirty="0" err="1" smtClean="0">
                <a:solidFill>
                  <a:schemeClr val="tx1"/>
                </a:solidFill>
                <a:latin typeface="Tahoma" pitchFamily="34" charset="0"/>
                <a:ea typeface="Tahoma" pitchFamily="34" charset="0"/>
                <a:cs typeface="Tahoma" pitchFamily="34" charset="0"/>
              </a:rPr>
              <a:t>Comisia</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mixtă</a:t>
            </a:r>
            <a:r>
              <a:rPr lang="en-US" sz="1200" dirty="0" smtClean="0">
                <a:solidFill>
                  <a:schemeClr val="tx1"/>
                </a:solidFill>
                <a:latin typeface="Tahoma" pitchFamily="34" charset="0"/>
                <a:ea typeface="Tahoma" pitchFamily="34" charset="0"/>
                <a:cs typeface="Tahoma" pitchFamily="34" charset="0"/>
              </a:rPr>
              <a:t> de </a:t>
            </a:r>
            <a:r>
              <a:rPr lang="en-US" sz="1200" dirty="0" err="1" smtClean="0">
                <a:solidFill>
                  <a:schemeClr val="tx1"/>
                </a:solidFill>
                <a:latin typeface="Tahoma" pitchFamily="34" charset="0"/>
                <a:ea typeface="Tahoma" pitchFamily="34" charset="0"/>
                <a:cs typeface="Tahoma" pitchFamily="34" charset="0"/>
              </a:rPr>
              <a:t>verificare</a:t>
            </a:r>
            <a:r>
              <a:rPr lang="en-US" sz="1200" dirty="0" smtClean="0">
                <a:solidFill>
                  <a:schemeClr val="tx1"/>
                </a:solidFill>
                <a:latin typeface="Tahoma" pitchFamily="34" charset="0"/>
                <a:ea typeface="Tahoma" pitchFamily="34" charset="0"/>
                <a:cs typeface="Tahoma" pitchFamily="34" charset="0"/>
              </a:rPr>
              <a:t> a </a:t>
            </a:r>
            <a:r>
              <a:rPr lang="en-US" sz="1200" dirty="0" err="1" smtClean="0">
                <a:solidFill>
                  <a:schemeClr val="tx1"/>
                </a:solidFill>
                <a:latin typeface="Tahoma" pitchFamily="34" charset="0"/>
                <a:ea typeface="Tahoma" pitchFamily="34" charset="0"/>
                <a:cs typeface="Tahoma" pitchFamily="34" charset="0"/>
              </a:rPr>
              <a:t>modului</a:t>
            </a:r>
            <a:r>
              <a:rPr lang="en-US" sz="1200" dirty="0" smtClean="0">
                <a:solidFill>
                  <a:schemeClr val="tx1"/>
                </a:solidFill>
                <a:latin typeface="Tahoma" pitchFamily="34" charset="0"/>
                <a:ea typeface="Tahoma" pitchFamily="34" charset="0"/>
                <a:cs typeface="Tahoma" pitchFamily="34" charset="0"/>
              </a:rPr>
              <a:t> în care au </a:t>
            </a:r>
            <a:r>
              <a:rPr lang="en-US" sz="1200" dirty="0" err="1" smtClean="0">
                <a:solidFill>
                  <a:schemeClr val="tx1"/>
                </a:solidFill>
                <a:latin typeface="Tahoma" pitchFamily="34" charset="0"/>
                <a:ea typeface="Tahoma" pitchFamily="34" charset="0"/>
                <a:cs typeface="Tahoma" pitchFamily="34" charset="0"/>
              </a:rPr>
              <a:t>fost</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salubrizate</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cursurile</a:t>
            </a:r>
            <a:r>
              <a:rPr lang="en-US" sz="1200" dirty="0" smtClean="0">
                <a:solidFill>
                  <a:schemeClr val="tx1"/>
                </a:solidFill>
                <a:latin typeface="Tahoma" pitchFamily="34" charset="0"/>
                <a:ea typeface="Tahoma" pitchFamily="34" charset="0"/>
                <a:cs typeface="Tahoma" pitchFamily="34" charset="0"/>
              </a:rPr>
              <a:t> de </a:t>
            </a:r>
            <a:r>
              <a:rPr lang="en-US" sz="1200" dirty="0" err="1" smtClean="0">
                <a:solidFill>
                  <a:schemeClr val="tx1"/>
                </a:solidFill>
                <a:latin typeface="Tahoma" pitchFamily="34" charset="0"/>
                <a:ea typeface="Tahoma" pitchFamily="34" charset="0"/>
                <a:cs typeface="Tahoma" pitchFamily="34" charset="0"/>
              </a:rPr>
              <a:t>apă</a:t>
            </a:r>
            <a:r>
              <a:rPr lang="en-US" sz="1200" dirty="0" smtClean="0">
                <a:solidFill>
                  <a:schemeClr val="tx1"/>
                </a:solidFill>
                <a:latin typeface="Tahoma" pitchFamily="34" charset="0"/>
                <a:ea typeface="Tahoma" pitchFamily="34" charset="0"/>
                <a:cs typeface="Tahoma" pitchFamily="34" charset="0"/>
              </a:rPr>
              <a:t> și au </a:t>
            </a:r>
            <a:r>
              <a:rPr lang="en-US" sz="1200" dirty="0" err="1" smtClean="0">
                <a:solidFill>
                  <a:schemeClr val="tx1"/>
                </a:solidFill>
                <a:latin typeface="Tahoma" pitchFamily="34" charset="0"/>
                <a:ea typeface="Tahoma" pitchFamily="34" charset="0"/>
                <a:cs typeface="Tahoma" pitchFamily="34" charset="0"/>
              </a:rPr>
              <a:t>fost</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realizate</a:t>
            </a:r>
            <a:r>
              <a:rPr lang="en-US" sz="1200" dirty="0" smtClean="0">
                <a:solidFill>
                  <a:schemeClr val="tx1"/>
                </a:solidFill>
                <a:latin typeface="Tahoma" pitchFamily="34" charset="0"/>
                <a:ea typeface="Tahoma" pitchFamily="34" charset="0"/>
                <a:cs typeface="Tahoma" pitchFamily="34" charset="0"/>
              </a:rPr>
              <a:t> și </a:t>
            </a:r>
            <a:r>
              <a:rPr lang="en-US" sz="1200" dirty="0" err="1" smtClean="0">
                <a:solidFill>
                  <a:schemeClr val="tx1"/>
                </a:solidFill>
                <a:latin typeface="Tahoma" pitchFamily="34" charset="0"/>
                <a:ea typeface="Tahoma" pitchFamily="34" charset="0"/>
                <a:cs typeface="Tahoma" pitchFamily="34" charset="0"/>
              </a:rPr>
              <a:t>întreținute</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șanțurile</a:t>
            </a:r>
            <a:r>
              <a:rPr lang="en-US" sz="1200" dirty="0" smtClean="0">
                <a:solidFill>
                  <a:schemeClr val="tx1"/>
                </a:solidFill>
                <a:latin typeface="Tahoma" pitchFamily="34" charset="0"/>
                <a:ea typeface="Tahoma" pitchFamily="34" charset="0"/>
                <a:cs typeface="Tahoma" pitchFamily="34" charset="0"/>
              </a:rPr>
              <a:t> și </a:t>
            </a:r>
            <a:r>
              <a:rPr lang="en-US" sz="1200" dirty="0" err="1" smtClean="0">
                <a:solidFill>
                  <a:schemeClr val="tx1"/>
                </a:solidFill>
                <a:latin typeface="Tahoma" pitchFamily="34" charset="0"/>
                <a:ea typeface="Tahoma" pitchFamily="34" charset="0"/>
                <a:cs typeface="Tahoma" pitchFamily="34" charset="0"/>
              </a:rPr>
              <a:t>rigolele</a:t>
            </a:r>
            <a:r>
              <a:rPr lang="en-US" sz="1200" dirty="0" smtClean="0">
                <a:solidFill>
                  <a:schemeClr val="tx1"/>
                </a:solidFill>
                <a:latin typeface="Tahoma" pitchFamily="34" charset="0"/>
                <a:ea typeface="Tahoma" pitchFamily="34" charset="0"/>
                <a:cs typeface="Tahoma" pitchFamily="34" charset="0"/>
              </a:rPr>
              <a:t> în </a:t>
            </a:r>
            <a:r>
              <a:rPr lang="en-US" sz="1200" dirty="0" err="1" smtClean="0">
                <a:solidFill>
                  <a:schemeClr val="tx1"/>
                </a:solidFill>
                <a:latin typeface="Tahoma" pitchFamily="34" charset="0"/>
                <a:ea typeface="Tahoma" pitchFamily="34" charset="0"/>
                <a:cs typeface="Tahoma" pitchFamily="34" charset="0"/>
              </a:rPr>
              <a:t>localități</a:t>
            </a:r>
            <a:r>
              <a:rPr lang="en-US" sz="1200" dirty="0" smtClean="0">
                <a:solidFill>
                  <a:schemeClr val="tx1"/>
                </a:solidFill>
                <a:latin typeface="Tahoma" pitchFamily="34" charset="0"/>
                <a:ea typeface="Tahoma" pitchFamily="34" charset="0"/>
                <a:cs typeface="Tahoma" pitchFamily="34" charset="0"/>
              </a:rPr>
              <a:t>, în </a:t>
            </a:r>
            <a:r>
              <a:rPr lang="en-US" sz="1200" dirty="0" err="1" smtClean="0">
                <a:solidFill>
                  <a:schemeClr val="tx1"/>
                </a:solidFill>
                <a:latin typeface="Tahoma" pitchFamily="34" charset="0"/>
                <a:ea typeface="Tahoma" pitchFamily="34" charset="0"/>
                <a:cs typeface="Tahoma" pitchFamily="34" charset="0"/>
              </a:rPr>
              <a:t>vederea</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diminuării</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posibilelor</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pagube</a:t>
            </a:r>
            <a:r>
              <a:rPr lang="en-US" sz="1200" dirty="0" smtClean="0">
                <a:solidFill>
                  <a:schemeClr val="tx1"/>
                </a:solidFill>
                <a:latin typeface="Tahoma" pitchFamily="34" charset="0"/>
                <a:ea typeface="Tahoma" pitchFamily="34" charset="0"/>
                <a:cs typeface="Tahoma" pitchFamily="34" charset="0"/>
              </a:rPr>
              <a:t> generate de </a:t>
            </a:r>
            <a:r>
              <a:rPr lang="en-US" sz="1200" dirty="0" err="1" smtClean="0">
                <a:solidFill>
                  <a:schemeClr val="tx1"/>
                </a:solidFill>
                <a:latin typeface="Tahoma" pitchFamily="34" charset="0"/>
                <a:ea typeface="Tahoma" pitchFamily="34" charset="0"/>
                <a:cs typeface="Tahoma" pitchFamily="34" charset="0"/>
              </a:rPr>
              <a:t>revărsări</a:t>
            </a:r>
            <a:r>
              <a:rPr lang="en-US" sz="1200" dirty="0" smtClean="0">
                <a:solidFill>
                  <a:schemeClr val="tx1"/>
                </a:solidFill>
                <a:latin typeface="Tahoma" pitchFamily="34" charset="0"/>
                <a:ea typeface="Tahoma" pitchFamily="34" charset="0"/>
                <a:cs typeface="Tahoma" pitchFamily="34" charset="0"/>
              </a:rPr>
              <a:t> ale </a:t>
            </a:r>
            <a:r>
              <a:rPr lang="en-US" sz="1200" dirty="0" err="1" smtClean="0">
                <a:solidFill>
                  <a:schemeClr val="tx1"/>
                </a:solidFill>
                <a:latin typeface="Tahoma" pitchFamily="34" charset="0"/>
                <a:ea typeface="Tahoma" pitchFamily="34" charset="0"/>
                <a:cs typeface="Tahoma" pitchFamily="34" charset="0"/>
              </a:rPr>
              <a:t>cursurilor</a:t>
            </a:r>
            <a:r>
              <a:rPr lang="en-US" sz="1200" dirty="0" smtClean="0">
                <a:solidFill>
                  <a:schemeClr val="tx1"/>
                </a:solidFill>
                <a:latin typeface="Tahoma" pitchFamily="34" charset="0"/>
                <a:ea typeface="Tahoma" pitchFamily="34" charset="0"/>
                <a:cs typeface="Tahoma" pitchFamily="34" charset="0"/>
              </a:rPr>
              <a:t> de </a:t>
            </a:r>
            <a:r>
              <a:rPr lang="en-US" sz="1200" dirty="0" err="1" smtClean="0">
                <a:solidFill>
                  <a:schemeClr val="tx1"/>
                </a:solidFill>
                <a:latin typeface="Tahoma" pitchFamily="34" charset="0"/>
                <a:ea typeface="Tahoma" pitchFamily="34" charset="0"/>
                <a:cs typeface="Tahoma" pitchFamily="34" charset="0"/>
              </a:rPr>
              <a:t>apă</a:t>
            </a:r>
            <a:r>
              <a:rPr lang="en-US" sz="1200" dirty="0" smtClean="0">
                <a:solidFill>
                  <a:schemeClr val="tx1"/>
                </a:solidFill>
                <a:latin typeface="Tahoma" pitchFamily="34" charset="0"/>
                <a:ea typeface="Tahoma" pitchFamily="34" charset="0"/>
                <a:cs typeface="Tahoma" pitchFamily="34" charset="0"/>
              </a:rPr>
              <a:t>;</a:t>
            </a:r>
          </a:p>
          <a:p>
            <a:pPr marL="342900" indent="-342900" algn="just" defTabSz="914400">
              <a:buFont typeface="Arial" pitchFamily="34" charset="0"/>
              <a:buChar char="•"/>
            </a:pPr>
            <a:r>
              <a:rPr lang="en-US" sz="1200" dirty="0" err="1" smtClean="0">
                <a:solidFill>
                  <a:schemeClr val="tx1"/>
                </a:solidFill>
                <a:latin typeface="Tahoma" pitchFamily="34" charset="0"/>
                <a:ea typeface="Tahoma" pitchFamily="34" charset="0"/>
                <a:cs typeface="Tahoma" pitchFamily="34" charset="0"/>
              </a:rPr>
              <a:t>Comisia</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mixtă</a:t>
            </a:r>
            <a:r>
              <a:rPr lang="en-US" sz="1200" dirty="0" smtClean="0">
                <a:solidFill>
                  <a:schemeClr val="tx1"/>
                </a:solidFill>
                <a:latin typeface="Tahoma" pitchFamily="34" charset="0"/>
                <a:ea typeface="Tahoma" pitchFamily="34" charset="0"/>
                <a:cs typeface="Tahoma" pitchFamily="34" charset="0"/>
              </a:rPr>
              <a:t> de </a:t>
            </a:r>
            <a:r>
              <a:rPr lang="en-US" sz="1200" dirty="0" err="1" smtClean="0">
                <a:solidFill>
                  <a:schemeClr val="tx1"/>
                </a:solidFill>
                <a:latin typeface="Tahoma" pitchFamily="34" charset="0"/>
                <a:ea typeface="Tahoma" pitchFamily="34" charset="0"/>
                <a:cs typeface="Tahoma" pitchFamily="34" charset="0"/>
              </a:rPr>
              <a:t>verificare</a:t>
            </a:r>
            <a:r>
              <a:rPr lang="en-US" sz="1200" dirty="0" smtClean="0">
                <a:solidFill>
                  <a:schemeClr val="tx1"/>
                </a:solidFill>
                <a:latin typeface="Tahoma" pitchFamily="34" charset="0"/>
                <a:ea typeface="Tahoma" pitchFamily="34" charset="0"/>
                <a:cs typeface="Tahoma" pitchFamily="34" charset="0"/>
              </a:rPr>
              <a:t> a </a:t>
            </a:r>
            <a:r>
              <a:rPr lang="en-US" sz="1200" dirty="0" err="1" smtClean="0">
                <a:solidFill>
                  <a:schemeClr val="tx1"/>
                </a:solidFill>
                <a:latin typeface="Tahoma" pitchFamily="34" charset="0"/>
                <a:ea typeface="Tahoma" pitchFamily="34" charset="0"/>
                <a:cs typeface="Tahoma" pitchFamily="34" charset="0"/>
              </a:rPr>
              <a:t>stării</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tehnice</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și</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funcționale</a:t>
            </a:r>
            <a:r>
              <a:rPr lang="en-US" sz="1200" dirty="0" smtClean="0">
                <a:solidFill>
                  <a:schemeClr val="tx1"/>
                </a:solidFill>
                <a:latin typeface="Tahoma" pitchFamily="34" charset="0"/>
                <a:ea typeface="Tahoma" pitchFamily="34" charset="0"/>
                <a:cs typeface="Tahoma" pitchFamily="34" charset="0"/>
              </a:rPr>
              <a:t> a </a:t>
            </a:r>
            <a:r>
              <a:rPr lang="en-US" sz="1200" dirty="0" err="1" smtClean="0">
                <a:solidFill>
                  <a:schemeClr val="tx1"/>
                </a:solidFill>
                <a:latin typeface="Tahoma" pitchFamily="34" charset="0"/>
                <a:ea typeface="Tahoma" pitchFamily="34" charset="0"/>
                <a:cs typeface="Tahoma" pitchFamily="34" charset="0"/>
              </a:rPr>
              <a:t>construcțiilor</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hidrotehnice</a:t>
            </a:r>
            <a:r>
              <a:rPr lang="en-US" sz="1200" dirty="0" smtClean="0">
                <a:solidFill>
                  <a:schemeClr val="tx1"/>
                </a:solidFill>
                <a:latin typeface="Tahoma" pitchFamily="34" charset="0"/>
                <a:ea typeface="Tahoma" pitchFamily="34" charset="0"/>
                <a:cs typeface="Tahoma" pitchFamily="34" charset="0"/>
              </a:rPr>
              <a:t> cu </a:t>
            </a:r>
            <a:r>
              <a:rPr lang="en-US" sz="1200" dirty="0" err="1" smtClean="0">
                <a:solidFill>
                  <a:schemeClr val="tx1"/>
                </a:solidFill>
                <a:latin typeface="Tahoma" pitchFamily="34" charset="0"/>
                <a:ea typeface="Tahoma" pitchFamily="34" charset="0"/>
                <a:cs typeface="Tahoma" pitchFamily="34" charset="0"/>
              </a:rPr>
              <a:t>rol</a:t>
            </a:r>
            <a:r>
              <a:rPr lang="en-US" sz="1200" dirty="0" smtClean="0">
                <a:solidFill>
                  <a:schemeClr val="tx1"/>
                </a:solidFill>
                <a:latin typeface="Tahoma" pitchFamily="34" charset="0"/>
                <a:ea typeface="Tahoma" pitchFamily="34" charset="0"/>
                <a:cs typeface="Tahoma" pitchFamily="34" charset="0"/>
              </a:rPr>
              <a:t> de </a:t>
            </a:r>
            <a:r>
              <a:rPr lang="en-US" sz="1200" dirty="0" err="1" smtClean="0">
                <a:solidFill>
                  <a:schemeClr val="tx1"/>
                </a:solidFill>
                <a:latin typeface="Tahoma" pitchFamily="34" charset="0"/>
                <a:ea typeface="Tahoma" pitchFamily="34" charset="0"/>
                <a:cs typeface="Tahoma" pitchFamily="34" charset="0"/>
              </a:rPr>
              <a:t>apărare</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împotriva</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inundațiilor</a:t>
            </a:r>
            <a:r>
              <a:rPr lang="en-US" sz="1200" dirty="0" smtClean="0">
                <a:solidFill>
                  <a:schemeClr val="tx1"/>
                </a:solidFill>
                <a:latin typeface="Tahoma" pitchFamily="34" charset="0"/>
                <a:ea typeface="Tahoma" pitchFamily="34" charset="0"/>
                <a:cs typeface="Tahoma" pitchFamily="34" charset="0"/>
              </a:rPr>
              <a:t>, din </a:t>
            </a:r>
            <a:r>
              <a:rPr lang="en-US" sz="1200" dirty="0" err="1" smtClean="0">
                <a:solidFill>
                  <a:schemeClr val="tx1"/>
                </a:solidFill>
                <a:latin typeface="Tahoma" pitchFamily="34" charset="0"/>
                <a:ea typeface="Tahoma" pitchFamily="34" charset="0"/>
                <a:cs typeface="Tahoma" pitchFamily="34" charset="0"/>
              </a:rPr>
              <a:t>județul</a:t>
            </a:r>
            <a:r>
              <a:rPr lang="en-US" sz="1200" dirty="0" smtClean="0">
                <a:solidFill>
                  <a:schemeClr val="tx1"/>
                </a:solidFill>
                <a:latin typeface="Tahoma" pitchFamily="34" charset="0"/>
                <a:ea typeface="Tahoma" pitchFamily="34" charset="0"/>
                <a:cs typeface="Tahoma" pitchFamily="34" charset="0"/>
              </a:rPr>
              <a:t> Satu Mare.</a:t>
            </a:r>
          </a:p>
          <a:p>
            <a:pPr marL="342900" lvl="0" indent="-342900" algn="just" defTabSz="914400">
              <a:buFont typeface="Arial" pitchFamily="34" charset="0"/>
              <a:buChar char="•"/>
            </a:pPr>
            <a:endParaRPr lang="en-US" sz="1200" dirty="0" smtClean="0">
              <a:solidFill>
                <a:schemeClr val="tx1"/>
              </a:solidFill>
              <a:latin typeface="Tahoma" pitchFamily="34" charset="0"/>
              <a:ea typeface="Tahoma" pitchFamily="34" charset="0"/>
              <a:cs typeface="Tahoma" pitchFamily="34" charset="0"/>
            </a:endParaRPr>
          </a:p>
          <a:p>
            <a:pPr marL="342900" indent="-342900" algn="just" defTabSz="914400">
              <a:buFont typeface="Arial" pitchFamily="34" charset="0"/>
              <a:buChar char="•"/>
            </a:pPr>
            <a:endParaRPr lang="en-US" sz="1800" dirty="0" smtClean="0"/>
          </a:p>
          <a:p>
            <a:pPr marL="342900" lvl="0" indent="-342900" algn="just" defTabSz="914400">
              <a:buFont typeface="Arial" pitchFamily="34" charset="0"/>
              <a:buChar char="•"/>
            </a:pPr>
            <a:endParaRPr lang="vi-VN" sz="1700" i="1" dirty="0">
              <a:solidFill>
                <a:schemeClr val="tx1"/>
              </a:solidFill>
              <a:latin typeface="Times New Roman" pitchFamily="18" charset="0"/>
              <a:cs typeface="Times New Roman" pitchFamily="18" charset="0"/>
            </a:endParaRPr>
          </a:p>
        </p:txBody>
      </p:sp>
      <p:sp>
        <p:nvSpPr>
          <p:cNvPr id="2059" name="Rectangle 11"/>
          <p:cNvSpPr>
            <a:spLocks noChangeArrowheads="1"/>
          </p:cNvSpPr>
          <p:nvPr/>
        </p:nvSpPr>
        <p:spPr bwMode="auto">
          <a:xfrm>
            <a:off x="281354" y="-85597"/>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Tree>
    <p:extLst>
      <p:ext uri="{BB962C8B-B14F-4D97-AF65-F5344CB8AC3E}">
        <p14:creationId xmlns:p14="http://schemas.microsoft.com/office/powerpoint/2010/main" xmlns="" val="37872798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0" y="-228600"/>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77"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p:cNvSpPr>
            <p:nvPr/>
          </p:nvSpPr>
          <p:spPr bwMode="auto">
            <a:xfrm>
              <a:off x="2340" y="5273"/>
              <a:ext cx="5697" cy="5369"/>
            </a:xfrm>
            <a:custGeom>
              <a:avLst/>
              <a:gdLst/>
              <a:ahLst/>
              <a:cxnLst>
                <a:cxn ang="0">
                  <a:pos x="81" y="5295"/>
                </a:cxn>
                <a:cxn ang="0">
                  <a:pos x="1582" y="648"/>
                </a:cxn>
                <a:cxn ang="0">
                  <a:pos x="1420" y="1131"/>
                </a:cxn>
                <a:cxn ang="0">
                  <a:pos x="1472" y="718"/>
                </a:cxn>
                <a:cxn ang="0">
                  <a:pos x="1465" y="711"/>
                </a:cxn>
                <a:cxn ang="0">
                  <a:pos x="341" y="746"/>
                </a:cxn>
                <a:cxn ang="0">
                  <a:pos x="1397" y="1544"/>
                </a:cxn>
                <a:cxn ang="0">
                  <a:pos x="1047" y="2449"/>
                </a:cxn>
                <a:cxn ang="0">
                  <a:pos x="1397" y="1554"/>
                </a:cxn>
                <a:cxn ang="0">
                  <a:pos x="910" y="1381"/>
                </a:cxn>
                <a:cxn ang="0">
                  <a:pos x="958" y="2675"/>
                </a:cxn>
                <a:cxn ang="0">
                  <a:pos x="737" y="3242"/>
                </a:cxn>
                <a:cxn ang="0">
                  <a:pos x="442" y="2562"/>
                </a:cxn>
                <a:cxn ang="0">
                  <a:pos x="482" y="2562"/>
                </a:cxn>
                <a:cxn ang="0">
                  <a:pos x="2" y="3525"/>
                </a:cxn>
                <a:cxn ang="0">
                  <a:pos x="638" y="3873"/>
                </a:cxn>
                <a:cxn ang="0">
                  <a:pos x="644" y="3883"/>
                </a:cxn>
                <a:cxn ang="0">
                  <a:pos x="738" y="3658"/>
                </a:cxn>
                <a:cxn ang="0">
                  <a:pos x="595" y="3631"/>
                </a:cxn>
                <a:cxn ang="0">
                  <a:pos x="1052" y="2460"/>
                </a:cxn>
                <a:cxn ang="0">
                  <a:pos x="1057" y="2449"/>
                </a:cxn>
                <a:cxn ang="0">
                  <a:pos x="1409" y="1548"/>
                </a:cxn>
                <a:cxn ang="0">
                  <a:pos x="1548" y="1178"/>
                </a:cxn>
                <a:cxn ang="0">
                  <a:pos x="1576" y="666"/>
                </a:cxn>
                <a:cxn ang="0">
                  <a:pos x="1952" y="446"/>
                </a:cxn>
                <a:cxn ang="0">
                  <a:pos x="1673" y="1073"/>
                </a:cxn>
                <a:cxn ang="0">
                  <a:pos x="1952" y="446"/>
                </a:cxn>
                <a:cxn ang="0">
                  <a:pos x="1694" y="1073"/>
                </a:cxn>
                <a:cxn ang="0">
                  <a:pos x="1962" y="456"/>
                </a:cxn>
                <a:cxn ang="0">
                  <a:pos x="1882" y="5348"/>
                </a:cxn>
                <a:cxn ang="0">
                  <a:pos x="1144" y="5343"/>
                </a:cxn>
                <a:cxn ang="0">
                  <a:pos x="2049" y="5344"/>
                </a:cxn>
                <a:cxn ang="0">
                  <a:pos x="2535" y="139"/>
                </a:cxn>
                <a:cxn ang="0">
                  <a:pos x="2441" y="191"/>
                </a:cxn>
                <a:cxn ang="0">
                  <a:pos x="2433" y="184"/>
                </a:cxn>
                <a:cxn ang="0">
                  <a:pos x="2360" y="754"/>
                </a:cxn>
                <a:cxn ang="0">
                  <a:pos x="2550" y="121"/>
                </a:cxn>
                <a:cxn ang="0">
                  <a:pos x="2757" y="18"/>
                </a:cxn>
                <a:cxn ang="0">
                  <a:pos x="2646" y="79"/>
                </a:cxn>
                <a:cxn ang="0">
                  <a:pos x="2638" y="73"/>
                </a:cxn>
                <a:cxn ang="0">
                  <a:pos x="2485" y="695"/>
                </a:cxn>
                <a:cxn ang="0">
                  <a:pos x="2772" y="0"/>
                </a:cxn>
                <a:cxn ang="0">
                  <a:pos x="2049" y="5344"/>
                </a:cxn>
                <a:cxn ang="0">
                  <a:pos x="3263" y="5309"/>
                </a:cxn>
                <a:cxn ang="0">
                  <a:pos x="2815" y="5313"/>
                </a:cxn>
                <a:cxn ang="0">
                  <a:pos x="3283" y="5310"/>
                </a:cxn>
                <a:cxn ang="0">
                  <a:pos x="3332" y="5311"/>
                </a:cxn>
                <a:cxn ang="0">
                  <a:pos x="3838" y="5327"/>
                </a:cxn>
                <a:cxn ang="0">
                  <a:pos x="5358" y="3848"/>
                </a:cxn>
                <a:cxn ang="0">
                  <a:pos x="5353" y="3855"/>
                </a:cxn>
                <a:cxn ang="0">
                  <a:pos x="4125" y="5300"/>
                </a:cxn>
                <a:cxn ang="0">
                  <a:pos x="5696" y="3831"/>
                </a:cxn>
              </a:cxnLst>
              <a:rect l="0" t="0" r="r" b="b"/>
              <a:pathLst>
                <a:path w="5697" h="5369">
                  <a:moveTo>
                    <a:pt x="1144" y="5343"/>
                  </a:moveTo>
                  <a:lnTo>
                    <a:pt x="81" y="5285"/>
                  </a:lnTo>
                  <a:lnTo>
                    <a:pt x="81" y="5295"/>
                  </a:lnTo>
                  <a:lnTo>
                    <a:pt x="385" y="5311"/>
                  </a:lnTo>
                  <a:lnTo>
                    <a:pt x="1144" y="5343"/>
                  </a:lnTo>
                  <a:close/>
                  <a:moveTo>
                    <a:pt x="1582" y="648"/>
                  </a:moveTo>
                  <a:lnTo>
                    <a:pt x="1566" y="656"/>
                  </a:lnTo>
                  <a:lnTo>
                    <a:pt x="1566" y="666"/>
                  </a:lnTo>
                  <a:lnTo>
                    <a:pt x="1420" y="1131"/>
                  </a:lnTo>
                  <a:lnTo>
                    <a:pt x="1359" y="1109"/>
                  </a:lnTo>
                  <a:lnTo>
                    <a:pt x="1346" y="1104"/>
                  </a:lnTo>
                  <a:lnTo>
                    <a:pt x="1472" y="718"/>
                  </a:lnTo>
                  <a:lnTo>
                    <a:pt x="1566" y="666"/>
                  </a:lnTo>
                  <a:lnTo>
                    <a:pt x="1566" y="656"/>
                  </a:lnTo>
                  <a:lnTo>
                    <a:pt x="1465" y="711"/>
                  </a:lnTo>
                  <a:lnTo>
                    <a:pt x="1337" y="1101"/>
                  </a:lnTo>
                  <a:lnTo>
                    <a:pt x="345" y="738"/>
                  </a:lnTo>
                  <a:lnTo>
                    <a:pt x="341" y="746"/>
                  </a:lnTo>
                  <a:lnTo>
                    <a:pt x="1541" y="1185"/>
                  </a:lnTo>
                  <a:lnTo>
                    <a:pt x="1400" y="1545"/>
                  </a:lnTo>
                  <a:lnTo>
                    <a:pt x="1397" y="1544"/>
                  </a:lnTo>
                  <a:lnTo>
                    <a:pt x="1397" y="1554"/>
                  </a:lnTo>
                  <a:lnTo>
                    <a:pt x="1047" y="2449"/>
                  </a:lnTo>
                  <a:lnTo>
                    <a:pt x="540" y="2308"/>
                  </a:lnTo>
                  <a:lnTo>
                    <a:pt x="915" y="1393"/>
                  </a:lnTo>
                  <a:lnTo>
                    <a:pt x="1397" y="1554"/>
                  </a:lnTo>
                  <a:lnTo>
                    <a:pt x="1397" y="1544"/>
                  </a:lnTo>
                  <a:lnTo>
                    <a:pt x="944" y="1393"/>
                  </a:lnTo>
                  <a:lnTo>
                    <a:pt x="910" y="1381"/>
                  </a:lnTo>
                  <a:lnTo>
                    <a:pt x="528" y="2314"/>
                  </a:lnTo>
                  <a:lnTo>
                    <a:pt x="1043" y="2458"/>
                  </a:lnTo>
                  <a:lnTo>
                    <a:pt x="958" y="2675"/>
                  </a:lnTo>
                  <a:lnTo>
                    <a:pt x="955" y="2674"/>
                  </a:lnTo>
                  <a:lnTo>
                    <a:pt x="955" y="2684"/>
                  </a:lnTo>
                  <a:lnTo>
                    <a:pt x="737" y="3242"/>
                  </a:lnTo>
                  <a:lnTo>
                    <a:pt x="585" y="3631"/>
                  </a:lnTo>
                  <a:lnTo>
                    <a:pt x="61" y="3536"/>
                  </a:lnTo>
                  <a:lnTo>
                    <a:pt x="442" y="2562"/>
                  </a:lnTo>
                  <a:lnTo>
                    <a:pt x="955" y="2684"/>
                  </a:lnTo>
                  <a:lnTo>
                    <a:pt x="955" y="2674"/>
                  </a:lnTo>
                  <a:lnTo>
                    <a:pt x="482" y="2562"/>
                  </a:lnTo>
                  <a:lnTo>
                    <a:pt x="437" y="2551"/>
                  </a:lnTo>
                  <a:lnTo>
                    <a:pt x="52" y="3534"/>
                  </a:lnTo>
                  <a:lnTo>
                    <a:pt x="2" y="3525"/>
                  </a:lnTo>
                  <a:lnTo>
                    <a:pt x="0" y="3534"/>
                  </a:lnTo>
                  <a:lnTo>
                    <a:pt x="731" y="3666"/>
                  </a:lnTo>
                  <a:lnTo>
                    <a:pt x="638" y="3873"/>
                  </a:lnTo>
                  <a:lnTo>
                    <a:pt x="1" y="3801"/>
                  </a:lnTo>
                  <a:lnTo>
                    <a:pt x="0" y="3810"/>
                  </a:lnTo>
                  <a:lnTo>
                    <a:pt x="644" y="3883"/>
                  </a:lnTo>
                  <a:lnTo>
                    <a:pt x="742" y="3665"/>
                  </a:lnTo>
                  <a:lnTo>
                    <a:pt x="737" y="3663"/>
                  </a:lnTo>
                  <a:lnTo>
                    <a:pt x="738" y="3658"/>
                  </a:lnTo>
                  <a:lnTo>
                    <a:pt x="594" y="3632"/>
                  </a:lnTo>
                  <a:lnTo>
                    <a:pt x="595" y="3631"/>
                  </a:lnTo>
                  <a:lnTo>
                    <a:pt x="967" y="2677"/>
                  </a:lnTo>
                  <a:lnTo>
                    <a:pt x="1052" y="2460"/>
                  </a:lnTo>
                  <a:lnTo>
                    <a:pt x="1054" y="2455"/>
                  </a:lnTo>
                  <a:lnTo>
                    <a:pt x="1057" y="2449"/>
                  </a:lnTo>
                  <a:lnTo>
                    <a:pt x="1111" y="2311"/>
                  </a:lnTo>
                  <a:lnTo>
                    <a:pt x="1409" y="1548"/>
                  </a:lnTo>
                  <a:lnTo>
                    <a:pt x="1551" y="1184"/>
                  </a:lnTo>
                  <a:lnTo>
                    <a:pt x="1547" y="1183"/>
                  </a:lnTo>
                  <a:lnTo>
                    <a:pt x="1548" y="1178"/>
                  </a:lnTo>
                  <a:lnTo>
                    <a:pt x="1429" y="1134"/>
                  </a:lnTo>
                  <a:lnTo>
                    <a:pt x="1430" y="1131"/>
                  </a:lnTo>
                  <a:lnTo>
                    <a:pt x="1576" y="666"/>
                  </a:lnTo>
                  <a:lnTo>
                    <a:pt x="1582" y="648"/>
                  </a:lnTo>
                  <a:close/>
                  <a:moveTo>
                    <a:pt x="1968" y="438"/>
                  </a:moveTo>
                  <a:lnTo>
                    <a:pt x="1952" y="446"/>
                  </a:lnTo>
                  <a:lnTo>
                    <a:pt x="1952" y="456"/>
                  </a:lnTo>
                  <a:lnTo>
                    <a:pt x="1773" y="1025"/>
                  </a:lnTo>
                  <a:lnTo>
                    <a:pt x="1673" y="1073"/>
                  </a:lnTo>
                  <a:lnTo>
                    <a:pt x="1858" y="508"/>
                  </a:lnTo>
                  <a:lnTo>
                    <a:pt x="1952" y="456"/>
                  </a:lnTo>
                  <a:lnTo>
                    <a:pt x="1952" y="446"/>
                  </a:lnTo>
                  <a:lnTo>
                    <a:pt x="1851" y="501"/>
                  </a:lnTo>
                  <a:lnTo>
                    <a:pt x="1658" y="1090"/>
                  </a:lnTo>
                  <a:lnTo>
                    <a:pt x="1694" y="1073"/>
                  </a:lnTo>
                  <a:lnTo>
                    <a:pt x="1781" y="1031"/>
                  </a:lnTo>
                  <a:lnTo>
                    <a:pt x="1851" y="809"/>
                  </a:lnTo>
                  <a:lnTo>
                    <a:pt x="1962" y="456"/>
                  </a:lnTo>
                  <a:lnTo>
                    <a:pt x="1968" y="438"/>
                  </a:lnTo>
                  <a:close/>
                  <a:moveTo>
                    <a:pt x="2049" y="5344"/>
                  </a:moveTo>
                  <a:lnTo>
                    <a:pt x="1882" y="5348"/>
                  </a:lnTo>
                  <a:lnTo>
                    <a:pt x="1609" y="5350"/>
                  </a:lnTo>
                  <a:lnTo>
                    <a:pt x="1338" y="5348"/>
                  </a:lnTo>
                  <a:lnTo>
                    <a:pt x="1144" y="5343"/>
                  </a:lnTo>
                  <a:lnTo>
                    <a:pt x="1600" y="5368"/>
                  </a:lnTo>
                  <a:lnTo>
                    <a:pt x="1931" y="5350"/>
                  </a:lnTo>
                  <a:lnTo>
                    <a:pt x="2049" y="5344"/>
                  </a:lnTo>
                  <a:close/>
                  <a:moveTo>
                    <a:pt x="2550" y="121"/>
                  </a:moveTo>
                  <a:lnTo>
                    <a:pt x="2535" y="129"/>
                  </a:lnTo>
                  <a:lnTo>
                    <a:pt x="2535" y="139"/>
                  </a:lnTo>
                  <a:lnTo>
                    <a:pt x="2352" y="748"/>
                  </a:lnTo>
                  <a:lnTo>
                    <a:pt x="2252" y="796"/>
                  </a:lnTo>
                  <a:lnTo>
                    <a:pt x="2441" y="191"/>
                  </a:lnTo>
                  <a:lnTo>
                    <a:pt x="2535" y="139"/>
                  </a:lnTo>
                  <a:lnTo>
                    <a:pt x="2535" y="129"/>
                  </a:lnTo>
                  <a:lnTo>
                    <a:pt x="2433" y="184"/>
                  </a:lnTo>
                  <a:lnTo>
                    <a:pt x="2237" y="813"/>
                  </a:lnTo>
                  <a:lnTo>
                    <a:pt x="2273" y="796"/>
                  </a:lnTo>
                  <a:lnTo>
                    <a:pt x="2360" y="754"/>
                  </a:lnTo>
                  <a:lnTo>
                    <a:pt x="2384" y="675"/>
                  </a:lnTo>
                  <a:lnTo>
                    <a:pt x="2545" y="139"/>
                  </a:lnTo>
                  <a:lnTo>
                    <a:pt x="2550" y="121"/>
                  </a:lnTo>
                  <a:close/>
                  <a:moveTo>
                    <a:pt x="2772" y="0"/>
                  </a:moveTo>
                  <a:lnTo>
                    <a:pt x="2757" y="8"/>
                  </a:lnTo>
                  <a:lnTo>
                    <a:pt x="2757" y="18"/>
                  </a:lnTo>
                  <a:lnTo>
                    <a:pt x="2567" y="645"/>
                  </a:lnTo>
                  <a:lnTo>
                    <a:pt x="2464" y="695"/>
                  </a:lnTo>
                  <a:lnTo>
                    <a:pt x="2646" y="79"/>
                  </a:lnTo>
                  <a:lnTo>
                    <a:pt x="2757" y="18"/>
                  </a:lnTo>
                  <a:lnTo>
                    <a:pt x="2757" y="8"/>
                  </a:lnTo>
                  <a:lnTo>
                    <a:pt x="2638" y="73"/>
                  </a:lnTo>
                  <a:lnTo>
                    <a:pt x="2614" y="153"/>
                  </a:lnTo>
                  <a:lnTo>
                    <a:pt x="2449" y="712"/>
                  </a:lnTo>
                  <a:lnTo>
                    <a:pt x="2485" y="695"/>
                  </a:lnTo>
                  <a:lnTo>
                    <a:pt x="2575" y="651"/>
                  </a:lnTo>
                  <a:lnTo>
                    <a:pt x="2766" y="18"/>
                  </a:lnTo>
                  <a:lnTo>
                    <a:pt x="2772" y="0"/>
                  </a:lnTo>
                  <a:close/>
                  <a:moveTo>
                    <a:pt x="2815" y="5313"/>
                  </a:moveTo>
                  <a:lnTo>
                    <a:pt x="2591" y="5319"/>
                  </a:lnTo>
                  <a:lnTo>
                    <a:pt x="2049" y="5344"/>
                  </a:lnTo>
                  <a:lnTo>
                    <a:pt x="2815" y="5313"/>
                  </a:lnTo>
                  <a:close/>
                  <a:moveTo>
                    <a:pt x="3283" y="5310"/>
                  </a:moveTo>
                  <a:lnTo>
                    <a:pt x="3263" y="5309"/>
                  </a:lnTo>
                  <a:lnTo>
                    <a:pt x="3063" y="5300"/>
                  </a:lnTo>
                  <a:lnTo>
                    <a:pt x="2855" y="5311"/>
                  </a:lnTo>
                  <a:lnTo>
                    <a:pt x="2815" y="5313"/>
                  </a:lnTo>
                  <a:lnTo>
                    <a:pt x="3030" y="5309"/>
                  </a:lnTo>
                  <a:lnTo>
                    <a:pt x="3137" y="5309"/>
                  </a:lnTo>
                  <a:lnTo>
                    <a:pt x="3283" y="5310"/>
                  </a:lnTo>
                  <a:close/>
                  <a:moveTo>
                    <a:pt x="3838" y="5327"/>
                  </a:moveTo>
                  <a:lnTo>
                    <a:pt x="3575" y="5316"/>
                  </a:lnTo>
                  <a:lnTo>
                    <a:pt x="3332" y="5311"/>
                  </a:lnTo>
                  <a:lnTo>
                    <a:pt x="3283" y="5310"/>
                  </a:lnTo>
                  <a:lnTo>
                    <a:pt x="3837" y="5336"/>
                  </a:lnTo>
                  <a:lnTo>
                    <a:pt x="3838" y="5327"/>
                  </a:lnTo>
                  <a:close/>
                  <a:moveTo>
                    <a:pt x="5696" y="3831"/>
                  </a:moveTo>
                  <a:lnTo>
                    <a:pt x="5695" y="3822"/>
                  </a:lnTo>
                  <a:lnTo>
                    <a:pt x="5358" y="3848"/>
                  </a:lnTo>
                  <a:lnTo>
                    <a:pt x="4417" y="3496"/>
                  </a:lnTo>
                  <a:lnTo>
                    <a:pt x="4414" y="3504"/>
                  </a:lnTo>
                  <a:lnTo>
                    <a:pt x="5353" y="3855"/>
                  </a:lnTo>
                  <a:lnTo>
                    <a:pt x="5216" y="5241"/>
                  </a:lnTo>
                  <a:lnTo>
                    <a:pt x="4125" y="5291"/>
                  </a:lnTo>
                  <a:lnTo>
                    <a:pt x="4125" y="5300"/>
                  </a:lnTo>
                  <a:lnTo>
                    <a:pt x="5225" y="5250"/>
                  </a:lnTo>
                  <a:lnTo>
                    <a:pt x="5362" y="3856"/>
                  </a:lnTo>
                  <a:lnTo>
                    <a:pt x="5696" y="3831"/>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3" name="AutoShape 5"/>
            <p:cNvSpPr>
              <a:spLocks/>
            </p:cNvSpPr>
            <p:nvPr/>
          </p:nvSpPr>
          <p:spPr bwMode="auto">
            <a:xfrm>
              <a:off x="2448" y="3182"/>
              <a:ext cx="11133" cy="6819"/>
            </a:xfrm>
            <a:custGeom>
              <a:avLst/>
              <a:gdLst/>
              <a:ahLst/>
              <a:cxnLst>
                <a:cxn ang="0">
                  <a:pos x="0" y="6816"/>
                </a:cxn>
                <a:cxn ang="0">
                  <a:pos x="731" y="5964"/>
                </a:cxn>
                <a:cxn ang="0">
                  <a:pos x="301" y="6795"/>
                </a:cxn>
                <a:cxn ang="0">
                  <a:pos x="594" y="5993"/>
                </a:cxn>
                <a:cxn ang="0">
                  <a:pos x="727" y="5976"/>
                </a:cxn>
                <a:cxn ang="0">
                  <a:pos x="1142" y="4680"/>
                </a:cxn>
                <a:cxn ang="0">
                  <a:pos x="1142" y="4680"/>
                </a:cxn>
                <a:cxn ang="0">
                  <a:pos x="740" y="5471"/>
                </a:cxn>
                <a:cxn ang="0">
                  <a:pos x="1157" y="4666"/>
                </a:cxn>
                <a:cxn ang="0">
                  <a:pos x="1135" y="5365"/>
                </a:cxn>
                <a:cxn ang="0">
                  <a:pos x="1383" y="4593"/>
                </a:cxn>
                <a:cxn ang="0">
                  <a:pos x="1142" y="5372"/>
                </a:cxn>
                <a:cxn ang="0">
                  <a:pos x="1468" y="5818"/>
                </a:cxn>
                <a:cxn ang="0">
                  <a:pos x="1308" y="5866"/>
                </a:cxn>
                <a:cxn ang="0">
                  <a:pos x="982" y="6805"/>
                </a:cxn>
                <a:cxn ang="0">
                  <a:pos x="1482" y="5814"/>
                </a:cxn>
                <a:cxn ang="0">
                  <a:pos x="1271" y="4216"/>
                </a:cxn>
                <a:cxn ang="0">
                  <a:pos x="1514" y="3517"/>
                </a:cxn>
                <a:cxn ang="0">
                  <a:pos x="1278" y="4223"/>
                </a:cxn>
                <a:cxn ang="0">
                  <a:pos x="1728" y="3417"/>
                </a:cxn>
                <a:cxn ang="0">
                  <a:pos x="1395" y="4163"/>
                </a:cxn>
                <a:cxn ang="0">
                  <a:pos x="1615" y="3469"/>
                </a:cxn>
                <a:cxn ang="0">
                  <a:pos x="1552" y="3969"/>
                </a:cxn>
                <a:cxn ang="0">
                  <a:pos x="1783" y="4464"/>
                </a:cxn>
                <a:cxn ang="0">
                  <a:pos x="1671" y="4509"/>
                </a:cxn>
                <a:cxn ang="0">
                  <a:pos x="1417" y="5305"/>
                </a:cxn>
                <a:cxn ang="0">
                  <a:pos x="1796" y="4459"/>
                </a:cxn>
                <a:cxn ang="0">
                  <a:pos x="1816" y="3983"/>
                </a:cxn>
                <a:cxn ang="0">
                  <a:pos x="2031" y="3275"/>
                </a:cxn>
                <a:cxn ang="0">
                  <a:pos x="1823" y="3989"/>
                </a:cxn>
                <a:cxn ang="0">
                  <a:pos x="2042" y="4380"/>
                </a:cxn>
                <a:cxn ang="0">
                  <a:pos x="1930" y="4426"/>
                </a:cxn>
                <a:cxn ang="0">
                  <a:pos x="1900" y="4493"/>
                </a:cxn>
                <a:cxn ang="0">
                  <a:pos x="2051" y="4389"/>
                </a:cxn>
                <a:cxn ang="0">
                  <a:pos x="2231" y="3192"/>
                </a:cxn>
                <a:cxn ang="0">
                  <a:pos x="2231" y="3192"/>
                </a:cxn>
                <a:cxn ang="0">
                  <a:pos x="1898" y="3957"/>
                </a:cxn>
                <a:cxn ang="0">
                  <a:pos x="2246" y="3175"/>
                </a:cxn>
                <a:cxn ang="0">
                  <a:pos x="7480" y="4599"/>
                </a:cxn>
                <a:cxn ang="0">
                  <a:pos x="7471" y="2945"/>
                </a:cxn>
                <a:cxn ang="0">
                  <a:pos x="7862" y="531"/>
                </a:cxn>
                <a:cxn ang="0">
                  <a:pos x="7936" y="2804"/>
                </a:cxn>
                <a:cxn ang="0">
                  <a:pos x="7936" y="2804"/>
                </a:cxn>
                <a:cxn ang="0">
                  <a:pos x="7961" y="1614"/>
                </a:cxn>
                <a:cxn ang="0">
                  <a:pos x="7972" y="1913"/>
                </a:cxn>
                <a:cxn ang="0">
                  <a:pos x="8332" y="300"/>
                </a:cxn>
                <a:cxn ang="0">
                  <a:pos x="8497" y="1407"/>
                </a:cxn>
                <a:cxn ang="0">
                  <a:pos x="8497" y="1407"/>
                </a:cxn>
                <a:cxn ang="0">
                  <a:pos x="8495" y="2635"/>
                </a:cxn>
                <a:cxn ang="0">
                  <a:pos x="8513" y="1710"/>
                </a:cxn>
                <a:cxn ang="0">
                  <a:pos x="8867" y="31"/>
                </a:cxn>
                <a:cxn ang="0">
                  <a:pos x="9072" y="1179"/>
                </a:cxn>
                <a:cxn ang="0">
                  <a:pos x="9072" y="1179"/>
                </a:cxn>
                <a:cxn ang="0">
                  <a:pos x="9130" y="2446"/>
                </a:cxn>
                <a:cxn ang="0">
                  <a:pos x="9100" y="1490"/>
                </a:cxn>
                <a:cxn ang="0">
                  <a:pos x="10455" y="1000"/>
                </a:cxn>
                <a:cxn ang="0">
                  <a:pos x="10862" y="2990"/>
                </a:cxn>
                <a:cxn ang="0">
                  <a:pos x="10862" y="2990"/>
                </a:cxn>
                <a:cxn ang="0">
                  <a:pos x="11124" y="4319"/>
                </a:cxn>
              </a:cxnLst>
              <a:rect l="0" t="0" r="r" b="b"/>
              <a:pathLst>
                <a:path w="11133" h="6819">
                  <a:moveTo>
                    <a:pt x="533" y="5974"/>
                  </a:moveTo>
                  <a:lnTo>
                    <a:pt x="532" y="5965"/>
                  </a:lnTo>
                  <a:lnTo>
                    <a:pt x="328" y="5992"/>
                  </a:lnTo>
                  <a:lnTo>
                    <a:pt x="0" y="6816"/>
                  </a:lnTo>
                  <a:lnTo>
                    <a:pt x="9" y="6819"/>
                  </a:lnTo>
                  <a:lnTo>
                    <a:pt x="335" y="6000"/>
                  </a:lnTo>
                  <a:lnTo>
                    <a:pt x="533" y="5974"/>
                  </a:lnTo>
                  <a:close/>
                  <a:moveTo>
                    <a:pt x="731" y="5964"/>
                  </a:moveTo>
                  <a:lnTo>
                    <a:pt x="717" y="5967"/>
                  </a:lnTo>
                  <a:lnTo>
                    <a:pt x="717" y="5976"/>
                  </a:lnTo>
                  <a:lnTo>
                    <a:pt x="430" y="6784"/>
                  </a:lnTo>
                  <a:lnTo>
                    <a:pt x="301" y="6795"/>
                  </a:lnTo>
                  <a:lnTo>
                    <a:pt x="601" y="6001"/>
                  </a:lnTo>
                  <a:lnTo>
                    <a:pt x="717" y="5976"/>
                  </a:lnTo>
                  <a:lnTo>
                    <a:pt x="717" y="5967"/>
                  </a:lnTo>
                  <a:lnTo>
                    <a:pt x="594" y="5993"/>
                  </a:lnTo>
                  <a:lnTo>
                    <a:pt x="287" y="6806"/>
                  </a:lnTo>
                  <a:lnTo>
                    <a:pt x="407" y="6795"/>
                  </a:lnTo>
                  <a:lnTo>
                    <a:pt x="436" y="6793"/>
                  </a:lnTo>
                  <a:lnTo>
                    <a:pt x="727" y="5976"/>
                  </a:lnTo>
                  <a:lnTo>
                    <a:pt x="731" y="5964"/>
                  </a:lnTo>
                  <a:close/>
                  <a:moveTo>
                    <a:pt x="1157" y="4666"/>
                  </a:moveTo>
                  <a:lnTo>
                    <a:pt x="1142" y="4671"/>
                  </a:lnTo>
                  <a:lnTo>
                    <a:pt x="1142" y="4680"/>
                  </a:lnTo>
                  <a:lnTo>
                    <a:pt x="883" y="5427"/>
                  </a:lnTo>
                  <a:lnTo>
                    <a:pt x="755" y="5458"/>
                  </a:lnTo>
                  <a:lnTo>
                    <a:pt x="1031" y="4716"/>
                  </a:lnTo>
                  <a:lnTo>
                    <a:pt x="1142" y="4680"/>
                  </a:lnTo>
                  <a:lnTo>
                    <a:pt x="1142" y="4671"/>
                  </a:lnTo>
                  <a:lnTo>
                    <a:pt x="1024" y="4709"/>
                  </a:lnTo>
                  <a:lnTo>
                    <a:pt x="995" y="4785"/>
                  </a:lnTo>
                  <a:lnTo>
                    <a:pt x="740" y="5471"/>
                  </a:lnTo>
                  <a:lnTo>
                    <a:pt x="793" y="5458"/>
                  </a:lnTo>
                  <a:lnTo>
                    <a:pt x="890" y="5434"/>
                  </a:lnTo>
                  <a:lnTo>
                    <a:pt x="1152" y="4680"/>
                  </a:lnTo>
                  <a:lnTo>
                    <a:pt x="1157" y="4666"/>
                  </a:lnTo>
                  <a:close/>
                  <a:moveTo>
                    <a:pt x="1397" y="4588"/>
                  </a:moveTo>
                  <a:lnTo>
                    <a:pt x="1383" y="4593"/>
                  </a:lnTo>
                  <a:lnTo>
                    <a:pt x="1383" y="4602"/>
                  </a:lnTo>
                  <a:lnTo>
                    <a:pt x="1135" y="5365"/>
                  </a:lnTo>
                  <a:lnTo>
                    <a:pt x="1006" y="5396"/>
                  </a:lnTo>
                  <a:lnTo>
                    <a:pt x="1271" y="4639"/>
                  </a:lnTo>
                  <a:lnTo>
                    <a:pt x="1383" y="4602"/>
                  </a:lnTo>
                  <a:lnTo>
                    <a:pt x="1383" y="4593"/>
                  </a:lnTo>
                  <a:lnTo>
                    <a:pt x="1264" y="4631"/>
                  </a:lnTo>
                  <a:lnTo>
                    <a:pt x="992" y="5409"/>
                  </a:lnTo>
                  <a:lnTo>
                    <a:pt x="1045" y="5396"/>
                  </a:lnTo>
                  <a:lnTo>
                    <a:pt x="1142" y="5372"/>
                  </a:lnTo>
                  <a:lnTo>
                    <a:pt x="1392" y="4602"/>
                  </a:lnTo>
                  <a:lnTo>
                    <a:pt x="1397" y="4588"/>
                  </a:lnTo>
                  <a:close/>
                  <a:moveTo>
                    <a:pt x="1482" y="5814"/>
                  </a:moveTo>
                  <a:lnTo>
                    <a:pt x="1468" y="5818"/>
                  </a:lnTo>
                  <a:lnTo>
                    <a:pt x="1468" y="5827"/>
                  </a:lnTo>
                  <a:lnTo>
                    <a:pt x="1157" y="6784"/>
                  </a:lnTo>
                  <a:lnTo>
                    <a:pt x="995" y="6795"/>
                  </a:lnTo>
                  <a:lnTo>
                    <a:pt x="1308" y="5866"/>
                  </a:lnTo>
                  <a:lnTo>
                    <a:pt x="1468" y="5827"/>
                  </a:lnTo>
                  <a:lnTo>
                    <a:pt x="1468" y="5818"/>
                  </a:lnTo>
                  <a:lnTo>
                    <a:pt x="1301" y="5859"/>
                  </a:lnTo>
                  <a:lnTo>
                    <a:pt x="982" y="6805"/>
                  </a:lnTo>
                  <a:lnTo>
                    <a:pt x="1126" y="6795"/>
                  </a:lnTo>
                  <a:lnTo>
                    <a:pt x="1164" y="6793"/>
                  </a:lnTo>
                  <a:lnTo>
                    <a:pt x="1478" y="5827"/>
                  </a:lnTo>
                  <a:lnTo>
                    <a:pt x="1482" y="5814"/>
                  </a:lnTo>
                  <a:close/>
                  <a:moveTo>
                    <a:pt x="1530" y="3509"/>
                  </a:moveTo>
                  <a:lnTo>
                    <a:pt x="1514" y="3517"/>
                  </a:lnTo>
                  <a:lnTo>
                    <a:pt x="1514" y="3527"/>
                  </a:lnTo>
                  <a:lnTo>
                    <a:pt x="1271" y="4216"/>
                  </a:lnTo>
                  <a:lnTo>
                    <a:pt x="1172" y="4259"/>
                  </a:lnTo>
                  <a:lnTo>
                    <a:pt x="1424" y="3569"/>
                  </a:lnTo>
                  <a:lnTo>
                    <a:pt x="1514" y="3527"/>
                  </a:lnTo>
                  <a:lnTo>
                    <a:pt x="1514" y="3517"/>
                  </a:lnTo>
                  <a:lnTo>
                    <a:pt x="1417" y="3562"/>
                  </a:lnTo>
                  <a:lnTo>
                    <a:pt x="1156" y="4275"/>
                  </a:lnTo>
                  <a:lnTo>
                    <a:pt x="1195" y="4259"/>
                  </a:lnTo>
                  <a:lnTo>
                    <a:pt x="1278" y="4223"/>
                  </a:lnTo>
                  <a:lnTo>
                    <a:pt x="1390" y="3906"/>
                  </a:lnTo>
                  <a:lnTo>
                    <a:pt x="1524" y="3527"/>
                  </a:lnTo>
                  <a:lnTo>
                    <a:pt x="1530" y="3509"/>
                  </a:lnTo>
                  <a:close/>
                  <a:moveTo>
                    <a:pt x="1728" y="3417"/>
                  </a:moveTo>
                  <a:lnTo>
                    <a:pt x="1713" y="3424"/>
                  </a:lnTo>
                  <a:lnTo>
                    <a:pt x="1713" y="3434"/>
                  </a:lnTo>
                  <a:lnTo>
                    <a:pt x="1494" y="4121"/>
                  </a:lnTo>
                  <a:lnTo>
                    <a:pt x="1395" y="4163"/>
                  </a:lnTo>
                  <a:lnTo>
                    <a:pt x="1623" y="3476"/>
                  </a:lnTo>
                  <a:lnTo>
                    <a:pt x="1713" y="3434"/>
                  </a:lnTo>
                  <a:lnTo>
                    <a:pt x="1713" y="3424"/>
                  </a:lnTo>
                  <a:lnTo>
                    <a:pt x="1615" y="3469"/>
                  </a:lnTo>
                  <a:lnTo>
                    <a:pt x="1380" y="4179"/>
                  </a:lnTo>
                  <a:lnTo>
                    <a:pt x="1418" y="4163"/>
                  </a:lnTo>
                  <a:lnTo>
                    <a:pt x="1501" y="4127"/>
                  </a:lnTo>
                  <a:lnTo>
                    <a:pt x="1552" y="3969"/>
                  </a:lnTo>
                  <a:lnTo>
                    <a:pt x="1722" y="3434"/>
                  </a:lnTo>
                  <a:lnTo>
                    <a:pt x="1728" y="3417"/>
                  </a:lnTo>
                  <a:close/>
                  <a:moveTo>
                    <a:pt x="1796" y="4459"/>
                  </a:moveTo>
                  <a:lnTo>
                    <a:pt x="1783" y="4464"/>
                  </a:lnTo>
                  <a:lnTo>
                    <a:pt x="1783" y="4473"/>
                  </a:lnTo>
                  <a:lnTo>
                    <a:pt x="1559" y="5260"/>
                  </a:lnTo>
                  <a:lnTo>
                    <a:pt x="1430" y="5292"/>
                  </a:lnTo>
                  <a:lnTo>
                    <a:pt x="1671" y="4509"/>
                  </a:lnTo>
                  <a:lnTo>
                    <a:pt x="1783" y="4473"/>
                  </a:lnTo>
                  <a:lnTo>
                    <a:pt x="1783" y="4464"/>
                  </a:lnTo>
                  <a:lnTo>
                    <a:pt x="1663" y="4502"/>
                  </a:lnTo>
                  <a:lnTo>
                    <a:pt x="1417" y="5305"/>
                  </a:lnTo>
                  <a:lnTo>
                    <a:pt x="1468" y="5292"/>
                  </a:lnTo>
                  <a:lnTo>
                    <a:pt x="1566" y="5268"/>
                  </a:lnTo>
                  <a:lnTo>
                    <a:pt x="1792" y="4473"/>
                  </a:lnTo>
                  <a:lnTo>
                    <a:pt x="1796" y="4459"/>
                  </a:lnTo>
                  <a:close/>
                  <a:moveTo>
                    <a:pt x="2045" y="3268"/>
                  </a:moveTo>
                  <a:lnTo>
                    <a:pt x="2031" y="3275"/>
                  </a:lnTo>
                  <a:lnTo>
                    <a:pt x="2031" y="3285"/>
                  </a:lnTo>
                  <a:lnTo>
                    <a:pt x="1816" y="3983"/>
                  </a:lnTo>
                  <a:lnTo>
                    <a:pt x="1712" y="4027"/>
                  </a:lnTo>
                  <a:lnTo>
                    <a:pt x="1944" y="3326"/>
                  </a:lnTo>
                  <a:lnTo>
                    <a:pt x="2031" y="3285"/>
                  </a:lnTo>
                  <a:lnTo>
                    <a:pt x="2031" y="3275"/>
                  </a:lnTo>
                  <a:lnTo>
                    <a:pt x="1936" y="3319"/>
                  </a:lnTo>
                  <a:lnTo>
                    <a:pt x="1697" y="4044"/>
                  </a:lnTo>
                  <a:lnTo>
                    <a:pt x="1735" y="4027"/>
                  </a:lnTo>
                  <a:lnTo>
                    <a:pt x="1823" y="3989"/>
                  </a:lnTo>
                  <a:lnTo>
                    <a:pt x="2040" y="3285"/>
                  </a:lnTo>
                  <a:lnTo>
                    <a:pt x="2045" y="3268"/>
                  </a:lnTo>
                  <a:close/>
                  <a:moveTo>
                    <a:pt x="2055" y="4375"/>
                  </a:moveTo>
                  <a:lnTo>
                    <a:pt x="2042" y="4380"/>
                  </a:lnTo>
                  <a:lnTo>
                    <a:pt x="2042" y="4389"/>
                  </a:lnTo>
                  <a:lnTo>
                    <a:pt x="1818" y="5196"/>
                  </a:lnTo>
                  <a:lnTo>
                    <a:pt x="1690" y="5228"/>
                  </a:lnTo>
                  <a:lnTo>
                    <a:pt x="1930" y="4426"/>
                  </a:lnTo>
                  <a:lnTo>
                    <a:pt x="2042" y="4389"/>
                  </a:lnTo>
                  <a:lnTo>
                    <a:pt x="2042" y="4380"/>
                  </a:lnTo>
                  <a:lnTo>
                    <a:pt x="1923" y="4418"/>
                  </a:lnTo>
                  <a:lnTo>
                    <a:pt x="1900" y="4493"/>
                  </a:lnTo>
                  <a:lnTo>
                    <a:pt x="1676" y="5241"/>
                  </a:lnTo>
                  <a:lnTo>
                    <a:pt x="1728" y="5228"/>
                  </a:lnTo>
                  <a:lnTo>
                    <a:pt x="1826" y="5204"/>
                  </a:lnTo>
                  <a:lnTo>
                    <a:pt x="2051" y="4389"/>
                  </a:lnTo>
                  <a:lnTo>
                    <a:pt x="2055" y="4375"/>
                  </a:lnTo>
                  <a:close/>
                  <a:moveTo>
                    <a:pt x="2246" y="3175"/>
                  </a:moveTo>
                  <a:lnTo>
                    <a:pt x="2231" y="3182"/>
                  </a:lnTo>
                  <a:lnTo>
                    <a:pt x="2231" y="3192"/>
                  </a:lnTo>
                  <a:lnTo>
                    <a:pt x="2020" y="3895"/>
                  </a:lnTo>
                  <a:lnTo>
                    <a:pt x="1912" y="3941"/>
                  </a:lnTo>
                  <a:lnTo>
                    <a:pt x="2119" y="3244"/>
                  </a:lnTo>
                  <a:lnTo>
                    <a:pt x="2231" y="3192"/>
                  </a:lnTo>
                  <a:lnTo>
                    <a:pt x="2231" y="3182"/>
                  </a:lnTo>
                  <a:lnTo>
                    <a:pt x="2112" y="3237"/>
                  </a:lnTo>
                  <a:lnTo>
                    <a:pt x="2064" y="3397"/>
                  </a:lnTo>
                  <a:lnTo>
                    <a:pt x="1898" y="3957"/>
                  </a:lnTo>
                  <a:lnTo>
                    <a:pt x="1935" y="3941"/>
                  </a:lnTo>
                  <a:lnTo>
                    <a:pt x="2028" y="3902"/>
                  </a:lnTo>
                  <a:lnTo>
                    <a:pt x="2241" y="3192"/>
                  </a:lnTo>
                  <a:lnTo>
                    <a:pt x="2246" y="3175"/>
                  </a:lnTo>
                  <a:close/>
                  <a:moveTo>
                    <a:pt x="7480" y="3627"/>
                  </a:moveTo>
                  <a:lnTo>
                    <a:pt x="7471" y="3627"/>
                  </a:lnTo>
                  <a:lnTo>
                    <a:pt x="7471" y="4599"/>
                  </a:lnTo>
                  <a:lnTo>
                    <a:pt x="7480" y="4599"/>
                  </a:lnTo>
                  <a:lnTo>
                    <a:pt x="7480" y="3627"/>
                  </a:lnTo>
                  <a:close/>
                  <a:moveTo>
                    <a:pt x="7480" y="2098"/>
                  </a:moveTo>
                  <a:lnTo>
                    <a:pt x="7471" y="2098"/>
                  </a:lnTo>
                  <a:lnTo>
                    <a:pt x="7471" y="2945"/>
                  </a:lnTo>
                  <a:lnTo>
                    <a:pt x="7480" y="2945"/>
                  </a:lnTo>
                  <a:lnTo>
                    <a:pt x="7480" y="2098"/>
                  </a:lnTo>
                  <a:close/>
                  <a:moveTo>
                    <a:pt x="7898" y="1643"/>
                  </a:moveTo>
                  <a:lnTo>
                    <a:pt x="7862" y="531"/>
                  </a:lnTo>
                  <a:lnTo>
                    <a:pt x="7853" y="532"/>
                  </a:lnTo>
                  <a:lnTo>
                    <a:pt x="7889" y="1643"/>
                  </a:lnTo>
                  <a:lnTo>
                    <a:pt x="7898" y="1643"/>
                  </a:lnTo>
                  <a:close/>
                  <a:moveTo>
                    <a:pt x="7936" y="2804"/>
                  </a:moveTo>
                  <a:lnTo>
                    <a:pt x="7908" y="1939"/>
                  </a:lnTo>
                  <a:lnTo>
                    <a:pt x="7899" y="1939"/>
                  </a:lnTo>
                  <a:lnTo>
                    <a:pt x="7927" y="2804"/>
                  </a:lnTo>
                  <a:lnTo>
                    <a:pt x="7936" y="2804"/>
                  </a:lnTo>
                  <a:close/>
                  <a:moveTo>
                    <a:pt x="7970" y="1614"/>
                  </a:moveTo>
                  <a:lnTo>
                    <a:pt x="7929" y="498"/>
                  </a:lnTo>
                  <a:lnTo>
                    <a:pt x="7920" y="499"/>
                  </a:lnTo>
                  <a:lnTo>
                    <a:pt x="7961" y="1614"/>
                  </a:lnTo>
                  <a:lnTo>
                    <a:pt x="7970" y="1614"/>
                  </a:lnTo>
                  <a:close/>
                  <a:moveTo>
                    <a:pt x="8013" y="2784"/>
                  </a:moveTo>
                  <a:lnTo>
                    <a:pt x="7981" y="1913"/>
                  </a:lnTo>
                  <a:lnTo>
                    <a:pt x="7972" y="1913"/>
                  </a:lnTo>
                  <a:lnTo>
                    <a:pt x="8003" y="2784"/>
                  </a:lnTo>
                  <a:lnTo>
                    <a:pt x="8013" y="2784"/>
                  </a:lnTo>
                  <a:close/>
                  <a:moveTo>
                    <a:pt x="8416" y="1438"/>
                  </a:moveTo>
                  <a:lnTo>
                    <a:pt x="8332" y="300"/>
                  </a:lnTo>
                  <a:lnTo>
                    <a:pt x="8323" y="301"/>
                  </a:lnTo>
                  <a:lnTo>
                    <a:pt x="8407" y="1438"/>
                  </a:lnTo>
                  <a:lnTo>
                    <a:pt x="8416" y="1438"/>
                  </a:lnTo>
                  <a:close/>
                  <a:moveTo>
                    <a:pt x="8497" y="1407"/>
                  </a:moveTo>
                  <a:lnTo>
                    <a:pt x="8404" y="261"/>
                  </a:lnTo>
                  <a:lnTo>
                    <a:pt x="8394" y="261"/>
                  </a:lnTo>
                  <a:lnTo>
                    <a:pt x="8488" y="1407"/>
                  </a:lnTo>
                  <a:lnTo>
                    <a:pt x="8497" y="1407"/>
                  </a:lnTo>
                  <a:close/>
                  <a:moveTo>
                    <a:pt x="8504" y="2635"/>
                  </a:moveTo>
                  <a:lnTo>
                    <a:pt x="8438" y="1740"/>
                  </a:lnTo>
                  <a:lnTo>
                    <a:pt x="8429" y="1740"/>
                  </a:lnTo>
                  <a:lnTo>
                    <a:pt x="8495" y="2635"/>
                  </a:lnTo>
                  <a:lnTo>
                    <a:pt x="8504" y="2635"/>
                  </a:lnTo>
                  <a:close/>
                  <a:moveTo>
                    <a:pt x="8595" y="2609"/>
                  </a:moveTo>
                  <a:lnTo>
                    <a:pt x="8522" y="1709"/>
                  </a:lnTo>
                  <a:lnTo>
                    <a:pt x="8513" y="1710"/>
                  </a:lnTo>
                  <a:lnTo>
                    <a:pt x="8586" y="2609"/>
                  </a:lnTo>
                  <a:lnTo>
                    <a:pt x="8595" y="2609"/>
                  </a:lnTo>
                  <a:close/>
                  <a:moveTo>
                    <a:pt x="9000" y="1208"/>
                  </a:moveTo>
                  <a:lnTo>
                    <a:pt x="8867" y="31"/>
                  </a:lnTo>
                  <a:lnTo>
                    <a:pt x="8858" y="32"/>
                  </a:lnTo>
                  <a:lnTo>
                    <a:pt x="8991" y="1209"/>
                  </a:lnTo>
                  <a:lnTo>
                    <a:pt x="9000" y="1208"/>
                  </a:lnTo>
                  <a:close/>
                  <a:moveTo>
                    <a:pt x="9072" y="1179"/>
                  </a:moveTo>
                  <a:lnTo>
                    <a:pt x="8930" y="0"/>
                  </a:lnTo>
                  <a:lnTo>
                    <a:pt x="8921" y="1"/>
                  </a:lnTo>
                  <a:lnTo>
                    <a:pt x="9063" y="1180"/>
                  </a:lnTo>
                  <a:lnTo>
                    <a:pt x="9072" y="1179"/>
                  </a:lnTo>
                  <a:close/>
                  <a:moveTo>
                    <a:pt x="9139" y="2445"/>
                  </a:moveTo>
                  <a:lnTo>
                    <a:pt x="9035" y="1518"/>
                  </a:lnTo>
                  <a:lnTo>
                    <a:pt x="9026" y="1519"/>
                  </a:lnTo>
                  <a:lnTo>
                    <a:pt x="9130" y="2446"/>
                  </a:lnTo>
                  <a:lnTo>
                    <a:pt x="9139" y="2445"/>
                  </a:lnTo>
                  <a:close/>
                  <a:moveTo>
                    <a:pt x="9221" y="2419"/>
                  </a:moveTo>
                  <a:lnTo>
                    <a:pt x="9109" y="1489"/>
                  </a:lnTo>
                  <a:lnTo>
                    <a:pt x="9100" y="1490"/>
                  </a:lnTo>
                  <a:lnTo>
                    <a:pt x="9212" y="2420"/>
                  </a:lnTo>
                  <a:lnTo>
                    <a:pt x="9221" y="2419"/>
                  </a:lnTo>
                  <a:close/>
                  <a:moveTo>
                    <a:pt x="10610" y="1760"/>
                  </a:moveTo>
                  <a:lnTo>
                    <a:pt x="10455" y="1000"/>
                  </a:lnTo>
                  <a:lnTo>
                    <a:pt x="10446" y="1002"/>
                  </a:lnTo>
                  <a:lnTo>
                    <a:pt x="10601" y="1762"/>
                  </a:lnTo>
                  <a:lnTo>
                    <a:pt x="10610" y="1760"/>
                  </a:lnTo>
                  <a:close/>
                  <a:moveTo>
                    <a:pt x="10862" y="2990"/>
                  </a:moveTo>
                  <a:lnTo>
                    <a:pt x="10702" y="2207"/>
                  </a:lnTo>
                  <a:lnTo>
                    <a:pt x="10693" y="2208"/>
                  </a:lnTo>
                  <a:lnTo>
                    <a:pt x="10853" y="2992"/>
                  </a:lnTo>
                  <a:lnTo>
                    <a:pt x="10862" y="2990"/>
                  </a:lnTo>
                  <a:close/>
                  <a:moveTo>
                    <a:pt x="11132" y="4318"/>
                  </a:moveTo>
                  <a:lnTo>
                    <a:pt x="11004" y="3690"/>
                  </a:lnTo>
                  <a:lnTo>
                    <a:pt x="10995" y="3691"/>
                  </a:lnTo>
                  <a:lnTo>
                    <a:pt x="11124" y="4319"/>
                  </a:lnTo>
                  <a:lnTo>
                    <a:pt x="11132" y="4318"/>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a:t>
            </a:r>
            <a:r>
              <a:rPr lang="en-US" sz="1100" b="1" dirty="0">
                <a:solidFill>
                  <a:srgbClr val="0070C0"/>
                </a:solidFill>
                <a:latin typeface="Georgia" pitchFamily="18" charset="0"/>
              </a:rPr>
              <a:t> </a:t>
            </a:r>
            <a:r>
              <a:rPr lang="ro-RO" sz="1100" b="1" dirty="0">
                <a:solidFill>
                  <a:srgbClr val="0070C0"/>
                </a:solidFill>
                <a:latin typeface="Georgia" pitchFamily="18" charset="0"/>
              </a:rPr>
              <a:t>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3" name="Subtitlu 2"/>
          <p:cNvSpPr>
            <a:spLocks noGrp="1"/>
          </p:cNvSpPr>
          <p:nvPr>
            <p:ph type="subTitle" idx="1"/>
          </p:nvPr>
        </p:nvSpPr>
        <p:spPr>
          <a:xfrm>
            <a:off x="773723" y="1244487"/>
            <a:ext cx="7737231" cy="3765663"/>
          </a:xfrm>
        </p:spPr>
        <p:txBody>
          <a:bodyPr>
            <a:noAutofit/>
          </a:bodyPr>
          <a:lstStyle/>
          <a:p>
            <a:pPr marL="342900" lvl="0" indent="-342900" algn="just" defTabSz="914400"/>
            <a:r>
              <a:rPr lang="en-US" sz="1400" b="1" i="1" dirty="0" smtClean="0">
                <a:solidFill>
                  <a:srgbClr val="3716FC"/>
                </a:solidFill>
                <a:latin typeface="Times New Roman" pitchFamily="18" charset="0"/>
                <a:cs typeface="Times New Roman" pitchFamily="18" charset="0"/>
              </a:rPr>
              <a:t>	</a:t>
            </a:r>
            <a:r>
              <a:rPr lang="ro-RO" sz="1400" b="1" i="1" dirty="0" smtClean="0">
                <a:solidFill>
                  <a:schemeClr val="tx2">
                    <a:lumMod val="60000"/>
                    <a:lumOff val="40000"/>
                  </a:schemeClr>
                </a:solidFill>
                <a:latin typeface="Times New Roman" pitchFamily="18" charset="0"/>
                <a:cs typeface="Times New Roman" pitchFamily="18" charset="0"/>
              </a:rPr>
              <a:t>Acțiuni </a:t>
            </a:r>
            <a:r>
              <a:rPr lang="ro-RO" sz="1400" b="1" i="1" dirty="0">
                <a:solidFill>
                  <a:schemeClr val="tx2">
                    <a:lumMod val="60000"/>
                    <a:lumOff val="40000"/>
                  </a:schemeClr>
                </a:solidFill>
                <a:latin typeface="Times New Roman" pitchFamily="18" charset="0"/>
                <a:cs typeface="Times New Roman" pitchFamily="18" charset="0"/>
              </a:rPr>
              <a:t>pentru urmărirea aplicării la nivel judeţean a Programului de Guvernare</a:t>
            </a:r>
          </a:p>
          <a:p>
            <a:pPr marL="342900" lvl="0" indent="-342900" algn="just" defTabSz="914400">
              <a:buFont typeface="Arial" pitchFamily="34" charset="0"/>
              <a:buChar char="•"/>
            </a:pPr>
            <a:endParaRPr lang="ro-RO" sz="800" b="1" dirty="0">
              <a:solidFill>
                <a:srgbClr val="3716FC"/>
              </a:solidFill>
            </a:endParaRPr>
          </a:p>
          <a:p>
            <a:pPr marL="342900" lvl="0" indent="-342900" algn="just" defTabSz="914400">
              <a:buFont typeface="Arial" pitchFamily="34" charset="0"/>
              <a:buChar char="•"/>
            </a:pPr>
            <a:r>
              <a:rPr lang="ro-RO" sz="1200" dirty="0">
                <a:solidFill>
                  <a:prstClr val="black"/>
                </a:solidFill>
                <a:latin typeface="Tahoma" pitchFamily="34" charset="0"/>
                <a:ea typeface="Tahoma" pitchFamily="34" charset="0"/>
                <a:cs typeface="Tahoma" pitchFamily="34" charset="0"/>
              </a:rPr>
              <a:t>În baza Programului de guvernare al Guvernului României a fost întocmit </a:t>
            </a:r>
            <a:r>
              <a:rPr lang="ro-RO" sz="1200" i="1" dirty="0">
                <a:solidFill>
                  <a:prstClr val="black"/>
                </a:solidFill>
                <a:latin typeface="Tahoma" pitchFamily="34" charset="0"/>
                <a:ea typeface="Tahoma" pitchFamily="34" charset="0"/>
                <a:cs typeface="Tahoma" pitchFamily="34" charset="0"/>
              </a:rPr>
              <a:t>Programul de Dezvoltare Economică şi Socială a Judeţului Satu Mare</a:t>
            </a:r>
            <a:r>
              <a:rPr lang="ro-RO" sz="1200" dirty="0" smtClean="0">
                <a:solidFill>
                  <a:prstClr val="black"/>
                </a:solidFill>
                <a:latin typeface="Tahoma" pitchFamily="34" charset="0"/>
                <a:ea typeface="Tahoma" pitchFamily="34" charset="0"/>
                <a:cs typeface="Tahoma" pitchFamily="34" charset="0"/>
              </a:rPr>
              <a:t>.</a:t>
            </a:r>
          </a:p>
          <a:p>
            <a:pPr marL="342900" lvl="0" indent="-342900" algn="just" defTabSz="914400">
              <a:buFont typeface="Arial" pitchFamily="34" charset="0"/>
              <a:buChar char="•"/>
            </a:pPr>
            <a:endParaRPr lang="ro-RO" sz="1200" dirty="0">
              <a:solidFill>
                <a:prstClr val="black"/>
              </a:solidFill>
              <a:latin typeface="Tahoma" pitchFamily="34" charset="0"/>
              <a:ea typeface="Tahoma" pitchFamily="34" charset="0"/>
              <a:cs typeface="Tahoma" pitchFamily="34" charset="0"/>
            </a:endParaRPr>
          </a:p>
          <a:p>
            <a:pPr marL="342900" lvl="0" indent="-342900" algn="just" defTabSz="914400">
              <a:buFont typeface="Arial" pitchFamily="34" charset="0"/>
              <a:buChar char="•"/>
            </a:pPr>
            <a:r>
              <a:rPr lang="ro-RO" sz="1200" dirty="0">
                <a:solidFill>
                  <a:prstClr val="black"/>
                </a:solidFill>
                <a:latin typeface="Tahoma" pitchFamily="34" charset="0"/>
                <a:ea typeface="Tahoma" pitchFamily="34" charset="0"/>
                <a:cs typeface="Tahoma" pitchFamily="34" charset="0"/>
              </a:rPr>
              <a:t>Trimestrial, semestrial şi anual se întocmeşte </a:t>
            </a:r>
            <a:r>
              <a:rPr lang="ro-RO" sz="1200" i="1" dirty="0">
                <a:solidFill>
                  <a:prstClr val="black"/>
                </a:solidFill>
                <a:latin typeface="Tahoma" pitchFamily="34" charset="0"/>
                <a:ea typeface="Tahoma" pitchFamily="34" charset="0"/>
                <a:cs typeface="Tahoma" pitchFamily="34" charset="0"/>
              </a:rPr>
              <a:t>„Raportul privind realizarea obiectivelor Programului de Dezvoltare Economică şi Socială a Judeţului Satu Mare”</a:t>
            </a:r>
            <a:r>
              <a:rPr lang="ro-RO" sz="1200" dirty="0">
                <a:solidFill>
                  <a:prstClr val="black"/>
                </a:solidFill>
                <a:latin typeface="Tahoma" pitchFamily="34" charset="0"/>
                <a:ea typeface="Tahoma" pitchFamily="34" charset="0"/>
                <a:cs typeface="Tahoma" pitchFamily="34" charset="0"/>
              </a:rPr>
              <a:t> care cuprinde acţiunea, entitatea implicată în realizare şi realizările de la nivelul trimestrului, semestrului sau anului</a:t>
            </a:r>
            <a:r>
              <a:rPr lang="ro-RO" sz="1200" dirty="0" smtClean="0">
                <a:solidFill>
                  <a:prstClr val="black"/>
                </a:solidFill>
                <a:latin typeface="Tahoma" pitchFamily="34" charset="0"/>
                <a:ea typeface="Tahoma" pitchFamily="34" charset="0"/>
                <a:cs typeface="Tahoma" pitchFamily="34" charset="0"/>
              </a:rPr>
              <a:t>.</a:t>
            </a:r>
          </a:p>
          <a:p>
            <a:pPr marL="342900" lvl="0" indent="-342900" algn="just" defTabSz="914400">
              <a:buFont typeface="Arial" pitchFamily="34" charset="0"/>
              <a:buChar char="•"/>
            </a:pPr>
            <a:endParaRPr lang="ro-RO" sz="1200" dirty="0">
              <a:solidFill>
                <a:prstClr val="black"/>
              </a:solidFill>
              <a:latin typeface="Tahoma" pitchFamily="34" charset="0"/>
              <a:ea typeface="Tahoma" pitchFamily="34" charset="0"/>
              <a:cs typeface="Tahoma" pitchFamily="34" charset="0"/>
            </a:endParaRPr>
          </a:p>
          <a:p>
            <a:pPr marL="342900" lvl="0" indent="-342900" algn="just" defTabSz="914400">
              <a:buFont typeface="Arial" pitchFamily="34" charset="0"/>
              <a:buChar char="•"/>
            </a:pPr>
            <a:r>
              <a:rPr lang="ro-RO" sz="1200" dirty="0">
                <a:solidFill>
                  <a:prstClr val="black"/>
                </a:solidFill>
                <a:latin typeface="Tahoma" pitchFamily="34" charset="0"/>
                <a:ea typeface="Tahoma" pitchFamily="34" charset="0"/>
                <a:cs typeface="Tahoma" pitchFamily="34" charset="0"/>
              </a:rPr>
              <a:t>Programul este structurat pe </a:t>
            </a:r>
            <a:r>
              <a:rPr lang="ro-RO" sz="1200" dirty="0" smtClean="0">
                <a:solidFill>
                  <a:prstClr val="black"/>
                </a:solidFill>
                <a:latin typeface="Tahoma" pitchFamily="34" charset="0"/>
                <a:ea typeface="Tahoma" pitchFamily="34" charset="0"/>
                <a:cs typeface="Tahoma" pitchFamily="34" charset="0"/>
              </a:rPr>
              <a:t>21 </a:t>
            </a:r>
            <a:r>
              <a:rPr lang="ro-RO" sz="1200" dirty="0">
                <a:solidFill>
                  <a:prstClr val="black"/>
                </a:solidFill>
                <a:latin typeface="Tahoma" pitchFamily="34" charset="0"/>
                <a:ea typeface="Tahoma" pitchFamily="34" charset="0"/>
                <a:cs typeface="Tahoma" pitchFamily="34" charset="0"/>
              </a:rPr>
              <a:t>capitole și </a:t>
            </a:r>
            <a:r>
              <a:rPr lang="ro-RO" sz="1200" dirty="0" smtClean="0">
                <a:solidFill>
                  <a:prstClr val="black"/>
                </a:solidFill>
                <a:latin typeface="Tahoma" pitchFamily="34" charset="0"/>
                <a:ea typeface="Tahoma" pitchFamily="34" charset="0"/>
                <a:cs typeface="Tahoma" pitchFamily="34" charset="0"/>
              </a:rPr>
              <a:t>1 Anexă. </a:t>
            </a:r>
            <a:r>
              <a:rPr lang="ro-RO" sz="1200" dirty="0">
                <a:solidFill>
                  <a:prstClr val="black"/>
                </a:solidFill>
                <a:latin typeface="Tahoma" pitchFamily="34" charset="0"/>
                <a:ea typeface="Tahoma" pitchFamily="34" charset="0"/>
                <a:cs typeface="Tahoma" pitchFamily="34" charset="0"/>
              </a:rPr>
              <a:t>În cele </a:t>
            </a:r>
            <a:r>
              <a:rPr lang="ro-RO" sz="1200" dirty="0" smtClean="0">
                <a:solidFill>
                  <a:prstClr val="black"/>
                </a:solidFill>
                <a:latin typeface="Tahoma" pitchFamily="34" charset="0"/>
                <a:ea typeface="Tahoma" pitchFamily="34" charset="0"/>
                <a:cs typeface="Tahoma" pitchFamily="34" charset="0"/>
              </a:rPr>
              <a:t>21 </a:t>
            </a:r>
            <a:r>
              <a:rPr lang="ro-RO" sz="1200" dirty="0">
                <a:solidFill>
                  <a:prstClr val="black"/>
                </a:solidFill>
                <a:latin typeface="Tahoma" pitchFamily="34" charset="0"/>
                <a:ea typeface="Tahoma" pitchFamily="34" charset="0"/>
                <a:cs typeface="Tahoma" pitchFamily="34" charset="0"/>
              </a:rPr>
              <a:t>de capitole monitorizate la nivel teritorial sunt în total </a:t>
            </a:r>
            <a:r>
              <a:rPr lang="ro-RO" sz="1200" dirty="0" smtClean="0">
                <a:solidFill>
                  <a:prstClr val="black"/>
                </a:solidFill>
                <a:latin typeface="Tahoma" pitchFamily="34" charset="0"/>
                <a:ea typeface="Tahoma" pitchFamily="34" charset="0"/>
                <a:cs typeface="Tahoma" pitchFamily="34" charset="0"/>
              </a:rPr>
              <a:t>5</a:t>
            </a:r>
            <a:r>
              <a:rPr lang="en-US" sz="1200" dirty="0" smtClean="0">
                <a:solidFill>
                  <a:prstClr val="black"/>
                </a:solidFill>
                <a:latin typeface="Tahoma" pitchFamily="34" charset="0"/>
                <a:ea typeface="Tahoma" pitchFamily="34" charset="0"/>
                <a:cs typeface="Tahoma" pitchFamily="34" charset="0"/>
              </a:rPr>
              <a:t>4</a:t>
            </a:r>
            <a:r>
              <a:rPr lang="ro-RO" sz="1200" dirty="0" smtClean="0">
                <a:solidFill>
                  <a:prstClr val="black"/>
                </a:solidFill>
                <a:latin typeface="Tahoma" pitchFamily="34" charset="0"/>
                <a:ea typeface="Tahoma" pitchFamily="34" charset="0"/>
                <a:cs typeface="Tahoma" pitchFamily="34" charset="0"/>
              </a:rPr>
              <a:t> </a:t>
            </a:r>
            <a:r>
              <a:rPr lang="ro-RO" sz="1200" dirty="0">
                <a:solidFill>
                  <a:prstClr val="black"/>
                </a:solidFill>
                <a:latin typeface="Tahoma" pitchFamily="34" charset="0"/>
                <a:ea typeface="Tahoma" pitchFamily="34" charset="0"/>
                <a:cs typeface="Tahoma" pitchFamily="34" charset="0"/>
              </a:rPr>
              <a:t>de obiective principale cu </a:t>
            </a:r>
            <a:r>
              <a:rPr lang="ro-RO" sz="1200" dirty="0" smtClean="0">
                <a:solidFill>
                  <a:prstClr val="black"/>
                </a:solidFill>
                <a:latin typeface="Tahoma" pitchFamily="34" charset="0"/>
                <a:ea typeface="Tahoma" pitchFamily="34" charset="0"/>
                <a:cs typeface="Tahoma" pitchFamily="34" charset="0"/>
              </a:rPr>
              <a:t>1.3</a:t>
            </a:r>
            <a:r>
              <a:rPr lang="en-US" sz="1200" dirty="0" smtClean="0">
                <a:solidFill>
                  <a:prstClr val="black"/>
                </a:solidFill>
                <a:latin typeface="Tahoma" pitchFamily="34" charset="0"/>
                <a:ea typeface="Tahoma" pitchFamily="34" charset="0"/>
                <a:cs typeface="Tahoma" pitchFamily="34" charset="0"/>
              </a:rPr>
              <a:t>73</a:t>
            </a:r>
            <a:r>
              <a:rPr lang="ro-RO" sz="1200" dirty="0" smtClean="0">
                <a:solidFill>
                  <a:prstClr val="black"/>
                </a:solidFill>
                <a:latin typeface="Tahoma" pitchFamily="34" charset="0"/>
                <a:ea typeface="Tahoma" pitchFamily="34" charset="0"/>
                <a:cs typeface="Tahoma" pitchFamily="34" charset="0"/>
              </a:rPr>
              <a:t> </a:t>
            </a:r>
            <a:r>
              <a:rPr lang="ro-RO" sz="1200" dirty="0">
                <a:solidFill>
                  <a:prstClr val="black"/>
                </a:solidFill>
                <a:latin typeface="Tahoma" pitchFamily="34" charset="0"/>
                <a:ea typeface="Tahoma" pitchFamily="34" charset="0"/>
                <a:cs typeface="Tahoma" pitchFamily="34" charset="0"/>
              </a:rPr>
              <a:t>de acțiuni importante implicând un număr de aproximativ </a:t>
            </a:r>
            <a:r>
              <a:rPr lang="ro-RO" sz="1200" dirty="0" smtClean="0">
                <a:solidFill>
                  <a:prstClr val="black"/>
                </a:solidFill>
                <a:latin typeface="Tahoma" pitchFamily="34" charset="0"/>
                <a:ea typeface="Tahoma" pitchFamily="34" charset="0"/>
                <a:cs typeface="Tahoma" pitchFamily="34" charset="0"/>
              </a:rPr>
              <a:t>20</a:t>
            </a:r>
            <a:r>
              <a:rPr lang="en-US" sz="1200" dirty="0" smtClean="0">
                <a:solidFill>
                  <a:prstClr val="black"/>
                </a:solidFill>
                <a:latin typeface="Tahoma" pitchFamily="34" charset="0"/>
                <a:ea typeface="Tahoma" pitchFamily="34" charset="0"/>
                <a:cs typeface="Tahoma" pitchFamily="34" charset="0"/>
              </a:rPr>
              <a:t>5</a:t>
            </a:r>
            <a:r>
              <a:rPr lang="ro-RO" sz="1200" dirty="0" smtClean="0">
                <a:solidFill>
                  <a:prstClr val="black"/>
                </a:solidFill>
                <a:latin typeface="Tahoma" pitchFamily="34" charset="0"/>
                <a:ea typeface="Tahoma" pitchFamily="34" charset="0"/>
                <a:cs typeface="Tahoma" pitchFamily="34" charset="0"/>
              </a:rPr>
              <a:t> </a:t>
            </a:r>
            <a:r>
              <a:rPr lang="ro-RO" sz="1200" dirty="0">
                <a:solidFill>
                  <a:prstClr val="black"/>
                </a:solidFill>
                <a:latin typeface="Tahoma" pitchFamily="34" charset="0"/>
                <a:ea typeface="Tahoma" pitchFamily="34" charset="0"/>
                <a:cs typeface="Tahoma" pitchFamily="34" charset="0"/>
              </a:rPr>
              <a:t>actori (instituții deconcentrate, primării, școli, organizații neguvernamentale, asociații implicate în parteneriate public – privat și proiecte comune</a:t>
            </a:r>
            <a:r>
              <a:rPr lang="ro-RO" sz="1200" dirty="0" smtClean="0">
                <a:solidFill>
                  <a:prstClr val="black"/>
                </a:solidFill>
                <a:latin typeface="Tahoma" pitchFamily="34" charset="0"/>
                <a:ea typeface="Tahoma" pitchFamily="34" charset="0"/>
                <a:cs typeface="Tahoma" pitchFamily="34" charset="0"/>
              </a:rPr>
              <a:t>).</a:t>
            </a:r>
          </a:p>
          <a:p>
            <a:pPr marL="342900" lvl="0" indent="-342900" algn="just" defTabSz="914400">
              <a:buFont typeface="Arial" pitchFamily="34" charset="0"/>
              <a:buChar char="•"/>
            </a:pPr>
            <a:endParaRPr lang="en-GB" sz="1200" dirty="0">
              <a:solidFill>
                <a:prstClr val="black"/>
              </a:solidFill>
              <a:latin typeface="Tahoma" pitchFamily="34" charset="0"/>
              <a:ea typeface="Tahoma" pitchFamily="34" charset="0"/>
              <a:cs typeface="Tahoma" pitchFamily="34" charset="0"/>
            </a:endParaRPr>
          </a:p>
          <a:p>
            <a:pPr marL="342900" lvl="0" indent="-342900" algn="just" defTabSz="914400">
              <a:buFont typeface="Arial" pitchFamily="34" charset="0"/>
              <a:buChar char="•"/>
            </a:pPr>
            <a:r>
              <a:rPr lang="ro-RO" sz="1200" dirty="0">
                <a:solidFill>
                  <a:prstClr val="black"/>
                </a:solidFill>
                <a:latin typeface="Tahoma" pitchFamily="34" charset="0"/>
                <a:ea typeface="Tahoma" pitchFamily="34" charset="0"/>
                <a:cs typeface="Tahoma" pitchFamily="34" charset="0"/>
              </a:rPr>
              <a:t>Programul şi rapoartele trimestriale întocmite de către Instituţia Prefectului Judeţul Satu Mare au fost postate pe site-ul oficial al instituției.</a:t>
            </a:r>
            <a:endParaRPr lang="en-GB" sz="1200" dirty="0">
              <a:solidFill>
                <a:prstClr val="black"/>
              </a:solidFill>
              <a:latin typeface="Tahoma" pitchFamily="34" charset="0"/>
              <a:ea typeface="Tahoma" pitchFamily="34" charset="0"/>
              <a:cs typeface="Tahoma" pitchFamily="34" charset="0"/>
            </a:endParaRPr>
          </a:p>
        </p:txBody>
      </p:sp>
      <p:sp>
        <p:nvSpPr>
          <p:cNvPr id="2059" name="Rectangle 11"/>
          <p:cNvSpPr>
            <a:spLocks noChangeArrowheads="1"/>
          </p:cNvSpPr>
          <p:nvPr/>
        </p:nvSpPr>
        <p:spPr bwMode="auto">
          <a:xfrm>
            <a:off x="281354" y="-85597"/>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Tree>
    <p:extLst>
      <p:ext uri="{BB962C8B-B14F-4D97-AF65-F5344CB8AC3E}">
        <p14:creationId xmlns:p14="http://schemas.microsoft.com/office/powerpoint/2010/main" xmlns="" val="11900527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0" y="-228600"/>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77"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p:cNvSpPr>
            <p:nvPr/>
          </p:nvSpPr>
          <p:spPr bwMode="auto">
            <a:xfrm>
              <a:off x="2340" y="5273"/>
              <a:ext cx="5697" cy="5369"/>
            </a:xfrm>
            <a:custGeom>
              <a:avLst/>
              <a:gdLst/>
              <a:ahLst/>
              <a:cxnLst>
                <a:cxn ang="0">
                  <a:pos x="81" y="5295"/>
                </a:cxn>
                <a:cxn ang="0">
                  <a:pos x="1582" y="648"/>
                </a:cxn>
                <a:cxn ang="0">
                  <a:pos x="1420" y="1131"/>
                </a:cxn>
                <a:cxn ang="0">
                  <a:pos x="1472" y="718"/>
                </a:cxn>
                <a:cxn ang="0">
                  <a:pos x="1465" y="711"/>
                </a:cxn>
                <a:cxn ang="0">
                  <a:pos x="341" y="746"/>
                </a:cxn>
                <a:cxn ang="0">
                  <a:pos x="1397" y="1544"/>
                </a:cxn>
                <a:cxn ang="0">
                  <a:pos x="1047" y="2449"/>
                </a:cxn>
                <a:cxn ang="0">
                  <a:pos x="1397" y="1554"/>
                </a:cxn>
                <a:cxn ang="0">
                  <a:pos x="910" y="1381"/>
                </a:cxn>
                <a:cxn ang="0">
                  <a:pos x="958" y="2675"/>
                </a:cxn>
                <a:cxn ang="0">
                  <a:pos x="737" y="3242"/>
                </a:cxn>
                <a:cxn ang="0">
                  <a:pos x="442" y="2562"/>
                </a:cxn>
                <a:cxn ang="0">
                  <a:pos x="482" y="2562"/>
                </a:cxn>
                <a:cxn ang="0">
                  <a:pos x="2" y="3525"/>
                </a:cxn>
                <a:cxn ang="0">
                  <a:pos x="638" y="3873"/>
                </a:cxn>
                <a:cxn ang="0">
                  <a:pos x="644" y="3883"/>
                </a:cxn>
                <a:cxn ang="0">
                  <a:pos x="738" y="3658"/>
                </a:cxn>
                <a:cxn ang="0">
                  <a:pos x="595" y="3631"/>
                </a:cxn>
                <a:cxn ang="0">
                  <a:pos x="1052" y="2460"/>
                </a:cxn>
                <a:cxn ang="0">
                  <a:pos x="1057" y="2449"/>
                </a:cxn>
                <a:cxn ang="0">
                  <a:pos x="1409" y="1548"/>
                </a:cxn>
                <a:cxn ang="0">
                  <a:pos x="1548" y="1178"/>
                </a:cxn>
                <a:cxn ang="0">
                  <a:pos x="1576" y="666"/>
                </a:cxn>
                <a:cxn ang="0">
                  <a:pos x="1952" y="446"/>
                </a:cxn>
                <a:cxn ang="0">
                  <a:pos x="1673" y="1073"/>
                </a:cxn>
                <a:cxn ang="0">
                  <a:pos x="1952" y="446"/>
                </a:cxn>
                <a:cxn ang="0">
                  <a:pos x="1694" y="1073"/>
                </a:cxn>
                <a:cxn ang="0">
                  <a:pos x="1962" y="456"/>
                </a:cxn>
                <a:cxn ang="0">
                  <a:pos x="1882" y="5348"/>
                </a:cxn>
                <a:cxn ang="0">
                  <a:pos x="1144" y="5343"/>
                </a:cxn>
                <a:cxn ang="0">
                  <a:pos x="2049" y="5344"/>
                </a:cxn>
                <a:cxn ang="0">
                  <a:pos x="2535" y="139"/>
                </a:cxn>
                <a:cxn ang="0">
                  <a:pos x="2441" y="191"/>
                </a:cxn>
                <a:cxn ang="0">
                  <a:pos x="2433" y="184"/>
                </a:cxn>
                <a:cxn ang="0">
                  <a:pos x="2360" y="754"/>
                </a:cxn>
                <a:cxn ang="0">
                  <a:pos x="2550" y="121"/>
                </a:cxn>
                <a:cxn ang="0">
                  <a:pos x="2757" y="18"/>
                </a:cxn>
                <a:cxn ang="0">
                  <a:pos x="2646" y="79"/>
                </a:cxn>
                <a:cxn ang="0">
                  <a:pos x="2638" y="73"/>
                </a:cxn>
                <a:cxn ang="0">
                  <a:pos x="2485" y="695"/>
                </a:cxn>
                <a:cxn ang="0">
                  <a:pos x="2772" y="0"/>
                </a:cxn>
                <a:cxn ang="0">
                  <a:pos x="2049" y="5344"/>
                </a:cxn>
                <a:cxn ang="0">
                  <a:pos x="3263" y="5309"/>
                </a:cxn>
                <a:cxn ang="0">
                  <a:pos x="2815" y="5313"/>
                </a:cxn>
                <a:cxn ang="0">
                  <a:pos x="3283" y="5310"/>
                </a:cxn>
                <a:cxn ang="0">
                  <a:pos x="3332" y="5311"/>
                </a:cxn>
                <a:cxn ang="0">
                  <a:pos x="3838" y="5327"/>
                </a:cxn>
                <a:cxn ang="0">
                  <a:pos x="5358" y="3848"/>
                </a:cxn>
                <a:cxn ang="0">
                  <a:pos x="5353" y="3855"/>
                </a:cxn>
                <a:cxn ang="0">
                  <a:pos x="4125" y="5300"/>
                </a:cxn>
                <a:cxn ang="0">
                  <a:pos x="5696" y="3831"/>
                </a:cxn>
              </a:cxnLst>
              <a:rect l="0" t="0" r="r" b="b"/>
              <a:pathLst>
                <a:path w="5697" h="5369">
                  <a:moveTo>
                    <a:pt x="1144" y="5343"/>
                  </a:moveTo>
                  <a:lnTo>
                    <a:pt x="81" y="5285"/>
                  </a:lnTo>
                  <a:lnTo>
                    <a:pt x="81" y="5295"/>
                  </a:lnTo>
                  <a:lnTo>
                    <a:pt x="385" y="5311"/>
                  </a:lnTo>
                  <a:lnTo>
                    <a:pt x="1144" y="5343"/>
                  </a:lnTo>
                  <a:close/>
                  <a:moveTo>
                    <a:pt x="1582" y="648"/>
                  </a:moveTo>
                  <a:lnTo>
                    <a:pt x="1566" y="656"/>
                  </a:lnTo>
                  <a:lnTo>
                    <a:pt x="1566" y="666"/>
                  </a:lnTo>
                  <a:lnTo>
                    <a:pt x="1420" y="1131"/>
                  </a:lnTo>
                  <a:lnTo>
                    <a:pt x="1359" y="1109"/>
                  </a:lnTo>
                  <a:lnTo>
                    <a:pt x="1346" y="1104"/>
                  </a:lnTo>
                  <a:lnTo>
                    <a:pt x="1472" y="718"/>
                  </a:lnTo>
                  <a:lnTo>
                    <a:pt x="1566" y="666"/>
                  </a:lnTo>
                  <a:lnTo>
                    <a:pt x="1566" y="656"/>
                  </a:lnTo>
                  <a:lnTo>
                    <a:pt x="1465" y="711"/>
                  </a:lnTo>
                  <a:lnTo>
                    <a:pt x="1337" y="1101"/>
                  </a:lnTo>
                  <a:lnTo>
                    <a:pt x="345" y="738"/>
                  </a:lnTo>
                  <a:lnTo>
                    <a:pt x="341" y="746"/>
                  </a:lnTo>
                  <a:lnTo>
                    <a:pt x="1541" y="1185"/>
                  </a:lnTo>
                  <a:lnTo>
                    <a:pt x="1400" y="1545"/>
                  </a:lnTo>
                  <a:lnTo>
                    <a:pt x="1397" y="1544"/>
                  </a:lnTo>
                  <a:lnTo>
                    <a:pt x="1397" y="1554"/>
                  </a:lnTo>
                  <a:lnTo>
                    <a:pt x="1047" y="2449"/>
                  </a:lnTo>
                  <a:lnTo>
                    <a:pt x="540" y="2308"/>
                  </a:lnTo>
                  <a:lnTo>
                    <a:pt x="915" y="1393"/>
                  </a:lnTo>
                  <a:lnTo>
                    <a:pt x="1397" y="1554"/>
                  </a:lnTo>
                  <a:lnTo>
                    <a:pt x="1397" y="1544"/>
                  </a:lnTo>
                  <a:lnTo>
                    <a:pt x="944" y="1393"/>
                  </a:lnTo>
                  <a:lnTo>
                    <a:pt x="910" y="1381"/>
                  </a:lnTo>
                  <a:lnTo>
                    <a:pt x="528" y="2314"/>
                  </a:lnTo>
                  <a:lnTo>
                    <a:pt x="1043" y="2458"/>
                  </a:lnTo>
                  <a:lnTo>
                    <a:pt x="958" y="2675"/>
                  </a:lnTo>
                  <a:lnTo>
                    <a:pt x="955" y="2674"/>
                  </a:lnTo>
                  <a:lnTo>
                    <a:pt x="955" y="2684"/>
                  </a:lnTo>
                  <a:lnTo>
                    <a:pt x="737" y="3242"/>
                  </a:lnTo>
                  <a:lnTo>
                    <a:pt x="585" y="3631"/>
                  </a:lnTo>
                  <a:lnTo>
                    <a:pt x="61" y="3536"/>
                  </a:lnTo>
                  <a:lnTo>
                    <a:pt x="442" y="2562"/>
                  </a:lnTo>
                  <a:lnTo>
                    <a:pt x="955" y="2684"/>
                  </a:lnTo>
                  <a:lnTo>
                    <a:pt x="955" y="2674"/>
                  </a:lnTo>
                  <a:lnTo>
                    <a:pt x="482" y="2562"/>
                  </a:lnTo>
                  <a:lnTo>
                    <a:pt x="437" y="2551"/>
                  </a:lnTo>
                  <a:lnTo>
                    <a:pt x="52" y="3534"/>
                  </a:lnTo>
                  <a:lnTo>
                    <a:pt x="2" y="3525"/>
                  </a:lnTo>
                  <a:lnTo>
                    <a:pt x="0" y="3534"/>
                  </a:lnTo>
                  <a:lnTo>
                    <a:pt x="731" y="3666"/>
                  </a:lnTo>
                  <a:lnTo>
                    <a:pt x="638" y="3873"/>
                  </a:lnTo>
                  <a:lnTo>
                    <a:pt x="1" y="3801"/>
                  </a:lnTo>
                  <a:lnTo>
                    <a:pt x="0" y="3810"/>
                  </a:lnTo>
                  <a:lnTo>
                    <a:pt x="644" y="3883"/>
                  </a:lnTo>
                  <a:lnTo>
                    <a:pt x="742" y="3665"/>
                  </a:lnTo>
                  <a:lnTo>
                    <a:pt x="737" y="3663"/>
                  </a:lnTo>
                  <a:lnTo>
                    <a:pt x="738" y="3658"/>
                  </a:lnTo>
                  <a:lnTo>
                    <a:pt x="594" y="3632"/>
                  </a:lnTo>
                  <a:lnTo>
                    <a:pt x="595" y="3631"/>
                  </a:lnTo>
                  <a:lnTo>
                    <a:pt x="967" y="2677"/>
                  </a:lnTo>
                  <a:lnTo>
                    <a:pt x="1052" y="2460"/>
                  </a:lnTo>
                  <a:lnTo>
                    <a:pt x="1054" y="2455"/>
                  </a:lnTo>
                  <a:lnTo>
                    <a:pt x="1057" y="2449"/>
                  </a:lnTo>
                  <a:lnTo>
                    <a:pt x="1111" y="2311"/>
                  </a:lnTo>
                  <a:lnTo>
                    <a:pt x="1409" y="1548"/>
                  </a:lnTo>
                  <a:lnTo>
                    <a:pt x="1551" y="1184"/>
                  </a:lnTo>
                  <a:lnTo>
                    <a:pt x="1547" y="1183"/>
                  </a:lnTo>
                  <a:lnTo>
                    <a:pt x="1548" y="1178"/>
                  </a:lnTo>
                  <a:lnTo>
                    <a:pt x="1429" y="1134"/>
                  </a:lnTo>
                  <a:lnTo>
                    <a:pt x="1430" y="1131"/>
                  </a:lnTo>
                  <a:lnTo>
                    <a:pt x="1576" y="666"/>
                  </a:lnTo>
                  <a:lnTo>
                    <a:pt x="1582" y="648"/>
                  </a:lnTo>
                  <a:close/>
                  <a:moveTo>
                    <a:pt x="1968" y="438"/>
                  </a:moveTo>
                  <a:lnTo>
                    <a:pt x="1952" y="446"/>
                  </a:lnTo>
                  <a:lnTo>
                    <a:pt x="1952" y="456"/>
                  </a:lnTo>
                  <a:lnTo>
                    <a:pt x="1773" y="1025"/>
                  </a:lnTo>
                  <a:lnTo>
                    <a:pt x="1673" y="1073"/>
                  </a:lnTo>
                  <a:lnTo>
                    <a:pt x="1858" y="508"/>
                  </a:lnTo>
                  <a:lnTo>
                    <a:pt x="1952" y="456"/>
                  </a:lnTo>
                  <a:lnTo>
                    <a:pt x="1952" y="446"/>
                  </a:lnTo>
                  <a:lnTo>
                    <a:pt x="1851" y="501"/>
                  </a:lnTo>
                  <a:lnTo>
                    <a:pt x="1658" y="1090"/>
                  </a:lnTo>
                  <a:lnTo>
                    <a:pt x="1694" y="1073"/>
                  </a:lnTo>
                  <a:lnTo>
                    <a:pt x="1781" y="1031"/>
                  </a:lnTo>
                  <a:lnTo>
                    <a:pt x="1851" y="809"/>
                  </a:lnTo>
                  <a:lnTo>
                    <a:pt x="1962" y="456"/>
                  </a:lnTo>
                  <a:lnTo>
                    <a:pt x="1968" y="438"/>
                  </a:lnTo>
                  <a:close/>
                  <a:moveTo>
                    <a:pt x="2049" y="5344"/>
                  </a:moveTo>
                  <a:lnTo>
                    <a:pt x="1882" y="5348"/>
                  </a:lnTo>
                  <a:lnTo>
                    <a:pt x="1609" y="5350"/>
                  </a:lnTo>
                  <a:lnTo>
                    <a:pt x="1338" y="5348"/>
                  </a:lnTo>
                  <a:lnTo>
                    <a:pt x="1144" y="5343"/>
                  </a:lnTo>
                  <a:lnTo>
                    <a:pt x="1600" y="5368"/>
                  </a:lnTo>
                  <a:lnTo>
                    <a:pt x="1931" y="5350"/>
                  </a:lnTo>
                  <a:lnTo>
                    <a:pt x="2049" y="5344"/>
                  </a:lnTo>
                  <a:close/>
                  <a:moveTo>
                    <a:pt x="2550" y="121"/>
                  </a:moveTo>
                  <a:lnTo>
                    <a:pt x="2535" y="129"/>
                  </a:lnTo>
                  <a:lnTo>
                    <a:pt x="2535" y="139"/>
                  </a:lnTo>
                  <a:lnTo>
                    <a:pt x="2352" y="748"/>
                  </a:lnTo>
                  <a:lnTo>
                    <a:pt x="2252" y="796"/>
                  </a:lnTo>
                  <a:lnTo>
                    <a:pt x="2441" y="191"/>
                  </a:lnTo>
                  <a:lnTo>
                    <a:pt x="2535" y="139"/>
                  </a:lnTo>
                  <a:lnTo>
                    <a:pt x="2535" y="129"/>
                  </a:lnTo>
                  <a:lnTo>
                    <a:pt x="2433" y="184"/>
                  </a:lnTo>
                  <a:lnTo>
                    <a:pt x="2237" y="813"/>
                  </a:lnTo>
                  <a:lnTo>
                    <a:pt x="2273" y="796"/>
                  </a:lnTo>
                  <a:lnTo>
                    <a:pt x="2360" y="754"/>
                  </a:lnTo>
                  <a:lnTo>
                    <a:pt x="2384" y="675"/>
                  </a:lnTo>
                  <a:lnTo>
                    <a:pt x="2545" y="139"/>
                  </a:lnTo>
                  <a:lnTo>
                    <a:pt x="2550" y="121"/>
                  </a:lnTo>
                  <a:close/>
                  <a:moveTo>
                    <a:pt x="2772" y="0"/>
                  </a:moveTo>
                  <a:lnTo>
                    <a:pt x="2757" y="8"/>
                  </a:lnTo>
                  <a:lnTo>
                    <a:pt x="2757" y="18"/>
                  </a:lnTo>
                  <a:lnTo>
                    <a:pt x="2567" y="645"/>
                  </a:lnTo>
                  <a:lnTo>
                    <a:pt x="2464" y="695"/>
                  </a:lnTo>
                  <a:lnTo>
                    <a:pt x="2646" y="79"/>
                  </a:lnTo>
                  <a:lnTo>
                    <a:pt x="2757" y="18"/>
                  </a:lnTo>
                  <a:lnTo>
                    <a:pt x="2757" y="8"/>
                  </a:lnTo>
                  <a:lnTo>
                    <a:pt x="2638" y="73"/>
                  </a:lnTo>
                  <a:lnTo>
                    <a:pt x="2614" y="153"/>
                  </a:lnTo>
                  <a:lnTo>
                    <a:pt x="2449" y="712"/>
                  </a:lnTo>
                  <a:lnTo>
                    <a:pt x="2485" y="695"/>
                  </a:lnTo>
                  <a:lnTo>
                    <a:pt x="2575" y="651"/>
                  </a:lnTo>
                  <a:lnTo>
                    <a:pt x="2766" y="18"/>
                  </a:lnTo>
                  <a:lnTo>
                    <a:pt x="2772" y="0"/>
                  </a:lnTo>
                  <a:close/>
                  <a:moveTo>
                    <a:pt x="2815" y="5313"/>
                  </a:moveTo>
                  <a:lnTo>
                    <a:pt x="2591" y="5319"/>
                  </a:lnTo>
                  <a:lnTo>
                    <a:pt x="2049" y="5344"/>
                  </a:lnTo>
                  <a:lnTo>
                    <a:pt x="2815" y="5313"/>
                  </a:lnTo>
                  <a:close/>
                  <a:moveTo>
                    <a:pt x="3283" y="5310"/>
                  </a:moveTo>
                  <a:lnTo>
                    <a:pt x="3263" y="5309"/>
                  </a:lnTo>
                  <a:lnTo>
                    <a:pt x="3063" y="5300"/>
                  </a:lnTo>
                  <a:lnTo>
                    <a:pt x="2855" y="5311"/>
                  </a:lnTo>
                  <a:lnTo>
                    <a:pt x="2815" y="5313"/>
                  </a:lnTo>
                  <a:lnTo>
                    <a:pt x="3030" y="5309"/>
                  </a:lnTo>
                  <a:lnTo>
                    <a:pt x="3137" y="5309"/>
                  </a:lnTo>
                  <a:lnTo>
                    <a:pt x="3283" y="5310"/>
                  </a:lnTo>
                  <a:close/>
                  <a:moveTo>
                    <a:pt x="3838" y="5327"/>
                  </a:moveTo>
                  <a:lnTo>
                    <a:pt x="3575" y="5316"/>
                  </a:lnTo>
                  <a:lnTo>
                    <a:pt x="3332" y="5311"/>
                  </a:lnTo>
                  <a:lnTo>
                    <a:pt x="3283" y="5310"/>
                  </a:lnTo>
                  <a:lnTo>
                    <a:pt x="3837" y="5336"/>
                  </a:lnTo>
                  <a:lnTo>
                    <a:pt x="3838" y="5327"/>
                  </a:lnTo>
                  <a:close/>
                  <a:moveTo>
                    <a:pt x="5696" y="3831"/>
                  </a:moveTo>
                  <a:lnTo>
                    <a:pt x="5695" y="3822"/>
                  </a:lnTo>
                  <a:lnTo>
                    <a:pt x="5358" y="3848"/>
                  </a:lnTo>
                  <a:lnTo>
                    <a:pt x="4417" y="3496"/>
                  </a:lnTo>
                  <a:lnTo>
                    <a:pt x="4414" y="3504"/>
                  </a:lnTo>
                  <a:lnTo>
                    <a:pt x="5353" y="3855"/>
                  </a:lnTo>
                  <a:lnTo>
                    <a:pt x="5216" y="5241"/>
                  </a:lnTo>
                  <a:lnTo>
                    <a:pt x="4125" y="5291"/>
                  </a:lnTo>
                  <a:lnTo>
                    <a:pt x="4125" y="5300"/>
                  </a:lnTo>
                  <a:lnTo>
                    <a:pt x="5225" y="5250"/>
                  </a:lnTo>
                  <a:lnTo>
                    <a:pt x="5362" y="3856"/>
                  </a:lnTo>
                  <a:lnTo>
                    <a:pt x="5696" y="3831"/>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3" name="AutoShape 5"/>
            <p:cNvSpPr>
              <a:spLocks/>
            </p:cNvSpPr>
            <p:nvPr/>
          </p:nvSpPr>
          <p:spPr bwMode="auto">
            <a:xfrm>
              <a:off x="2448" y="3182"/>
              <a:ext cx="11133" cy="6819"/>
            </a:xfrm>
            <a:custGeom>
              <a:avLst/>
              <a:gdLst/>
              <a:ahLst/>
              <a:cxnLst>
                <a:cxn ang="0">
                  <a:pos x="0" y="6816"/>
                </a:cxn>
                <a:cxn ang="0">
                  <a:pos x="731" y="5964"/>
                </a:cxn>
                <a:cxn ang="0">
                  <a:pos x="301" y="6795"/>
                </a:cxn>
                <a:cxn ang="0">
                  <a:pos x="594" y="5993"/>
                </a:cxn>
                <a:cxn ang="0">
                  <a:pos x="727" y="5976"/>
                </a:cxn>
                <a:cxn ang="0">
                  <a:pos x="1142" y="4680"/>
                </a:cxn>
                <a:cxn ang="0">
                  <a:pos x="1142" y="4680"/>
                </a:cxn>
                <a:cxn ang="0">
                  <a:pos x="740" y="5471"/>
                </a:cxn>
                <a:cxn ang="0">
                  <a:pos x="1157" y="4666"/>
                </a:cxn>
                <a:cxn ang="0">
                  <a:pos x="1135" y="5365"/>
                </a:cxn>
                <a:cxn ang="0">
                  <a:pos x="1383" y="4593"/>
                </a:cxn>
                <a:cxn ang="0">
                  <a:pos x="1142" y="5372"/>
                </a:cxn>
                <a:cxn ang="0">
                  <a:pos x="1468" y="5818"/>
                </a:cxn>
                <a:cxn ang="0">
                  <a:pos x="1308" y="5866"/>
                </a:cxn>
                <a:cxn ang="0">
                  <a:pos x="982" y="6805"/>
                </a:cxn>
                <a:cxn ang="0">
                  <a:pos x="1482" y="5814"/>
                </a:cxn>
                <a:cxn ang="0">
                  <a:pos x="1271" y="4216"/>
                </a:cxn>
                <a:cxn ang="0">
                  <a:pos x="1514" y="3517"/>
                </a:cxn>
                <a:cxn ang="0">
                  <a:pos x="1278" y="4223"/>
                </a:cxn>
                <a:cxn ang="0">
                  <a:pos x="1728" y="3417"/>
                </a:cxn>
                <a:cxn ang="0">
                  <a:pos x="1395" y="4163"/>
                </a:cxn>
                <a:cxn ang="0">
                  <a:pos x="1615" y="3469"/>
                </a:cxn>
                <a:cxn ang="0">
                  <a:pos x="1552" y="3969"/>
                </a:cxn>
                <a:cxn ang="0">
                  <a:pos x="1783" y="4464"/>
                </a:cxn>
                <a:cxn ang="0">
                  <a:pos x="1671" y="4509"/>
                </a:cxn>
                <a:cxn ang="0">
                  <a:pos x="1417" y="5305"/>
                </a:cxn>
                <a:cxn ang="0">
                  <a:pos x="1796" y="4459"/>
                </a:cxn>
                <a:cxn ang="0">
                  <a:pos x="1816" y="3983"/>
                </a:cxn>
                <a:cxn ang="0">
                  <a:pos x="2031" y="3275"/>
                </a:cxn>
                <a:cxn ang="0">
                  <a:pos x="1823" y="3989"/>
                </a:cxn>
                <a:cxn ang="0">
                  <a:pos x="2042" y="4380"/>
                </a:cxn>
                <a:cxn ang="0">
                  <a:pos x="1930" y="4426"/>
                </a:cxn>
                <a:cxn ang="0">
                  <a:pos x="1900" y="4493"/>
                </a:cxn>
                <a:cxn ang="0">
                  <a:pos x="2051" y="4389"/>
                </a:cxn>
                <a:cxn ang="0">
                  <a:pos x="2231" y="3192"/>
                </a:cxn>
                <a:cxn ang="0">
                  <a:pos x="2231" y="3192"/>
                </a:cxn>
                <a:cxn ang="0">
                  <a:pos x="1898" y="3957"/>
                </a:cxn>
                <a:cxn ang="0">
                  <a:pos x="2246" y="3175"/>
                </a:cxn>
                <a:cxn ang="0">
                  <a:pos x="7480" y="4599"/>
                </a:cxn>
                <a:cxn ang="0">
                  <a:pos x="7471" y="2945"/>
                </a:cxn>
                <a:cxn ang="0">
                  <a:pos x="7862" y="531"/>
                </a:cxn>
                <a:cxn ang="0">
                  <a:pos x="7936" y="2804"/>
                </a:cxn>
                <a:cxn ang="0">
                  <a:pos x="7936" y="2804"/>
                </a:cxn>
                <a:cxn ang="0">
                  <a:pos x="7961" y="1614"/>
                </a:cxn>
                <a:cxn ang="0">
                  <a:pos x="7972" y="1913"/>
                </a:cxn>
                <a:cxn ang="0">
                  <a:pos x="8332" y="300"/>
                </a:cxn>
                <a:cxn ang="0">
                  <a:pos x="8497" y="1407"/>
                </a:cxn>
                <a:cxn ang="0">
                  <a:pos x="8497" y="1407"/>
                </a:cxn>
                <a:cxn ang="0">
                  <a:pos x="8495" y="2635"/>
                </a:cxn>
                <a:cxn ang="0">
                  <a:pos x="8513" y="1710"/>
                </a:cxn>
                <a:cxn ang="0">
                  <a:pos x="8867" y="31"/>
                </a:cxn>
                <a:cxn ang="0">
                  <a:pos x="9072" y="1179"/>
                </a:cxn>
                <a:cxn ang="0">
                  <a:pos x="9072" y="1179"/>
                </a:cxn>
                <a:cxn ang="0">
                  <a:pos x="9130" y="2446"/>
                </a:cxn>
                <a:cxn ang="0">
                  <a:pos x="9100" y="1490"/>
                </a:cxn>
                <a:cxn ang="0">
                  <a:pos x="10455" y="1000"/>
                </a:cxn>
                <a:cxn ang="0">
                  <a:pos x="10862" y="2990"/>
                </a:cxn>
                <a:cxn ang="0">
                  <a:pos x="10862" y="2990"/>
                </a:cxn>
                <a:cxn ang="0">
                  <a:pos x="11124" y="4319"/>
                </a:cxn>
              </a:cxnLst>
              <a:rect l="0" t="0" r="r" b="b"/>
              <a:pathLst>
                <a:path w="11133" h="6819">
                  <a:moveTo>
                    <a:pt x="533" y="5974"/>
                  </a:moveTo>
                  <a:lnTo>
                    <a:pt x="532" y="5965"/>
                  </a:lnTo>
                  <a:lnTo>
                    <a:pt x="328" y="5992"/>
                  </a:lnTo>
                  <a:lnTo>
                    <a:pt x="0" y="6816"/>
                  </a:lnTo>
                  <a:lnTo>
                    <a:pt x="9" y="6819"/>
                  </a:lnTo>
                  <a:lnTo>
                    <a:pt x="335" y="6000"/>
                  </a:lnTo>
                  <a:lnTo>
                    <a:pt x="533" y="5974"/>
                  </a:lnTo>
                  <a:close/>
                  <a:moveTo>
                    <a:pt x="731" y="5964"/>
                  </a:moveTo>
                  <a:lnTo>
                    <a:pt x="717" y="5967"/>
                  </a:lnTo>
                  <a:lnTo>
                    <a:pt x="717" y="5976"/>
                  </a:lnTo>
                  <a:lnTo>
                    <a:pt x="430" y="6784"/>
                  </a:lnTo>
                  <a:lnTo>
                    <a:pt x="301" y="6795"/>
                  </a:lnTo>
                  <a:lnTo>
                    <a:pt x="601" y="6001"/>
                  </a:lnTo>
                  <a:lnTo>
                    <a:pt x="717" y="5976"/>
                  </a:lnTo>
                  <a:lnTo>
                    <a:pt x="717" y="5967"/>
                  </a:lnTo>
                  <a:lnTo>
                    <a:pt x="594" y="5993"/>
                  </a:lnTo>
                  <a:lnTo>
                    <a:pt x="287" y="6806"/>
                  </a:lnTo>
                  <a:lnTo>
                    <a:pt x="407" y="6795"/>
                  </a:lnTo>
                  <a:lnTo>
                    <a:pt x="436" y="6793"/>
                  </a:lnTo>
                  <a:lnTo>
                    <a:pt x="727" y="5976"/>
                  </a:lnTo>
                  <a:lnTo>
                    <a:pt x="731" y="5964"/>
                  </a:lnTo>
                  <a:close/>
                  <a:moveTo>
                    <a:pt x="1157" y="4666"/>
                  </a:moveTo>
                  <a:lnTo>
                    <a:pt x="1142" y="4671"/>
                  </a:lnTo>
                  <a:lnTo>
                    <a:pt x="1142" y="4680"/>
                  </a:lnTo>
                  <a:lnTo>
                    <a:pt x="883" y="5427"/>
                  </a:lnTo>
                  <a:lnTo>
                    <a:pt x="755" y="5458"/>
                  </a:lnTo>
                  <a:lnTo>
                    <a:pt x="1031" y="4716"/>
                  </a:lnTo>
                  <a:lnTo>
                    <a:pt x="1142" y="4680"/>
                  </a:lnTo>
                  <a:lnTo>
                    <a:pt x="1142" y="4671"/>
                  </a:lnTo>
                  <a:lnTo>
                    <a:pt x="1024" y="4709"/>
                  </a:lnTo>
                  <a:lnTo>
                    <a:pt x="995" y="4785"/>
                  </a:lnTo>
                  <a:lnTo>
                    <a:pt x="740" y="5471"/>
                  </a:lnTo>
                  <a:lnTo>
                    <a:pt x="793" y="5458"/>
                  </a:lnTo>
                  <a:lnTo>
                    <a:pt x="890" y="5434"/>
                  </a:lnTo>
                  <a:lnTo>
                    <a:pt x="1152" y="4680"/>
                  </a:lnTo>
                  <a:lnTo>
                    <a:pt x="1157" y="4666"/>
                  </a:lnTo>
                  <a:close/>
                  <a:moveTo>
                    <a:pt x="1397" y="4588"/>
                  </a:moveTo>
                  <a:lnTo>
                    <a:pt x="1383" y="4593"/>
                  </a:lnTo>
                  <a:lnTo>
                    <a:pt x="1383" y="4602"/>
                  </a:lnTo>
                  <a:lnTo>
                    <a:pt x="1135" y="5365"/>
                  </a:lnTo>
                  <a:lnTo>
                    <a:pt x="1006" y="5396"/>
                  </a:lnTo>
                  <a:lnTo>
                    <a:pt x="1271" y="4639"/>
                  </a:lnTo>
                  <a:lnTo>
                    <a:pt x="1383" y="4602"/>
                  </a:lnTo>
                  <a:lnTo>
                    <a:pt x="1383" y="4593"/>
                  </a:lnTo>
                  <a:lnTo>
                    <a:pt x="1264" y="4631"/>
                  </a:lnTo>
                  <a:lnTo>
                    <a:pt x="992" y="5409"/>
                  </a:lnTo>
                  <a:lnTo>
                    <a:pt x="1045" y="5396"/>
                  </a:lnTo>
                  <a:lnTo>
                    <a:pt x="1142" y="5372"/>
                  </a:lnTo>
                  <a:lnTo>
                    <a:pt x="1392" y="4602"/>
                  </a:lnTo>
                  <a:lnTo>
                    <a:pt x="1397" y="4588"/>
                  </a:lnTo>
                  <a:close/>
                  <a:moveTo>
                    <a:pt x="1482" y="5814"/>
                  </a:moveTo>
                  <a:lnTo>
                    <a:pt x="1468" y="5818"/>
                  </a:lnTo>
                  <a:lnTo>
                    <a:pt x="1468" y="5827"/>
                  </a:lnTo>
                  <a:lnTo>
                    <a:pt x="1157" y="6784"/>
                  </a:lnTo>
                  <a:lnTo>
                    <a:pt x="995" y="6795"/>
                  </a:lnTo>
                  <a:lnTo>
                    <a:pt x="1308" y="5866"/>
                  </a:lnTo>
                  <a:lnTo>
                    <a:pt x="1468" y="5827"/>
                  </a:lnTo>
                  <a:lnTo>
                    <a:pt x="1468" y="5818"/>
                  </a:lnTo>
                  <a:lnTo>
                    <a:pt x="1301" y="5859"/>
                  </a:lnTo>
                  <a:lnTo>
                    <a:pt x="982" y="6805"/>
                  </a:lnTo>
                  <a:lnTo>
                    <a:pt x="1126" y="6795"/>
                  </a:lnTo>
                  <a:lnTo>
                    <a:pt x="1164" y="6793"/>
                  </a:lnTo>
                  <a:lnTo>
                    <a:pt x="1478" y="5827"/>
                  </a:lnTo>
                  <a:lnTo>
                    <a:pt x="1482" y="5814"/>
                  </a:lnTo>
                  <a:close/>
                  <a:moveTo>
                    <a:pt x="1530" y="3509"/>
                  </a:moveTo>
                  <a:lnTo>
                    <a:pt x="1514" y="3517"/>
                  </a:lnTo>
                  <a:lnTo>
                    <a:pt x="1514" y="3527"/>
                  </a:lnTo>
                  <a:lnTo>
                    <a:pt x="1271" y="4216"/>
                  </a:lnTo>
                  <a:lnTo>
                    <a:pt x="1172" y="4259"/>
                  </a:lnTo>
                  <a:lnTo>
                    <a:pt x="1424" y="3569"/>
                  </a:lnTo>
                  <a:lnTo>
                    <a:pt x="1514" y="3527"/>
                  </a:lnTo>
                  <a:lnTo>
                    <a:pt x="1514" y="3517"/>
                  </a:lnTo>
                  <a:lnTo>
                    <a:pt x="1417" y="3562"/>
                  </a:lnTo>
                  <a:lnTo>
                    <a:pt x="1156" y="4275"/>
                  </a:lnTo>
                  <a:lnTo>
                    <a:pt x="1195" y="4259"/>
                  </a:lnTo>
                  <a:lnTo>
                    <a:pt x="1278" y="4223"/>
                  </a:lnTo>
                  <a:lnTo>
                    <a:pt x="1390" y="3906"/>
                  </a:lnTo>
                  <a:lnTo>
                    <a:pt x="1524" y="3527"/>
                  </a:lnTo>
                  <a:lnTo>
                    <a:pt x="1530" y="3509"/>
                  </a:lnTo>
                  <a:close/>
                  <a:moveTo>
                    <a:pt x="1728" y="3417"/>
                  </a:moveTo>
                  <a:lnTo>
                    <a:pt x="1713" y="3424"/>
                  </a:lnTo>
                  <a:lnTo>
                    <a:pt x="1713" y="3434"/>
                  </a:lnTo>
                  <a:lnTo>
                    <a:pt x="1494" y="4121"/>
                  </a:lnTo>
                  <a:lnTo>
                    <a:pt x="1395" y="4163"/>
                  </a:lnTo>
                  <a:lnTo>
                    <a:pt x="1623" y="3476"/>
                  </a:lnTo>
                  <a:lnTo>
                    <a:pt x="1713" y="3434"/>
                  </a:lnTo>
                  <a:lnTo>
                    <a:pt x="1713" y="3424"/>
                  </a:lnTo>
                  <a:lnTo>
                    <a:pt x="1615" y="3469"/>
                  </a:lnTo>
                  <a:lnTo>
                    <a:pt x="1380" y="4179"/>
                  </a:lnTo>
                  <a:lnTo>
                    <a:pt x="1418" y="4163"/>
                  </a:lnTo>
                  <a:lnTo>
                    <a:pt x="1501" y="4127"/>
                  </a:lnTo>
                  <a:lnTo>
                    <a:pt x="1552" y="3969"/>
                  </a:lnTo>
                  <a:lnTo>
                    <a:pt x="1722" y="3434"/>
                  </a:lnTo>
                  <a:lnTo>
                    <a:pt x="1728" y="3417"/>
                  </a:lnTo>
                  <a:close/>
                  <a:moveTo>
                    <a:pt x="1796" y="4459"/>
                  </a:moveTo>
                  <a:lnTo>
                    <a:pt x="1783" y="4464"/>
                  </a:lnTo>
                  <a:lnTo>
                    <a:pt x="1783" y="4473"/>
                  </a:lnTo>
                  <a:lnTo>
                    <a:pt x="1559" y="5260"/>
                  </a:lnTo>
                  <a:lnTo>
                    <a:pt x="1430" y="5292"/>
                  </a:lnTo>
                  <a:lnTo>
                    <a:pt x="1671" y="4509"/>
                  </a:lnTo>
                  <a:lnTo>
                    <a:pt x="1783" y="4473"/>
                  </a:lnTo>
                  <a:lnTo>
                    <a:pt x="1783" y="4464"/>
                  </a:lnTo>
                  <a:lnTo>
                    <a:pt x="1663" y="4502"/>
                  </a:lnTo>
                  <a:lnTo>
                    <a:pt x="1417" y="5305"/>
                  </a:lnTo>
                  <a:lnTo>
                    <a:pt x="1468" y="5292"/>
                  </a:lnTo>
                  <a:lnTo>
                    <a:pt x="1566" y="5268"/>
                  </a:lnTo>
                  <a:lnTo>
                    <a:pt x="1792" y="4473"/>
                  </a:lnTo>
                  <a:lnTo>
                    <a:pt x="1796" y="4459"/>
                  </a:lnTo>
                  <a:close/>
                  <a:moveTo>
                    <a:pt x="2045" y="3268"/>
                  </a:moveTo>
                  <a:lnTo>
                    <a:pt x="2031" y="3275"/>
                  </a:lnTo>
                  <a:lnTo>
                    <a:pt x="2031" y="3285"/>
                  </a:lnTo>
                  <a:lnTo>
                    <a:pt x="1816" y="3983"/>
                  </a:lnTo>
                  <a:lnTo>
                    <a:pt x="1712" y="4027"/>
                  </a:lnTo>
                  <a:lnTo>
                    <a:pt x="1944" y="3326"/>
                  </a:lnTo>
                  <a:lnTo>
                    <a:pt x="2031" y="3285"/>
                  </a:lnTo>
                  <a:lnTo>
                    <a:pt x="2031" y="3275"/>
                  </a:lnTo>
                  <a:lnTo>
                    <a:pt x="1936" y="3319"/>
                  </a:lnTo>
                  <a:lnTo>
                    <a:pt x="1697" y="4044"/>
                  </a:lnTo>
                  <a:lnTo>
                    <a:pt x="1735" y="4027"/>
                  </a:lnTo>
                  <a:lnTo>
                    <a:pt x="1823" y="3989"/>
                  </a:lnTo>
                  <a:lnTo>
                    <a:pt x="2040" y="3285"/>
                  </a:lnTo>
                  <a:lnTo>
                    <a:pt x="2045" y="3268"/>
                  </a:lnTo>
                  <a:close/>
                  <a:moveTo>
                    <a:pt x="2055" y="4375"/>
                  </a:moveTo>
                  <a:lnTo>
                    <a:pt x="2042" y="4380"/>
                  </a:lnTo>
                  <a:lnTo>
                    <a:pt x="2042" y="4389"/>
                  </a:lnTo>
                  <a:lnTo>
                    <a:pt x="1818" y="5196"/>
                  </a:lnTo>
                  <a:lnTo>
                    <a:pt x="1690" y="5228"/>
                  </a:lnTo>
                  <a:lnTo>
                    <a:pt x="1930" y="4426"/>
                  </a:lnTo>
                  <a:lnTo>
                    <a:pt x="2042" y="4389"/>
                  </a:lnTo>
                  <a:lnTo>
                    <a:pt x="2042" y="4380"/>
                  </a:lnTo>
                  <a:lnTo>
                    <a:pt x="1923" y="4418"/>
                  </a:lnTo>
                  <a:lnTo>
                    <a:pt x="1900" y="4493"/>
                  </a:lnTo>
                  <a:lnTo>
                    <a:pt x="1676" y="5241"/>
                  </a:lnTo>
                  <a:lnTo>
                    <a:pt x="1728" y="5228"/>
                  </a:lnTo>
                  <a:lnTo>
                    <a:pt x="1826" y="5204"/>
                  </a:lnTo>
                  <a:lnTo>
                    <a:pt x="2051" y="4389"/>
                  </a:lnTo>
                  <a:lnTo>
                    <a:pt x="2055" y="4375"/>
                  </a:lnTo>
                  <a:close/>
                  <a:moveTo>
                    <a:pt x="2246" y="3175"/>
                  </a:moveTo>
                  <a:lnTo>
                    <a:pt x="2231" y="3182"/>
                  </a:lnTo>
                  <a:lnTo>
                    <a:pt x="2231" y="3192"/>
                  </a:lnTo>
                  <a:lnTo>
                    <a:pt x="2020" y="3895"/>
                  </a:lnTo>
                  <a:lnTo>
                    <a:pt x="1912" y="3941"/>
                  </a:lnTo>
                  <a:lnTo>
                    <a:pt x="2119" y="3244"/>
                  </a:lnTo>
                  <a:lnTo>
                    <a:pt x="2231" y="3192"/>
                  </a:lnTo>
                  <a:lnTo>
                    <a:pt x="2231" y="3182"/>
                  </a:lnTo>
                  <a:lnTo>
                    <a:pt x="2112" y="3237"/>
                  </a:lnTo>
                  <a:lnTo>
                    <a:pt x="2064" y="3397"/>
                  </a:lnTo>
                  <a:lnTo>
                    <a:pt x="1898" y="3957"/>
                  </a:lnTo>
                  <a:lnTo>
                    <a:pt x="1935" y="3941"/>
                  </a:lnTo>
                  <a:lnTo>
                    <a:pt x="2028" y="3902"/>
                  </a:lnTo>
                  <a:lnTo>
                    <a:pt x="2241" y="3192"/>
                  </a:lnTo>
                  <a:lnTo>
                    <a:pt x="2246" y="3175"/>
                  </a:lnTo>
                  <a:close/>
                  <a:moveTo>
                    <a:pt x="7480" y="3627"/>
                  </a:moveTo>
                  <a:lnTo>
                    <a:pt x="7471" y="3627"/>
                  </a:lnTo>
                  <a:lnTo>
                    <a:pt x="7471" y="4599"/>
                  </a:lnTo>
                  <a:lnTo>
                    <a:pt x="7480" y="4599"/>
                  </a:lnTo>
                  <a:lnTo>
                    <a:pt x="7480" y="3627"/>
                  </a:lnTo>
                  <a:close/>
                  <a:moveTo>
                    <a:pt x="7480" y="2098"/>
                  </a:moveTo>
                  <a:lnTo>
                    <a:pt x="7471" y="2098"/>
                  </a:lnTo>
                  <a:lnTo>
                    <a:pt x="7471" y="2945"/>
                  </a:lnTo>
                  <a:lnTo>
                    <a:pt x="7480" y="2945"/>
                  </a:lnTo>
                  <a:lnTo>
                    <a:pt x="7480" y="2098"/>
                  </a:lnTo>
                  <a:close/>
                  <a:moveTo>
                    <a:pt x="7898" y="1643"/>
                  </a:moveTo>
                  <a:lnTo>
                    <a:pt x="7862" y="531"/>
                  </a:lnTo>
                  <a:lnTo>
                    <a:pt x="7853" y="532"/>
                  </a:lnTo>
                  <a:lnTo>
                    <a:pt x="7889" y="1643"/>
                  </a:lnTo>
                  <a:lnTo>
                    <a:pt x="7898" y="1643"/>
                  </a:lnTo>
                  <a:close/>
                  <a:moveTo>
                    <a:pt x="7936" y="2804"/>
                  </a:moveTo>
                  <a:lnTo>
                    <a:pt x="7908" y="1939"/>
                  </a:lnTo>
                  <a:lnTo>
                    <a:pt x="7899" y="1939"/>
                  </a:lnTo>
                  <a:lnTo>
                    <a:pt x="7927" y="2804"/>
                  </a:lnTo>
                  <a:lnTo>
                    <a:pt x="7936" y="2804"/>
                  </a:lnTo>
                  <a:close/>
                  <a:moveTo>
                    <a:pt x="7970" y="1614"/>
                  </a:moveTo>
                  <a:lnTo>
                    <a:pt x="7929" y="498"/>
                  </a:lnTo>
                  <a:lnTo>
                    <a:pt x="7920" y="499"/>
                  </a:lnTo>
                  <a:lnTo>
                    <a:pt x="7961" y="1614"/>
                  </a:lnTo>
                  <a:lnTo>
                    <a:pt x="7970" y="1614"/>
                  </a:lnTo>
                  <a:close/>
                  <a:moveTo>
                    <a:pt x="8013" y="2784"/>
                  </a:moveTo>
                  <a:lnTo>
                    <a:pt x="7981" y="1913"/>
                  </a:lnTo>
                  <a:lnTo>
                    <a:pt x="7972" y="1913"/>
                  </a:lnTo>
                  <a:lnTo>
                    <a:pt x="8003" y="2784"/>
                  </a:lnTo>
                  <a:lnTo>
                    <a:pt x="8013" y="2784"/>
                  </a:lnTo>
                  <a:close/>
                  <a:moveTo>
                    <a:pt x="8416" y="1438"/>
                  </a:moveTo>
                  <a:lnTo>
                    <a:pt x="8332" y="300"/>
                  </a:lnTo>
                  <a:lnTo>
                    <a:pt x="8323" y="301"/>
                  </a:lnTo>
                  <a:lnTo>
                    <a:pt x="8407" y="1438"/>
                  </a:lnTo>
                  <a:lnTo>
                    <a:pt x="8416" y="1438"/>
                  </a:lnTo>
                  <a:close/>
                  <a:moveTo>
                    <a:pt x="8497" y="1407"/>
                  </a:moveTo>
                  <a:lnTo>
                    <a:pt x="8404" y="261"/>
                  </a:lnTo>
                  <a:lnTo>
                    <a:pt x="8394" y="261"/>
                  </a:lnTo>
                  <a:lnTo>
                    <a:pt x="8488" y="1407"/>
                  </a:lnTo>
                  <a:lnTo>
                    <a:pt x="8497" y="1407"/>
                  </a:lnTo>
                  <a:close/>
                  <a:moveTo>
                    <a:pt x="8504" y="2635"/>
                  </a:moveTo>
                  <a:lnTo>
                    <a:pt x="8438" y="1740"/>
                  </a:lnTo>
                  <a:lnTo>
                    <a:pt x="8429" y="1740"/>
                  </a:lnTo>
                  <a:lnTo>
                    <a:pt x="8495" y="2635"/>
                  </a:lnTo>
                  <a:lnTo>
                    <a:pt x="8504" y="2635"/>
                  </a:lnTo>
                  <a:close/>
                  <a:moveTo>
                    <a:pt x="8595" y="2609"/>
                  </a:moveTo>
                  <a:lnTo>
                    <a:pt x="8522" y="1709"/>
                  </a:lnTo>
                  <a:lnTo>
                    <a:pt x="8513" y="1710"/>
                  </a:lnTo>
                  <a:lnTo>
                    <a:pt x="8586" y="2609"/>
                  </a:lnTo>
                  <a:lnTo>
                    <a:pt x="8595" y="2609"/>
                  </a:lnTo>
                  <a:close/>
                  <a:moveTo>
                    <a:pt x="9000" y="1208"/>
                  </a:moveTo>
                  <a:lnTo>
                    <a:pt x="8867" y="31"/>
                  </a:lnTo>
                  <a:lnTo>
                    <a:pt x="8858" y="32"/>
                  </a:lnTo>
                  <a:lnTo>
                    <a:pt x="8991" y="1209"/>
                  </a:lnTo>
                  <a:lnTo>
                    <a:pt x="9000" y="1208"/>
                  </a:lnTo>
                  <a:close/>
                  <a:moveTo>
                    <a:pt x="9072" y="1179"/>
                  </a:moveTo>
                  <a:lnTo>
                    <a:pt x="8930" y="0"/>
                  </a:lnTo>
                  <a:lnTo>
                    <a:pt x="8921" y="1"/>
                  </a:lnTo>
                  <a:lnTo>
                    <a:pt x="9063" y="1180"/>
                  </a:lnTo>
                  <a:lnTo>
                    <a:pt x="9072" y="1179"/>
                  </a:lnTo>
                  <a:close/>
                  <a:moveTo>
                    <a:pt x="9139" y="2445"/>
                  </a:moveTo>
                  <a:lnTo>
                    <a:pt x="9035" y="1518"/>
                  </a:lnTo>
                  <a:lnTo>
                    <a:pt x="9026" y="1519"/>
                  </a:lnTo>
                  <a:lnTo>
                    <a:pt x="9130" y="2446"/>
                  </a:lnTo>
                  <a:lnTo>
                    <a:pt x="9139" y="2445"/>
                  </a:lnTo>
                  <a:close/>
                  <a:moveTo>
                    <a:pt x="9221" y="2419"/>
                  </a:moveTo>
                  <a:lnTo>
                    <a:pt x="9109" y="1489"/>
                  </a:lnTo>
                  <a:lnTo>
                    <a:pt x="9100" y="1490"/>
                  </a:lnTo>
                  <a:lnTo>
                    <a:pt x="9212" y="2420"/>
                  </a:lnTo>
                  <a:lnTo>
                    <a:pt x="9221" y="2419"/>
                  </a:lnTo>
                  <a:close/>
                  <a:moveTo>
                    <a:pt x="10610" y="1760"/>
                  </a:moveTo>
                  <a:lnTo>
                    <a:pt x="10455" y="1000"/>
                  </a:lnTo>
                  <a:lnTo>
                    <a:pt x="10446" y="1002"/>
                  </a:lnTo>
                  <a:lnTo>
                    <a:pt x="10601" y="1762"/>
                  </a:lnTo>
                  <a:lnTo>
                    <a:pt x="10610" y="1760"/>
                  </a:lnTo>
                  <a:close/>
                  <a:moveTo>
                    <a:pt x="10862" y="2990"/>
                  </a:moveTo>
                  <a:lnTo>
                    <a:pt x="10702" y="2207"/>
                  </a:lnTo>
                  <a:lnTo>
                    <a:pt x="10693" y="2208"/>
                  </a:lnTo>
                  <a:lnTo>
                    <a:pt x="10853" y="2992"/>
                  </a:lnTo>
                  <a:lnTo>
                    <a:pt x="10862" y="2990"/>
                  </a:lnTo>
                  <a:close/>
                  <a:moveTo>
                    <a:pt x="11132" y="4318"/>
                  </a:moveTo>
                  <a:lnTo>
                    <a:pt x="11004" y="3690"/>
                  </a:lnTo>
                  <a:lnTo>
                    <a:pt x="10995" y="3691"/>
                  </a:lnTo>
                  <a:lnTo>
                    <a:pt x="11124" y="4319"/>
                  </a:lnTo>
                  <a:lnTo>
                    <a:pt x="11132" y="4318"/>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a:t>
            </a:r>
            <a:r>
              <a:rPr lang="en-US" sz="1100" b="1" dirty="0">
                <a:solidFill>
                  <a:srgbClr val="0070C0"/>
                </a:solidFill>
                <a:latin typeface="Georgia" pitchFamily="18" charset="0"/>
              </a:rPr>
              <a:t> </a:t>
            </a:r>
            <a:r>
              <a:rPr lang="ro-RO" sz="1100" b="1" dirty="0">
                <a:solidFill>
                  <a:srgbClr val="0070C0"/>
                </a:solidFill>
                <a:latin typeface="Georgia" pitchFamily="18" charset="0"/>
              </a:rPr>
              <a:t>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3" name="Subtitlu 2"/>
          <p:cNvSpPr>
            <a:spLocks noGrp="1"/>
          </p:cNvSpPr>
          <p:nvPr>
            <p:ph type="subTitle" idx="1"/>
          </p:nvPr>
        </p:nvSpPr>
        <p:spPr>
          <a:xfrm>
            <a:off x="642910" y="1217817"/>
            <a:ext cx="8072493" cy="3543300"/>
          </a:xfrm>
        </p:spPr>
        <p:txBody>
          <a:bodyPr>
            <a:noAutofit/>
          </a:bodyPr>
          <a:lstStyle/>
          <a:p>
            <a:pPr algn="l">
              <a:buBlip>
                <a:blip r:embed="rId5"/>
              </a:buBlip>
            </a:pPr>
            <a:r>
              <a:rPr lang="en-GB" sz="2000" b="1" i="1" dirty="0" smtClean="0">
                <a:solidFill>
                  <a:srgbClr val="3716FC"/>
                </a:solidFill>
                <a:latin typeface="Times New Roman" pitchFamily="18" charset="0"/>
                <a:cs typeface="Times New Roman" pitchFamily="18" charset="0"/>
              </a:rPr>
              <a:t> </a:t>
            </a:r>
            <a:r>
              <a:rPr lang="ro-RO" sz="1800" b="1" i="1" dirty="0" smtClean="0">
                <a:solidFill>
                  <a:schemeClr val="tx2">
                    <a:lumMod val="60000"/>
                    <a:lumOff val="40000"/>
                  </a:schemeClr>
                </a:solidFill>
                <a:latin typeface="Times New Roman" pitchFamily="18" charset="0"/>
                <a:cs typeface="Times New Roman" pitchFamily="18" charset="0"/>
              </a:rPr>
              <a:t>Obiective </a:t>
            </a:r>
            <a:r>
              <a:rPr lang="ro-RO" sz="1800" b="1" i="1" dirty="0">
                <a:solidFill>
                  <a:schemeClr val="tx2">
                    <a:lumMod val="60000"/>
                    <a:lumOff val="40000"/>
                  </a:schemeClr>
                </a:solidFill>
                <a:latin typeface="Times New Roman" pitchFamily="18" charset="0"/>
                <a:cs typeface="Times New Roman" pitchFamily="18" charset="0"/>
              </a:rPr>
              <a:t>strategic</a:t>
            </a:r>
            <a:r>
              <a:rPr lang="en-US" sz="1800" b="1" i="1" dirty="0">
                <a:solidFill>
                  <a:schemeClr val="tx2">
                    <a:lumMod val="60000"/>
                    <a:lumOff val="40000"/>
                  </a:schemeClr>
                </a:solidFill>
                <a:latin typeface="Times New Roman" pitchFamily="18" charset="0"/>
                <a:cs typeface="Times New Roman" pitchFamily="18" charset="0"/>
              </a:rPr>
              <a:t>e </a:t>
            </a:r>
            <a:r>
              <a:rPr lang="en-US" sz="1800" b="1" i="1" dirty="0" err="1">
                <a:solidFill>
                  <a:schemeClr val="tx2">
                    <a:lumMod val="60000"/>
                    <a:lumOff val="40000"/>
                  </a:schemeClr>
                </a:solidFill>
                <a:latin typeface="Times New Roman" pitchFamily="18" charset="0"/>
                <a:cs typeface="Times New Roman" pitchFamily="18" charset="0"/>
              </a:rPr>
              <a:t>pentru</a:t>
            </a:r>
            <a:r>
              <a:rPr lang="en-US" sz="1800" b="1" i="1" dirty="0">
                <a:solidFill>
                  <a:schemeClr val="tx2">
                    <a:lumMod val="60000"/>
                    <a:lumOff val="40000"/>
                  </a:schemeClr>
                </a:solidFill>
                <a:latin typeface="Times New Roman" pitchFamily="18" charset="0"/>
                <a:cs typeface="Times New Roman" pitchFamily="18" charset="0"/>
              </a:rPr>
              <a:t> </a:t>
            </a:r>
            <a:r>
              <a:rPr lang="en-US" sz="1800" b="1" i="1" dirty="0" err="1">
                <a:solidFill>
                  <a:schemeClr val="tx2">
                    <a:lumMod val="60000"/>
                    <a:lumOff val="40000"/>
                  </a:schemeClr>
                </a:solidFill>
                <a:latin typeface="Times New Roman" pitchFamily="18" charset="0"/>
                <a:cs typeface="Times New Roman" pitchFamily="18" charset="0"/>
              </a:rPr>
              <a:t>anul</a:t>
            </a:r>
            <a:r>
              <a:rPr lang="en-US" sz="1800" b="1" i="1" dirty="0">
                <a:solidFill>
                  <a:schemeClr val="tx2">
                    <a:lumMod val="60000"/>
                    <a:lumOff val="40000"/>
                  </a:schemeClr>
                </a:solidFill>
                <a:latin typeface="Times New Roman" pitchFamily="18" charset="0"/>
                <a:cs typeface="Times New Roman" pitchFamily="18" charset="0"/>
              </a:rPr>
              <a:t> 20</a:t>
            </a:r>
            <a:r>
              <a:rPr lang="ro-RO" sz="1800" b="1" i="1" dirty="0" smtClean="0">
                <a:solidFill>
                  <a:schemeClr val="tx2">
                    <a:lumMod val="60000"/>
                    <a:lumOff val="40000"/>
                  </a:schemeClr>
                </a:solidFill>
                <a:latin typeface="Times New Roman" pitchFamily="18" charset="0"/>
                <a:cs typeface="Times New Roman" pitchFamily="18" charset="0"/>
              </a:rPr>
              <a:t>2</a:t>
            </a:r>
            <a:r>
              <a:rPr lang="en-US" sz="1800" b="1" i="1" dirty="0" smtClean="0">
                <a:solidFill>
                  <a:schemeClr val="tx2">
                    <a:lumMod val="60000"/>
                    <a:lumOff val="40000"/>
                  </a:schemeClr>
                </a:solidFill>
                <a:latin typeface="Times New Roman" pitchFamily="18" charset="0"/>
                <a:cs typeface="Times New Roman" pitchFamily="18" charset="0"/>
              </a:rPr>
              <a:t>3 </a:t>
            </a:r>
            <a:r>
              <a:rPr lang="ro-RO" sz="1800" b="1" i="1" dirty="0" smtClean="0">
                <a:solidFill>
                  <a:schemeClr val="tx2">
                    <a:lumMod val="60000"/>
                    <a:lumOff val="40000"/>
                  </a:schemeClr>
                </a:solidFill>
                <a:latin typeface="Times New Roman" pitchFamily="18" charset="0"/>
                <a:cs typeface="Times New Roman" pitchFamily="18" charset="0"/>
              </a:rPr>
              <a:t> </a:t>
            </a:r>
            <a:endParaRPr lang="ro-RO" sz="1800" b="1" i="1" dirty="0">
              <a:solidFill>
                <a:schemeClr val="tx2">
                  <a:lumMod val="60000"/>
                  <a:lumOff val="40000"/>
                </a:schemeClr>
              </a:solidFill>
              <a:latin typeface="Times New Roman" pitchFamily="18" charset="0"/>
              <a:cs typeface="Times New Roman" pitchFamily="18" charset="0"/>
            </a:endParaRPr>
          </a:p>
          <a:p>
            <a:endParaRPr lang="ro-RO" sz="900" b="1" i="1" dirty="0">
              <a:solidFill>
                <a:srgbClr val="3716FC"/>
              </a:solidFill>
              <a:latin typeface="Times New Roman" pitchFamily="18" charset="0"/>
              <a:cs typeface="Times New Roman" pitchFamily="18" charset="0"/>
            </a:endParaRPr>
          </a:p>
          <a:p>
            <a:pPr lvl="0" algn="l">
              <a:buFont typeface="Wingdings" pitchFamily="2" charset="2"/>
              <a:buChar char="Ø"/>
            </a:pPr>
            <a:r>
              <a:rPr lang="ro-RO" sz="1200" dirty="0" smtClean="0">
                <a:solidFill>
                  <a:schemeClr val="tx1"/>
                </a:solidFill>
                <a:latin typeface="Tahoma" pitchFamily="34" charset="0"/>
                <a:ea typeface="Tahoma" pitchFamily="34" charset="0"/>
                <a:cs typeface="Tahoma" pitchFamily="34" charset="0"/>
              </a:rPr>
              <a:t>Monitorizarea aplicării unitare și respectarea Constituției, a legilor, a ordonanţelor şi a hotărârilor Guvernului, precum şi a celorlalte acte normative</a:t>
            </a:r>
            <a:r>
              <a:rPr lang="en-US" sz="1200" dirty="0" smtClean="0">
                <a:solidFill>
                  <a:schemeClr val="tx1"/>
                </a:solidFill>
                <a:latin typeface="Tahoma" pitchFamily="34" charset="0"/>
                <a:ea typeface="Tahoma" pitchFamily="34" charset="0"/>
                <a:cs typeface="Tahoma" pitchFamily="34" charset="0"/>
              </a:rPr>
              <a:t>;</a:t>
            </a:r>
          </a:p>
          <a:p>
            <a:pPr lvl="0" algn="l">
              <a:buFont typeface="Wingdings" pitchFamily="2" charset="2"/>
              <a:buChar char="Ø"/>
            </a:pPr>
            <a:r>
              <a:rPr lang="x-none" sz="1200" smtClean="0">
                <a:solidFill>
                  <a:schemeClr val="tx1"/>
                </a:solidFill>
                <a:latin typeface="Tahoma" pitchFamily="34" charset="0"/>
                <a:ea typeface="Tahoma" pitchFamily="34" charset="0"/>
                <a:cs typeface="Tahoma" pitchFamily="34" charset="0"/>
              </a:rPr>
              <a:t>Monitorizarea la nivel judeţean a obiectivelor şi măsurilor cuprinse în Programul de Guvernare;</a:t>
            </a:r>
            <a:endParaRPr lang="en-US" sz="1200" dirty="0" smtClean="0">
              <a:solidFill>
                <a:schemeClr val="tx1"/>
              </a:solidFill>
              <a:latin typeface="Tahoma" pitchFamily="34" charset="0"/>
              <a:ea typeface="Tahoma" pitchFamily="34" charset="0"/>
              <a:cs typeface="Tahoma" pitchFamily="34" charset="0"/>
            </a:endParaRPr>
          </a:p>
          <a:p>
            <a:pPr lvl="0" algn="l">
              <a:buFont typeface="Wingdings" pitchFamily="2" charset="2"/>
              <a:buChar char="Ø"/>
            </a:pPr>
            <a:r>
              <a:rPr lang="x-none" sz="1200" smtClean="0">
                <a:solidFill>
                  <a:schemeClr val="tx1"/>
                </a:solidFill>
                <a:latin typeface="Tahoma" pitchFamily="34" charset="0"/>
                <a:ea typeface="Tahoma" pitchFamily="34" charset="0"/>
                <a:cs typeface="Tahoma" pitchFamily="34" charset="0"/>
              </a:rPr>
              <a:t>Menţinerea climatului de pace socială şi a unei comunicări permanente cu partenerii de dialog social; </a:t>
            </a:r>
            <a:endParaRPr lang="en-US" sz="1200" dirty="0" smtClean="0">
              <a:solidFill>
                <a:schemeClr val="tx1"/>
              </a:solidFill>
              <a:latin typeface="Tahoma" pitchFamily="34" charset="0"/>
              <a:ea typeface="Tahoma" pitchFamily="34" charset="0"/>
              <a:cs typeface="Tahoma" pitchFamily="34" charset="0"/>
            </a:endParaRPr>
          </a:p>
          <a:p>
            <a:pPr lvl="0" algn="l">
              <a:buFont typeface="Wingdings" pitchFamily="2" charset="2"/>
              <a:buChar char="Ø"/>
            </a:pPr>
            <a:r>
              <a:rPr lang="x-none" sz="1200" smtClean="0">
                <a:solidFill>
                  <a:schemeClr val="tx1"/>
                </a:solidFill>
                <a:latin typeface="Tahoma" pitchFamily="34" charset="0"/>
                <a:ea typeface="Tahoma" pitchFamily="34" charset="0"/>
                <a:cs typeface="Tahoma" pitchFamily="34" charset="0"/>
              </a:rPr>
              <a:t>Colaborare interinstituţională eficientă între autorităţile administraţiei publice şi instituţiile publice organizate la nivelul judeţului Satu Mare pentru un serviciu public de calitate;</a:t>
            </a:r>
            <a:endParaRPr lang="en-US" sz="1200" dirty="0" smtClean="0">
              <a:solidFill>
                <a:schemeClr val="tx1"/>
              </a:solidFill>
              <a:latin typeface="Tahoma" pitchFamily="34" charset="0"/>
              <a:ea typeface="Tahoma" pitchFamily="34" charset="0"/>
              <a:cs typeface="Tahoma" pitchFamily="34" charset="0"/>
            </a:endParaRPr>
          </a:p>
          <a:p>
            <a:pPr lvl="0" algn="l">
              <a:buFont typeface="Wingdings" pitchFamily="2" charset="2"/>
              <a:buChar char="Ø"/>
            </a:pPr>
            <a:r>
              <a:rPr lang="x-none" sz="1200" smtClean="0">
                <a:solidFill>
                  <a:schemeClr val="tx1"/>
                </a:solidFill>
                <a:latin typeface="Tahoma" pitchFamily="34" charset="0"/>
                <a:ea typeface="Tahoma" pitchFamily="34" charset="0"/>
                <a:cs typeface="Tahoma" pitchFamily="34" charset="0"/>
              </a:rPr>
              <a:t>Continuarea </a:t>
            </a:r>
            <a:r>
              <a:rPr lang="x-none" sz="1200" smtClean="0">
                <a:solidFill>
                  <a:schemeClr val="tx1"/>
                </a:solidFill>
                <a:latin typeface="Tahoma" pitchFamily="34" charset="0"/>
                <a:ea typeface="Tahoma" pitchFamily="34" charset="0"/>
                <a:cs typeface="Tahoma" pitchFamily="34" charset="0"/>
              </a:rPr>
              <a:t>derulării la nivelul instituţiei a proiectului privind implementarea instrumentelor de management strategic și a sistemului integrat de management al documentelor (DMS)</a:t>
            </a:r>
            <a:r>
              <a:rPr lang="en-US" sz="1200" dirty="0" smtClean="0">
                <a:solidFill>
                  <a:schemeClr val="tx1"/>
                </a:solidFill>
                <a:latin typeface="Tahoma" pitchFamily="34" charset="0"/>
                <a:ea typeface="Tahoma" pitchFamily="34" charset="0"/>
                <a:cs typeface="Tahoma" pitchFamily="34" charset="0"/>
              </a:rPr>
              <a:t>;</a:t>
            </a:r>
          </a:p>
          <a:p>
            <a:pPr lvl="0" algn="l">
              <a:buFont typeface="Wingdings" pitchFamily="2" charset="2"/>
              <a:buChar char="Ø"/>
            </a:pPr>
            <a:r>
              <a:rPr lang="ro-RO" sz="1200" dirty="0" smtClean="0">
                <a:solidFill>
                  <a:schemeClr val="tx1"/>
                </a:solidFill>
                <a:latin typeface="Tahoma" pitchFamily="34" charset="0"/>
                <a:ea typeface="Tahoma" pitchFamily="34" charset="0"/>
                <a:cs typeface="Tahoma" pitchFamily="34" charset="0"/>
              </a:rPr>
              <a:t>Continuarea implementării la nivelul instituţiei a măsurilor cuprinse în Strategia pentru Consolidarea Administraţiei Publice prin procese decizionale coerente, resurse umane competente și bine gestionate, un management eficient și transparent al cheltuielilor publice, o structură instituțional-administrativă adecvată, proceduri de funcționare clare, simple și predictibile, precum și o atitudine și cultură organizațională centrate pe promovarea interesului public</a:t>
            </a:r>
            <a:r>
              <a:rPr lang="en-US" sz="1200" dirty="0" smtClean="0">
                <a:solidFill>
                  <a:schemeClr val="tx1"/>
                </a:solidFill>
                <a:latin typeface="Tahoma" pitchFamily="34" charset="0"/>
                <a:ea typeface="Tahoma" pitchFamily="34" charset="0"/>
                <a:cs typeface="Tahoma" pitchFamily="34" charset="0"/>
              </a:rPr>
              <a:t>;</a:t>
            </a:r>
          </a:p>
          <a:p>
            <a:pPr algn="l">
              <a:buFont typeface="Wingdings" pitchFamily="2" charset="2"/>
              <a:buChar char="Ø"/>
            </a:pPr>
            <a:r>
              <a:rPr lang="ro-RO" sz="1200" dirty="0" smtClean="0">
                <a:solidFill>
                  <a:schemeClr val="tx1"/>
                </a:solidFill>
                <a:latin typeface="Tahoma" pitchFamily="34" charset="0"/>
                <a:ea typeface="Tahoma" pitchFamily="34" charset="0"/>
                <a:cs typeface="Tahoma" pitchFamily="34" charset="0"/>
              </a:rPr>
              <a:t>Prevenirea corupţiei în sectorul public prin mecanisme şi strategii eficiente.</a:t>
            </a:r>
            <a:endParaRPr lang="en-GB" sz="1200" dirty="0">
              <a:solidFill>
                <a:schemeClr val="tx1"/>
              </a:solidFill>
              <a:latin typeface="Tahoma" pitchFamily="34" charset="0"/>
              <a:ea typeface="Tahoma" pitchFamily="34" charset="0"/>
              <a:cs typeface="Tahoma" pitchFamily="34" charset="0"/>
            </a:endParaRPr>
          </a:p>
          <a:p>
            <a:pPr algn="just"/>
            <a:endParaRPr lang="ro-RO" sz="1700" dirty="0">
              <a:solidFill>
                <a:schemeClr val="tx1"/>
              </a:solidFill>
              <a:latin typeface="Times New Roman" pitchFamily="18" charset="0"/>
              <a:cs typeface="Times New Roman" pitchFamily="18" charset="0"/>
            </a:endParaRPr>
          </a:p>
        </p:txBody>
      </p:sp>
      <p:sp>
        <p:nvSpPr>
          <p:cNvPr id="2059" name="Rectangle 11"/>
          <p:cNvSpPr>
            <a:spLocks noChangeArrowheads="1"/>
          </p:cNvSpPr>
          <p:nvPr/>
        </p:nvSpPr>
        <p:spPr bwMode="auto">
          <a:xfrm>
            <a:off x="0" y="-85597"/>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0" y="-228600"/>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77"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p:cNvSpPr>
            <p:nvPr/>
          </p:nvSpPr>
          <p:spPr bwMode="auto">
            <a:xfrm>
              <a:off x="2340" y="5273"/>
              <a:ext cx="5697" cy="5369"/>
            </a:xfrm>
            <a:custGeom>
              <a:avLst/>
              <a:gdLst/>
              <a:ahLst/>
              <a:cxnLst>
                <a:cxn ang="0">
                  <a:pos x="81" y="5295"/>
                </a:cxn>
                <a:cxn ang="0">
                  <a:pos x="1582" y="648"/>
                </a:cxn>
                <a:cxn ang="0">
                  <a:pos x="1420" y="1131"/>
                </a:cxn>
                <a:cxn ang="0">
                  <a:pos x="1472" y="718"/>
                </a:cxn>
                <a:cxn ang="0">
                  <a:pos x="1465" y="711"/>
                </a:cxn>
                <a:cxn ang="0">
                  <a:pos x="341" y="746"/>
                </a:cxn>
                <a:cxn ang="0">
                  <a:pos x="1397" y="1544"/>
                </a:cxn>
                <a:cxn ang="0">
                  <a:pos x="1047" y="2449"/>
                </a:cxn>
                <a:cxn ang="0">
                  <a:pos x="1397" y="1554"/>
                </a:cxn>
                <a:cxn ang="0">
                  <a:pos x="910" y="1381"/>
                </a:cxn>
                <a:cxn ang="0">
                  <a:pos x="958" y="2675"/>
                </a:cxn>
                <a:cxn ang="0">
                  <a:pos x="737" y="3242"/>
                </a:cxn>
                <a:cxn ang="0">
                  <a:pos x="442" y="2562"/>
                </a:cxn>
                <a:cxn ang="0">
                  <a:pos x="482" y="2562"/>
                </a:cxn>
                <a:cxn ang="0">
                  <a:pos x="2" y="3525"/>
                </a:cxn>
                <a:cxn ang="0">
                  <a:pos x="638" y="3873"/>
                </a:cxn>
                <a:cxn ang="0">
                  <a:pos x="644" y="3883"/>
                </a:cxn>
                <a:cxn ang="0">
                  <a:pos x="738" y="3658"/>
                </a:cxn>
                <a:cxn ang="0">
                  <a:pos x="595" y="3631"/>
                </a:cxn>
                <a:cxn ang="0">
                  <a:pos x="1052" y="2460"/>
                </a:cxn>
                <a:cxn ang="0">
                  <a:pos x="1057" y="2449"/>
                </a:cxn>
                <a:cxn ang="0">
                  <a:pos x="1409" y="1548"/>
                </a:cxn>
                <a:cxn ang="0">
                  <a:pos x="1548" y="1178"/>
                </a:cxn>
                <a:cxn ang="0">
                  <a:pos x="1576" y="666"/>
                </a:cxn>
                <a:cxn ang="0">
                  <a:pos x="1952" y="446"/>
                </a:cxn>
                <a:cxn ang="0">
                  <a:pos x="1673" y="1073"/>
                </a:cxn>
                <a:cxn ang="0">
                  <a:pos x="1952" y="446"/>
                </a:cxn>
                <a:cxn ang="0">
                  <a:pos x="1694" y="1073"/>
                </a:cxn>
                <a:cxn ang="0">
                  <a:pos x="1962" y="456"/>
                </a:cxn>
                <a:cxn ang="0">
                  <a:pos x="1882" y="5348"/>
                </a:cxn>
                <a:cxn ang="0">
                  <a:pos x="1144" y="5343"/>
                </a:cxn>
                <a:cxn ang="0">
                  <a:pos x="2049" y="5344"/>
                </a:cxn>
                <a:cxn ang="0">
                  <a:pos x="2535" y="139"/>
                </a:cxn>
                <a:cxn ang="0">
                  <a:pos x="2441" y="191"/>
                </a:cxn>
                <a:cxn ang="0">
                  <a:pos x="2433" y="184"/>
                </a:cxn>
                <a:cxn ang="0">
                  <a:pos x="2360" y="754"/>
                </a:cxn>
                <a:cxn ang="0">
                  <a:pos x="2550" y="121"/>
                </a:cxn>
                <a:cxn ang="0">
                  <a:pos x="2757" y="18"/>
                </a:cxn>
                <a:cxn ang="0">
                  <a:pos x="2646" y="79"/>
                </a:cxn>
                <a:cxn ang="0">
                  <a:pos x="2638" y="73"/>
                </a:cxn>
                <a:cxn ang="0">
                  <a:pos x="2485" y="695"/>
                </a:cxn>
                <a:cxn ang="0">
                  <a:pos x="2772" y="0"/>
                </a:cxn>
                <a:cxn ang="0">
                  <a:pos x="2049" y="5344"/>
                </a:cxn>
                <a:cxn ang="0">
                  <a:pos x="3263" y="5309"/>
                </a:cxn>
                <a:cxn ang="0">
                  <a:pos x="2815" y="5313"/>
                </a:cxn>
                <a:cxn ang="0">
                  <a:pos x="3283" y="5310"/>
                </a:cxn>
                <a:cxn ang="0">
                  <a:pos x="3332" y="5311"/>
                </a:cxn>
                <a:cxn ang="0">
                  <a:pos x="3838" y="5327"/>
                </a:cxn>
                <a:cxn ang="0">
                  <a:pos x="5358" y="3848"/>
                </a:cxn>
                <a:cxn ang="0">
                  <a:pos x="5353" y="3855"/>
                </a:cxn>
                <a:cxn ang="0">
                  <a:pos x="4125" y="5300"/>
                </a:cxn>
                <a:cxn ang="0">
                  <a:pos x="5696" y="3831"/>
                </a:cxn>
              </a:cxnLst>
              <a:rect l="0" t="0" r="r" b="b"/>
              <a:pathLst>
                <a:path w="5697" h="5369">
                  <a:moveTo>
                    <a:pt x="1144" y="5343"/>
                  </a:moveTo>
                  <a:lnTo>
                    <a:pt x="81" y="5285"/>
                  </a:lnTo>
                  <a:lnTo>
                    <a:pt x="81" y="5295"/>
                  </a:lnTo>
                  <a:lnTo>
                    <a:pt x="385" y="5311"/>
                  </a:lnTo>
                  <a:lnTo>
                    <a:pt x="1144" y="5343"/>
                  </a:lnTo>
                  <a:close/>
                  <a:moveTo>
                    <a:pt x="1582" y="648"/>
                  </a:moveTo>
                  <a:lnTo>
                    <a:pt x="1566" y="656"/>
                  </a:lnTo>
                  <a:lnTo>
                    <a:pt x="1566" y="666"/>
                  </a:lnTo>
                  <a:lnTo>
                    <a:pt x="1420" y="1131"/>
                  </a:lnTo>
                  <a:lnTo>
                    <a:pt x="1359" y="1109"/>
                  </a:lnTo>
                  <a:lnTo>
                    <a:pt x="1346" y="1104"/>
                  </a:lnTo>
                  <a:lnTo>
                    <a:pt x="1472" y="718"/>
                  </a:lnTo>
                  <a:lnTo>
                    <a:pt x="1566" y="666"/>
                  </a:lnTo>
                  <a:lnTo>
                    <a:pt x="1566" y="656"/>
                  </a:lnTo>
                  <a:lnTo>
                    <a:pt x="1465" y="711"/>
                  </a:lnTo>
                  <a:lnTo>
                    <a:pt x="1337" y="1101"/>
                  </a:lnTo>
                  <a:lnTo>
                    <a:pt x="345" y="738"/>
                  </a:lnTo>
                  <a:lnTo>
                    <a:pt x="341" y="746"/>
                  </a:lnTo>
                  <a:lnTo>
                    <a:pt x="1541" y="1185"/>
                  </a:lnTo>
                  <a:lnTo>
                    <a:pt x="1400" y="1545"/>
                  </a:lnTo>
                  <a:lnTo>
                    <a:pt x="1397" y="1544"/>
                  </a:lnTo>
                  <a:lnTo>
                    <a:pt x="1397" y="1554"/>
                  </a:lnTo>
                  <a:lnTo>
                    <a:pt x="1047" y="2449"/>
                  </a:lnTo>
                  <a:lnTo>
                    <a:pt x="540" y="2308"/>
                  </a:lnTo>
                  <a:lnTo>
                    <a:pt x="915" y="1393"/>
                  </a:lnTo>
                  <a:lnTo>
                    <a:pt x="1397" y="1554"/>
                  </a:lnTo>
                  <a:lnTo>
                    <a:pt x="1397" y="1544"/>
                  </a:lnTo>
                  <a:lnTo>
                    <a:pt x="944" y="1393"/>
                  </a:lnTo>
                  <a:lnTo>
                    <a:pt x="910" y="1381"/>
                  </a:lnTo>
                  <a:lnTo>
                    <a:pt x="528" y="2314"/>
                  </a:lnTo>
                  <a:lnTo>
                    <a:pt x="1043" y="2458"/>
                  </a:lnTo>
                  <a:lnTo>
                    <a:pt x="958" y="2675"/>
                  </a:lnTo>
                  <a:lnTo>
                    <a:pt x="955" y="2674"/>
                  </a:lnTo>
                  <a:lnTo>
                    <a:pt x="955" y="2684"/>
                  </a:lnTo>
                  <a:lnTo>
                    <a:pt x="737" y="3242"/>
                  </a:lnTo>
                  <a:lnTo>
                    <a:pt x="585" y="3631"/>
                  </a:lnTo>
                  <a:lnTo>
                    <a:pt x="61" y="3536"/>
                  </a:lnTo>
                  <a:lnTo>
                    <a:pt x="442" y="2562"/>
                  </a:lnTo>
                  <a:lnTo>
                    <a:pt x="955" y="2684"/>
                  </a:lnTo>
                  <a:lnTo>
                    <a:pt x="955" y="2674"/>
                  </a:lnTo>
                  <a:lnTo>
                    <a:pt x="482" y="2562"/>
                  </a:lnTo>
                  <a:lnTo>
                    <a:pt x="437" y="2551"/>
                  </a:lnTo>
                  <a:lnTo>
                    <a:pt x="52" y="3534"/>
                  </a:lnTo>
                  <a:lnTo>
                    <a:pt x="2" y="3525"/>
                  </a:lnTo>
                  <a:lnTo>
                    <a:pt x="0" y="3534"/>
                  </a:lnTo>
                  <a:lnTo>
                    <a:pt x="731" y="3666"/>
                  </a:lnTo>
                  <a:lnTo>
                    <a:pt x="638" y="3873"/>
                  </a:lnTo>
                  <a:lnTo>
                    <a:pt x="1" y="3801"/>
                  </a:lnTo>
                  <a:lnTo>
                    <a:pt x="0" y="3810"/>
                  </a:lnTo>
                  <a:lnTo>
                    <a:pt x="644" y="3883"/>
                  </a:lnTo>
                  <a:lnTo>
                    <a:pt x="742" y="3665"/>
                  </a:lnTo>
                  <a:lnTo>
                    <a:pt x="737" y="3663"/>
                  </a:lnTo>
                  <a:lnTo>
                    <a:pt x="738" y="3658"/>
                  </a:lnTo>
                  <a:lnTo>
                    <a:pt x="594" y="3632"/>
                  </a:lnTo>
                  <a:lnTo>
                    <a:pt x="595" y="3631"/>
                  </a:lnTo>
                  <a:lnTo>
                    <a:pt x="967" y="2677"/>
                  </a:lnTo>
                  <a:lnTo>
                    <a:pt x="1052" y="2460"/>
                  </a:lnTo>
                  <a:lnTo>
                    <a:pt x="1054" y="2455"/>
                  </a:lnTo>
                  <a:lnTo>
                    <a:pt x="1057" y="2449"/>
                  </a:lnTo>
                  <a:lnTo>
                    <a:pt x="1111" y="2311"/>
                  </a:lnTo>
                  <a:lnTo>
                    <a:pt x="1409" y="1548"/>
                  </a:lnTo>
                  <a:lnTo>
                    <a:pt x="1551" y="1184"/>
                  </a:lnTo>
                  <a:lnTo>
                    <a:pt x="1547" y="1183"/>
                  </a:lnTo>
                  <a:lnTo>
                    <a:pt x="1548" y="1178"/>
                  </a:lnTo>
                  <a:lnTo>
                    <a:pt x="1429" y="1134"/>
                  </a:lnTo>
                  <a:lnTo>
                    <a:pt x="1430" y="1131"/>
                  </a:lnTo>
                  <a:lnTo>
                    <a:pt x="1576" y="666"/>
                  </a:lnTo>
                  <a:lnTo>
                    <a:pt x="1582" y="648"/>
                  </a:lnTo>
                  <a:close/>
                  <a:moveTo>
                    <a:pt x="1968" y="438"/>
                  </a:moveTo>
                  <a:lnTo>
                    <a:pt x="1952" y="446"/>
                  </a:lnTo>
                  <a:lnTo>
                    <a:pt x="1952" y="456"/>
                  </a:lnTo>
                  <a:lnTo>
                    <a:pt x="1773" y="1025"/>
                  </a:lnTo>
                  <a:lnTo>
                    <a:pt x="1673" y="1073"/>
                  </a:lnTo>
                  <a:lnTo>
                    <a:pt x="1858" y="508"/>
                  </a:lnTo>
                  <a:lnTo>
                    <a:pt x="1952" y="456"/>
                  </a:lnTo>
                  <a:lnTo>
                    <a:pt x="1952" y="446"/>
                  </a:lnTo>
                  <a:lnTo>
                    <a:pt x="1851" y="501"/>
                  </a:lnTo>
                  <a:lnTo>
                    <a:pt x="1658" y="1090"/>
                  </a:lnTo>
                  <a:lnTo>
                    <a:pt x="1694" y="1073"/>
                  </a:lnTo>
                  <a:lnTo>
                    <a:pt x="1781" y="1031"/>
                  </a:lnTo>
                  <a:lnTo>
                    <a:pt x="1851" y="809"/>
                  </a:lnTo>
                  <a:lnTo>
                    <a:pt x="1962" y="456"/>
                  </a:lnTo>
                  <a:lnTo>
                    <a:pt x="1968" y="438"/>
                  </a:lnTo>
                  <a:close/>
                  <a:moveTo>
                    <a:pt x="2049" y="5344"/>
                  </a:moveTo>
                  <a:lnTo>
                    <a:pt x="1882" y="5348"/>
                  </a:lnTo>
                  <a:lnTo>
                    <a:pt x="1609" y="5350"/>
                  </a:lnTo>
                  <a:lnTo>
                    <a:pt x="1338" y="5348"/>
                  </a:lnTo>
                  <a:lnTo>
                    <a:pt x="1144" y="5343"/>
                  </a:lnTo>
                  <a:lnTo>
                    <a:pt x="1600" y="5368"/>
                  </a:lnTo>
                  <a:lnTo>
                    <a:pt x="1931" y="5350"/>
                  </a:lnTo>
                  <a:lnTo>
                    <a:pt x="2049" y="5344"/>
                  </a:lnTo>
                  <a:close/>
                  <a:moveTo>
                    <a:pt x="2550" y="121"/>
                  </a:moveTo>
                  <a:lnTo>
                    <a:pt x="2535" y="129"/>
                  </a:lnTo>
                  <a:lnTo>
                    <a:pt x="2535" y="139"/>
                  </a:lnTo>
                  <a:lnTo>
                    <a:pt x="2352" y="748"/>
                  </a:lnTo>
                  <a:lnTo>
                    <a:pt x="2252" y="796"/>
                  </a:lnTo>
                  <a:lnTo>
                    <a:pt x="2441" y="191"/>
                  </a:lnTo>
                  <a:lnTo>
                    <a:pt x="2535" y="139"/>
                  </a:lnTo>
                  <a:lnTo>
                    <a:pt x="2535" y="129"/>
                  </a:lnTo>
                  <a:lnTo>
                    <a:pt x="2433" y="184"/>
                  </a:lnTo>
                  <a:lnTo>
                    <a:pt x="2237" y="813"/>
                  </a:lnTo>
                  <a:lnTo>
                    <a:pt x="2273" y="796"/>
                  </a:lnTo>
                  <a:lnTo>
                    <a:pt x="2360" y="754"/>
                  </a:lnTo>
                  <a:lnTo>
                    <a:pt x="2384" y="675"/>
                  </a:lnTo>
                  <a:lnTo>
                    <a:pt x="2545" y="139"/>
                  </a:lnTo>
                  <a:lnTo>
                    <a:pt x="2550" y="121"/>
                  </a:lnTo>
                  <a:close/>
                  <a:moveTo>
                    <a:pt x="2772" y="0"/>
                  </a:moveTo>
                  <a:lnTo>
                    <a:pt x="2757" y="8"/>
                  </a:lnTo>
                  <a:lnTo>
                    <a:pt x="2757" y="18"/>
                  </a:lnTo>
                  <a:lnTo>
                    <a:pt x="2567" y="645"/>
                  </a:lnTo>
                  <a:lnTo>
                    <a:pt x="2464" y="695"/>
                  </a:lnTo>
                  <a:lnTo>
                    <a:pt x="2646" y="79"/>
                  </a:lnTo>
                  <a:lnTo>
                    <a:pt x="2757" y="18"/>
                  </a:lnTo>
                  <a:lnTo>
                    <a:pt x="2757" y="8"/>
                  </a:lnTo>
                  <a:lnTo>
                    <a:pt x="2638" y="73"/>
                  </a:lnTo>
                  <a:lnTo>
                    <a:pt x="2614" y="153"/>
                  </a:lnTo>
                  <a:lnTo>
                    <a:pt x="2449" y="712"/>
                  </a:lnTo>
                  <a:lnTo>
                    <a:pt x="2485" y="695"/>
                  </a:lnTo>
                  <a:lnTo>
                    <a:pt x="2575" y="651"/>
                  </a:lnTo>
                  <a:lnTo>
                    <a:pt x="2766" y="18"/>
                  </a:lnTo>
                  <a:lnTo>
                    <a:pt x="2772" y="0"/>
                  </a:lnTo>
                  <a:close/>
                  <a:moveTo>
                    <a:pt x="2815" y="5313"/>
                  </a:moveTo>
                  <a:lnTo>
                    <a:pt x="2591" y="5319"/>
                  </a:lnTo>
                  <a:lnTo>
                    <a:pt x="2049" y="5344"/>
                  </a:lnTo>
                  <a:lnTo>
                    <a:pt x="2815" y="5313"/>
                  </a:lnTo>
                  <a:close/>
                  <a:moveTo>
                    <a:pt x="3283" y="5310"/>
                  </a:moveTo>
                  <a:lnTo>
                    <a:pt x="3263" y="5309"/>
                  </a:lnTo>
                  <a:lnTo>
                    <a:pt x="3063" y="5300"/>
                  </a:lnTo>
                  <a:lnTo>
                    <a:pt x="2855" y="5311"/>
                  </a:lnTo>
                  <a:lnTo>
                    <a:pt x="2815" y="5313"/>
                  </a:lnTo>
                  <a:lnTo>
                    <a:pt x="3030" y="5309"/>
                  </a:lnTo>
                  <a:lnTo>
                    <a:pt x="3137" y="5309"/>
                  </a:lnTo>
                  <a:lnTo>
                    <a:pt x="3283" y="5310"/>
                  </a:lnTo>
                  <a:close/>
                  <a:moveTo>
                    <a:pt x="3838" y="5327"/>
                  </a:moveTo>
                  <a:lnTo>
                    <a:pt x="3575" y="5316"/>
                  </a:lnTo>
                  <a:lnTo>
                    <a:pt x="3332" y="5311"/>
                  </a:lnTo>
                  <a:lnTo>
                    <a:pt x="3283" y="5310"/>
                  </a:lnTo>
                  <a:lnTo>
                    <a:pt x="3837" y="5336"/>
                  </a:lnTo>
                  <a:lnTo>
                    <a:pt x="3838" y="5327"/>
                  </a:lnTo>
                  <a:close/>
                  <a:moveTo>
                    <a:pt x="5696" y="3831"/>
                  </a:moveTo>
                  <a:lnTo>
                    <a:pt x="5695" y="3822"/>
                  </a:lnTo>
                  <a:lnTo>
                    <a:pt x="5358" y="3848"/>
                  </a:lnTo>
                  <a:lnTo>
                    <a:pt x="4417" y="3496"/>
                  </a:lnTo>
                  <a:lnTo>
                    <a:pt x="4414" y="3504"/>
                  </a:lnTo>
                  <a:lnTo>
                    <a:pt x="5353" y="3855"/>
                  </a:lnTo>
                  <a:lnTo>
                    <a:pt x="5216" y="5241"/>
                  </a:lnTo>
                  <a:lnTo>
                    <a:pt x="4125" y="5291"/>
                  </a:lnTo>
                  <a:lnTo>
                    <a:pt x="4125" y="5300"/>
                  </a:lnTo>
                  <a:lnTo>
                    <a:pt x="5225" y="5250"/>
                  </a:lnTo>
                  <a:lnTo>
                    <a:pt x="5362" y="3856"/>
                  </a:lnTo>
                  <a:lnTo>
                    <a:pt x="5696" y="3831"/>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3" name="AutoShape 5"/>
            <p:cNvSpPr>
              <a:spLocks/>
            </p:cNvSpPr>
            <p:nvPr/>
          </p:nvSpPr>
          <p:spPr bwMode="auto">
            <a:xfrm>
              <a:off x="2448" y="3182"/>
              <a:ext cx="11133" cy="6819"/>
            </a:xfrm>
            <a:custGeom>
              <a:avLst/>
              <a:gdLst/>
              <a:ahLst/>
              <a:cxnLst>
                <a:cxn ang="0">
                  <a:pos x="0" y="6816"/>
                </a:cxn>
                <a:cxn ang="0">
                  <a:pos x="731" y="5964"/>
                </a:cxn>
                <a:cxn ang="0">
                  <a:pos x="301" y="6795"/>
                </a:cxn>
                <a:cxn ang="0">
                  <a:pos x="594" y="5993"/>
                </a:cxn>
                <a:cxn ang="0">
                  <a:pos x="727" y="5976"/>
                </a:cxn>
                <a:cxn ang="0">
                  <a:pos x="1142" y="4680"/>
                </a:cxn>
                <a:cxn ang="0">
                  <a:pos x="1142" y="4680"/>
                </a:cxn>
                <a:cxn ang="0">
                  <a:pos x="740" y="5471"/>
                </a:cxn>
                <a:cxn ang="0">
                  <a:pos x="1157" y="4666"/>
                </a:cxn>
                <a:cxn ang="0">
                  <a:pos x="1135" y="5365"/>
                </a:cxn>
                <a:cxn ang="0">
                  <a:pos x="1383" y="4593"/>
                </a:cxn>
                <a:cxn ang="0">
                  <a:pos x="1142" y="5372"/>
                </a:cxn>
                <a:cxn ang="0">
                  <a:pos x="1468" y="5818"/>
                </a:cxn>
                <a:cxn ang="0">
                  <a:pos x="1308" y="5866"/>
                </a:cxn>
                <a:cxn ang="0">
                  <a:pos x="982" y="6805"/>
                </a:cxn>
                <a:cxn ang="0">
                  <a:pos x="1482" y="5814"/>
                </a:cxn>
                <a:cxn ang="0">
                  <a:pos x="1271" y="4216"/>
                </a:cxn>
                <a:cxn ang="0">
                  <a:pos x="1514" y="3517"/>
                </a:cxn>
                <a:cxn ang="0">
                  <a:pos x="1278" y="4223"/>
                </a:cxn>
                <a:cxn ang="0">
                  <a:pos x="1728" y="3417"/>
                </a:cxn>
                <a:cxn ang="0">
                  <a:pos x="1395" y="4163"/>
                </a:cxn>
                <a:cxn ang="0">
                  <a:pos x="1615" y="3469"/>
                </a:cxn>
                <a:cxn ang="0">
                  <a:pos x="1552" y="3969"/>
                </a:cxn>
                <a:cxn ang="0">
                  <a:pos x="1783" y="4464"/>
                </a:cxn>
                <a:cxn ang="0">
                  <a:pos x="1671" y="4509"/>
                </a:cxn>
                <a:cxn ang="0">
                  <a:pos x="1417" y="5305"/>
                </a:cxn>
                <a:cxn ang="0">
                  <a:pos x="1796" y="4459"/>
                </a:cxn>
                <a:cxn ang="0">
                  <a:pos x="1816" y="3983"/>
                </a:cxn>
                <a:cxn ang="0">
                  <a:pos x="2031" y="3275"/>
                </a:cxn>
                <a:cxn ang="0">
                  <a:pos x="1823" y="3989"/>
                </a:cxn>
                <a:cxn ang="0">
                  <a:pos x="2042" y="4380"/>
                </a:cxn>
                <a:cxn ang="0">
                  <a:pos x="1930" y="4426"/>
                </a:cxn>
                <a:cxn ang="0">
                  <a:pos x="1900" y="4493"/>
                </a:cxn>
                <a:cxn ang="0">
                  <a:pos x="2051" y="4389"/>
                </a:cxn>
                <a:cxn ang="0">
                  <a:pos x="2231" y="3192"/>
                </a:cxn>
                <a:cxn ang="0">
                  <a:pos x="2231" y="3192"/>
                </a:cxn>
                <a:cxn ang="0">
                  <a:pos x="1898" y="3957"/>
                </a:cxn>
                <a:cxn ang="0">
                  <a:pos x="2246" y="3175"/>
                </a:cxn>
                <a:cxn ang="0">
                  <a:pos x="7480" y="4599"/>
                </a:cxn>
                <a:cxn ang="0">
                  <a:pos x="7471" y="2945"/>
                </a:cxn>
                <a:cxn ang="0">
                  <a:pos x="7862" y="531"/>
                </a:cxn>
                <a:cxn ang="0">
                  <a:pos x="7936" y="2804"/>
                </a:cxn>
                <a:cxn ang="0">
                  <a:pos x="7936" y="2804"/>
                </a:cxn>
                <a:cxn ang="0">
                  <a:pos x="7961" y="1614"/>
                </a:cxn>
                <a:cxn ang="0">
                  <a:pos x="7972" y="1913"/>
                </a:cxn>
                <a:cxn ang="0">
                  <a:pos x="8332" y="300"/>
                </a:cxn>
                <a:cxn ang="0">
                  <a:pos x="8497" y="1407"/>
                </a:cxn>
                <a:cxn ang="0">
                  <a:pos x="8497" y="1407"/>
                </a:cxn>
                <a:cxn ang="0">
                  <a:pos x="8495" y="2635"/>
                </a:cxn>
                <a:cxn ang="0">
                  <a:pos x="8513" y="1710"/>
                </a:cxn>
                <a:cxn ang="0">
                  <a:pos x="8867" y="31"/>
                </a:cxn>
                <a:cxn ang="0">
                  <a:pos x="9072" y="1179"/>
                </a:cxn>
                <a:cxn ang="0">
                  <a:pos x="9072" y="1179"/>
                </a:cxn>
                <a:cxn ang="0">
                  <a:pos x="9130" y="2446"/>
                </a:cxn>
                <a:cxn ang="0">
                  <a:pos x="9100" y="1490"/>
                </a:cxn>
                <a:cxn ang="0">
                  <a:pos x="10455" y="1000"/>
                </a:cxn>
                <a:cxn ang="0">
                  <a:pos x="10862" y="2990"/>
                </a:cxn>
                <a:cxn ang="0">
                  <a:pos x="10862" y="2990"/>
                </a:cxn>
                <a:cxn ang="0">
                  <a:pos x="11124" y="4319"/>
                </a:cxn>
              </a:cxnLst>
              <a:rect l="0" t="0" r="r" b="b"/>
              <a:pathLst>
                <a:path w="11133" h="6819">
                  <a:moveTo>
                    <a:pt x="533" y="5974"/>
                  </a:moveTo>
                  <a:lnTo>
                    <a:pt x="532" y="5965"/>
                  </a:lnTo>
                  <a:lnTo>
                    <a:pt x="328" y="5992"/>
                  </a:lnTo>
                  <a:lnTo>
                    <a:pt x="0" y="6816"/>
                  </a:lnTo>
                  <a:lnTo>
                    <a:pt x="9" y="6819"/>
                  </a:lnTo>
                  <a:lnTo>
                    <a:pt x="335" y="6000"/>
                  </a:lnTo>
                  <a:lnTo>
                    <a:pt x="533" y="5974"/>
                  </a:lnTo>
                  <a:close/>
                  <a:moveTo>
                    <a:pt x="731" y="5964"/>
                  </a:moveTo>
                  <a:lnTo>
                    <a:pt x="717" y="5967"/>
                  </a:lnTo>
                  <a:lnTo>
                    <a:pt x="717" y="5976"/>
                  </a:lnTo>
                  <a:lnTo>
                    <a:pt x="430" y="6784"/>
                  </a:lnTo>
                  <a:lnTo>
                    <a:pt x="301" y="6795"/>
                  </a:lnTo>
                  <a:lnTo>
                    <a:pt x="601" y="6001"/>
                  </a:lnTo>
                  <a:lnTo>
                    <a:pt x="717" y="5976"/>
                  </a:lnTo>
                  <a:lnTo>
                    <a:pt x="717" y="5967"/>
                  </a:lnTo>
                  <a:lnTo>
                    <a:pt x="594" y="5993"/>
                  </a:lnTo>
                  <a:lnTo>
                    <a:pt x="287" y="6806"/>
                  </a:lnTo>
                  <a:lnTo>
                    <a:pt x="407" y="6795"/>
                  </a:lnTo>
                  <a:lnTo>
                    <a:pt x="436" y="6793"/>
                  </a:lnTo>
                  <a:lnTo>
                    <a:pt x="727" y="5976"/>
                  </a:lnTo>
                  <a:lnTo>
                    <a:pt x="731" y="5964"/>
                  </a:lnTo>
                  <a:close/>
                  <a:moveTo>
                    <a:pt x="1157" y="4666"/>
                  </a:moveTo>
                  <a:lnTo>
                    <a:pt x="1142" y="4671"/>
                  </a:lnTo>
                  <a:lnTo>
                    <a:pt x="1142" y="4680"/>
                  </a:lnTo>
                  <a:lnTo>
                    <a:pt x="883" y="5427"/>
                  </a:lnTo>
                  <a:lnTo>
                    <a:pt x="755" y="5458"/>
                  </a:lnTo>
                  <a:lnTo>
                    <a:pt x="1031" y="4716"/>
                  </a:lnTo>
                  <a:lnTo>
                    <a:pt x="1142" y="4680"/>
                  </a:lnTo>
                  <a:lnTo>
                    <a:pt x="1142" y="4671"/>
                  </a:lnTo>
                  <a:lnTo>
                    <a:pt x="1024" y="4709"/>
                  </a:lnTo>
                  <a:lnTo>
                    <a:pt x="995" y="4785"/>
                  </a:lnTo>
                  <a:lnTo>
                    <a:pt x="740" y="5471"/>
                  </a:lnTo>
                  <a:lnTo>
                    <a:pt x="793" y="5458"/>
                  </a:lnTo>
                  <a:lnTo>
                    <a:pt x="890" y="5434"/>
                  </a:lnTo>
                  <a:lnTo>
                    <a:pt x="1152" y="4680"/>
                  </a:lnTo>
                  <a:lnTo>
                    <a:pt x="1157" y="4666"/>
                  </a:lnTo>
                  <a:close/>
                  <a:moveTo>
                    <a:pt x="1397" y="4588"/>
                  </a:moveTo>
                  <a:lnTo>
                    <a:pt x="1383" y="4593"/>
                  </a:lnTo>
                  <a:lnTo>
                    <a:pt x="1383" y="4602"/>
                  </a:lnTo>
                  <a:lnTo>
                    <a:pt x="1135" y="5365"/>
                  </a:lnTo>
                  <a:lnTo>
                    <a:pt x="1006" y="5396"/>
                  </a:lnTo>
                  <a:lnTo>
                    <a:pt x="1271" y="4639"/>
                  </a:lnTo>
                  <a:lnTo>
                    <a:pt x="1383" y="4602"/>
                  </a:lnTo>
                  <a:lnTo>
                    <a:pt x="1383" y="4593"/>
                  </a:lnTo>
                  <a:lnTo>
                    <a:pt x="1264" y="4631"/>
                  </a:lnTo>
                  <a:lnTo>
                    <a:pt x="992" y="5409"/>
                  </a:lnTo>
                  <a:lnTo>
                    <a:pt x="1045" y="5396"/>
                  </a:lnTo>
                  <a:lnTo>
                    <a:pt x="1142" y="5372"/>
                  </a:lnTo>
                  <a:lnTo>
                    <a:pt x="1392" y="4602"/>
                  </a:lnTo>
                  <a:lnTo>
                    <a:pt x="1397" y="4588"/>
                  </a:lnTo>
                  <a:close/>
                  <a:moveTo>
                    <a:pt x="1482" y="5814"/>
                  </a:moveTo>
                  <a:lnTo>
                    <a:pt x="1468" y="5818"/>
                  </a:lnTo>
                  <a:lnTo>
                    <a:pt x="1468" y="5827"/>
                  </a:lnTo>
                  <a:lnTo>
                    <a:pt x="1157" y="6784"/>
                  </a:lnTo>
                  <a:lnTo>
                    <a:pt x="995" y="6795"/>
                  </a:lnTo>
                  <a:lnTo>
                    <a:pt x="1308" y="5866"/>
                  </a:lnTo>
                  <a:lnTo>
                    <a:pt x="1468" y="5827"/>
                  </a:lnTo>
                  <a:lnTo>
                    <a:pt x="1468" y="5818"/>
                  </a:lnTo>
                  <a:lnTo>
                    <a:pt x="1301" y="5859"/>
                  </a:lnTo>
                  <a:lnTo>
                    <a:pt x="982" y="6805"/>
                  </a:lnTo>
                  <a:lnTo>
                    <a:pt x="1126" y="6795"/>
                  </a:lnTo>
                  <a:lnTo>
                    <a:pt x="1164" y="6793"/>
                  </a:lnTo>
                  <a:lnTo>
                    <a:pt x="1478" y="5827"/>
                  </a:lnTo>
                  <a:lnTo>
                    <a:pt x="1482" y="5814"/>
                  </a:lnTo>
                  <a:close/>
                  <a:moveTo>
                    <a:pt x="1530" y="3509"/>
                  </a:moveTo>
                  <a:lnTo>
                    <a:pt x="1514" y="3517"/>
                  </a:lnTo>
                  <a:lnTo>
                    <a:pt x="1514" y="3527"/>
                  </a:lnTo>
                  <a:lnTo>
                    <a:pt x="1271" y="4216"/>
                  </a:lnTo>
                  <a:lnTo>
                    <a:pt x="1172" y="4259"/>
                  </a:lnTo>
                  <a:lnTo>
                    <a:pt x="1424" y="3569"/>
                  </a:lnTo>
                  <a:lnTo>
                    <a:pt x="1514" y="3527"/>
                  </a:lnTo>
                  <a:lnTo>
                    <a:pt x="1514" y="3517"/>
                  </a:lnTo>
                  <a:lnTo>
                    <a:pt x="1417" y="3562"/>
                  </a:lnTo>
                  <a:lnTo>
                    <a:pt x="1156" y="4275"/>
                  </a:lnTo>
                  <a:lnTo>
                    <a:pt x="1195" y="4259"/>
                  </a:lnTo>
                  <a:lnTo>
                    <a:pt x="1278" y="4223"/>
                  </a:lnTo>
                  <a:lnTo>
                    <a:pt x="1390" y="3906"/>
                  </a:lnTo>
                  <a:lnTo>
                    <a:pt x="1524" y="3527"/>
                  </a:lnTo>
                  <a:lnTo>
                    <a:pt x="1530" y="3509"/>
                  </a:lnTo>
                  <a:close/>
                  <a:moveTo>
                    <a:pt x="1728" y="3417"/>
                  </a:moveTo>
                  <a:lnTo>
                    <a:pt x="1713" y="3424"/>
                  </a:lnTo>
                  <a:lnTo>
                    <a:pt x="1713" y="3434"/>
                  </a:lnTo>
                  <a:lnTo>
                    <a:pt x="1494" y="4121"/>
                  </a:lnTo>
                  <a:lnTo>
                    <a:pt x="1395" y="4163"/>
                  </a:lnTo>
                  <a:lnTo>
                    <a:pt x="1623" y="3476"/>
                  </a:lnTo>
                  <a:lnTo>
                    <a:pt x="1713" y="3434"/>
                  </a:lnTo>
                  <a:lnTo>
                    <a:pt x="1713" y="3424"/>
                  </a:lnTo>
                  <a:lnTo>
                    <a:pt x="1615" y="3469"/>
                  </a:lnTo>
                  <a:lnTo>
                    <a:pt x="1380" y="4179"/>
                  </a:lnTo>
                  <a:lnTo>
                    <a:pt x="1418" y="4163"/>
                  </a:lnTo>
                  <a:lnTo>
                    <a:pt x="1501" y="4127"/>
                  </a:lnTo>
                  <a:lnTo>
                    <a:pt x="1552" y="3969"/>
                  </a:lnTo>
                  <a:lnTo>
                    <a:pt x="1722" y="3434"/>
                  </a:lnTo>
                  <a:lnTo>
                    <a:pt x="1728" y="3417"/>
                  </a:lnTo>
                  <a:close/>
                  <a:moveTo>
                    <a:pt x="1796" y="4459"/>
                  </a:moveTo>
                  <a:lnTo>
                    <a:pt x="1783" y="4464"/>
                  </a:lnTo>
                  <a:lnTo>
                    <a:pt x="1783" y="4473"/>
                  </a:lnTo>
                  <a:lnTo>
                    <a:pt x="1559" y="5260"/>
                  </a:lnTo>
                  <a:lnTo>
                    <a:pt x="1430" y="5292"/>
                  </a:lnTo>
                  <a:lnTo>
                    <a:pt x="1671" y="4509"/>
                  </a:lnTo>
                  <a:lnTo>
                    <a:pt x="1783" y="4473"/>
                  </a:lnTo>
                  <a:lnTo>
                    <a:pt x="1783" y="4464"/>
                  </a:lnTo>
                  <a:lnTo>
                    <a:pt x="1663" y="4502"/>
                  </a:lnTo>
                  <a:lnTo>
                    <a:pt x="1417" y="5305"/>
                  </a:lnTo>
                  <a:lnTo>
                    <a:pt x="1468" y="5292"/>
                  </a:lnTo>
                  <a:lnTo>
                    <a:pt x="1566" y="5268"/>
                  </a:lnTo>
                  <a:lnTo>
                    <a:pt x="1792" y="4473"/>
                  </a:lnTo>
                  <a:lnTo>
                    <a:pt x="1796" y="4459"/>
                  </a:lnTo>
                  <a:close/>
                  <a:moveTo>
                    <a:pt x="2045" y="3268"/>
                  </a:moveTo>
                  <a:lnTo>
                    <a:pt x="2031" y="3275"/>
                  </a:lnTo>
                  <a:lnTo>
                    <a:pt x="2031" y="3285"/>
                  </a:lnTo>
                  <a:lnTo>
                    <a:pt x="1816" y="3983"/>
                  </a:lnTo>
                  <a:lnTo>
                    <a:pt x="1712" y="4027"/>
                  </a:lnTo>
                  <a:lnTo>
                    <a:pt x="1944" y="3326"/>
                  </a:lnTo>
                  <a:lnTo>
                    <a:pt x="2031" y="3285"/>
                  </a:lnTo>
                  <a:lnTo>
                    <a:pt x="2031" y="3275"/>
                  </a:lnTo>
                  <a:lnTo>
                    <a:pt x="1936" y="3319"/>
                  </a:lnTo>
                  <a:lnTo>
                    <a:pt x="1697" y="4044"/>
                  </a:lnTo>
                  <a:lnTo>
                    <a:pt x="1735" y="4027"/>
                  </a:lnTo>
                  <a:lnTo>
                    <a:pt x="1823" y="3989"/>
                  </a:lnTo>
                  <a:lnTo>
                    <a:pt x="2040" y="3285"/>
                  </a:lnTo>
                  <a:lnTo>
                    <a:pt x="2045" y="3268"/>
                  </a:lnTo>
                  <a:close/>
                  <a:moveTo>
                    <a:pt x="2055" y="4375"/>
                  </a:moveTo>
                  <a:lnTo>
                    <a:pt x="2042" y="4380"/>
                  </a:lnTo>
                  <a:lnTo>
                    <a:pt x="2042" y="4389"/>
                  </a:lnTo>
                  <a:lnTo>
                    <a:pt x="1818" y="5196"/>
                  </a:lnTo>
                  <a:lnTo>
                    <a:pt x="1690" y="5228"/>
                  </a:lnTo>
                  <a:lnTo>
                    <a:pt x="1930" y="4426"/>
                  </a:lnTo>
                  <a:lnTo>
                    <a:pt x="2042" y="4389"/>
                  </a:lnTo>
                  <a:lnTo>
                    <a:pt x="2042" y="4380"/>
                  </a:lnTo>
                  <a:lnTo>
                    <a:pt x="1923" y="4418"/>
                  </a:lnTo>
                  <a:lnTo>
                    <a:pt x="1900" y="4493"/>
                  </a:lnTo>
                  <a:lnTo>
                    <a:pt x="1676" y="5241"/>
                  </a:lnTo>
                  <a:lnTo>
                    <a:pt x="1728" y="5228"/>
                  </a:lnTo>
                  <a:lnTo>
                    <a:pt x="1826" y="5204"/>
                  </a:lnTo>
                  <a:lnTo>
                    <a:pt x="2051" y="4389"/>
                  </a:lnTo>
                  <a:lnTo>
                    <a:pt x="2055" y="4375"/>
                  </a:lnTo>
                  <a:close/>
                  <a:moveTo>
                    <a:pt x="2246" y="3175"/>
                  </a:moveTo>
                  <a:lnTo>
                    <a:pt x="2231" y="3182"/>
                  </a:lnTo>
                  <a:lnTo>
                    <a:pt x="2231" y="3192"/>
                  </a:lnTo>
                  <a:lnTo>
                    <a:pt x="2020" y="3895"/>
                  </a:lnTo>
                  <a:lnTo>
                    <a:pt x="1912" y="3941"/>
                  </a:lnTo>
                  <a:lnTo>
                    <a:pt x="2119" y="3244"/>
                  </a:lnTo>
                  <a:lnTo>
                    <a:pt x="2231" y="3192"/>
                  </a:lnTo>
                  <a:lnTo>
                    <a:pt x="2231" y="3182"/>
                  </a:lnTo>
                  <a:lnTo>
                    <a:pt x="2112" y="3237"/>
                  </a:lnTo>
                  <a:lnTo>
                    <a:pt x="2064" y="3397"/>
                  </a:lnTo>
                  <a:lnTo>
                    <a:pt x="1898" y="3957"/>
                  </a:lnTo>
                  <a:lnTo>
                    <a:pt x="1935" y="3941"/>
                  </a:lnTo>
                  <a:lnTo>
                    <a:pt x="2028" y="3902"/>
                  </a:lnTo>
                  <a:lnTo>
                    <a:pt x="2241" y="3192"/>
                  </a:lnTo>
                  <a:lnTo>
                    <a:pt x="2246" y="3175"/>
                  </a:lnTo>
                  <a:close/>
                  <a:moveTo>
                    <a:pt x="7480" y="3627"/>
                  </a:moveTo>
                  <a:lnTo>
                    <a:pt x="7471" y="3627"/>
                  </a:lnTo>
                  <a:lnTo>
                    <a:pt x="7471" y="4599"/>
                  </a:lnTo>
                  <a:lnTo>
                    <a:pt x="7480" y="4599"/>
                  </a:lnTo>
                  <a:lnTo>
                    <a:pt x="7480" y="3627"/>
                  </a:lnTo>
                  <a:close/>
                  <a:moveTo>
                    <a:pt x="7480" y="2098"/>
                  </a:moveTo>
                  <a:lnTo>
                    <a:pt x="7471" y="2098"/>
                  </a:lnTo>
                  <a:lnTo>
                    <a:pt x="7471" y="2945"/>
                  </a:lnTo>
                  <a:lnTo>
                    <a:pt x="7480" y="2945"/>
                  </a:lnTo>
                  <a:lnTo>
                    <a:pt x="7480" y="2098"/>
                  </a:lnTo>
                  <a:close/>
                  <a:moveTo>
                    <a:pt x="7898" y="1643"/>
                  </a:moveTo>
                  <a:lnTo>
                    <a:pt x="7862" y="531"/>
                  </a:lnTo>
                  <a:lnTo>
                    <a:pt x="7853" y="532"/>
                  </a:lnTo>
                  <a:lnTo>
                    <a:pt x="7889" y="1643"/>
                  </a:lnTo>
                  <a:lnTo>
                    <a:pt x="7898" y="1643"/>
                  </a:lnTo>
                  <a:close/>
                  <a:moveTo>
                    <a:pt x="7936" y="2804"/>
                  </a:moveTo>
                  <a:lnTo>
                    <a:pt x="7908" y="1939"/>
                  </a:lnTo>
                  <a:lnTo>
                    <a:pt x="7899" y="1939"/>
                  </a:lnTo>
                  <a:lnTo>
                    <a:pt x="7927" y="2804"/>
                  </a:lnTo>
                  <a:lnTo>
                    <a:pt x="7936" y="2804"/>
                  </a:lnTo>
                  <a:close/>
                  <a:moveTo>
                    <a:pt x="7970" y="1614"/>
                  </a:moveTo>
                  <a:lnTo>
                    <a:pt x="7929" y="498"/>
                  </a:lnTo>
                  <a:lnTo>
                    <a:pt x="7920" y="499"/>
                  </a:lnTo>
                  <a:lnTo>
                    <a:pt x="7961" y="1614"/>
                  </a:lnTo>
                  <a:lnTo>
                    <a:pt x="7970" y="1614"/>
                  </a:lnTo>
                  <a:close/>
                  <a:moveTo>
                    <a:pt x="8013" y="2784"/>
                  </a:moveTo>
                  <a:lnTo>
                    <a:pt x="7981" y="1913"/>
                  </a:lnTo>
                  <a:lnTo>
                    <a:pt x="7972" y="1913"/>
                  </a:lnTo>
                  <a:lnTo>
                    <a:pt x="8003" y="2784"/>
                  </a:lnTo>
                  <a:lnTo>
                    <a:pt x="8013" y="2784"/>
                  </a:lnTo>
                  <a:close/>
                  <a:moveTo>
                    <a:pt x="8416" y="1438"/>
                  </a:moveTo>
                  <a:lnTo>
                    <a:pt x="8332" y="300"/>
                  </a:lnTo>
                  <a:lnTo>
                    <a:pt x="8323" y="301"/>
                  </a:lnTo>
                  <a:lnTo>
                    <a:pt x="8407" y="1438"/>
                  </a:lnTo>
                  <a:lnTo>
                    <a:pt x="8416" y="1438"/>
                  </a:lnTo>
                  <a:close/>
                  <a:moveTo>
                    <a:pt x="8497" y="1407"/>
                  </a:moveTo>
                  <a:lnTo>
                    <a:pt x="8404" y="261"/>
                  </a:lnTo>
                  <a:lnTo>
                    <a:pt x="8394" y="261"/>
                  </a:lnTo>
                  <a:lnTo>
                    <a:pt x="8488" y="1407"/>
                  </a:lnTo>
                  <a:lnTo>
                    <a:pt x="8497" y="1407"/>
                  </a:lnTo>
                  <a:close/>
                  <a:moveTo>
                    <a:pt x="8504" y="2635"/>
                  </a:moveTo>
                  <a:lnTo>
                    <a:pt x="8438" y="1740"/>
                  </a:lnTo>
                  <a:lnTo>
                    <a:pt x="8429" y="1740"/>
                  </a:lnTo>
                  <a:lnTo>
                    <a:pt x="8495" y="2635"/>
                  </a:lnTo>
                  <a:lnTo>
                    <a:pt x="8504" y="2635"/>
                  </a:lnTo>
                  <a:close/>
                  <a:moveTo>
                    <a:pt x="8595" y="2609"/>
                  </a:moveTo>
                  <a:lnTo>
                    <a:pt x="8522" y="1709"/>
                  </a:lnTo>
                  <a:lnTo>
                    <a:pt x="8513" y="1710"/>
                  </a:lnTo>
                  <a:lnTo>
                    <a:pt x="8586" y="2609"/>
                  </a:lnTo>
                  <a:lnTo>
                    <a:pt x="8595" y="2609"/>
                  </a:lnTo>
                  <a:close/>
                  <a:moveTo>
                    <a:pt x="9000" y="1208"/>
                  </a:moveTo>
                  <a:lnTo>
                    <a:pt x="8867" y="31"/>
                  </a:lnTo>
                  <a:lnTo>
                    <a:pt x="8858" y="32"/>
                  </a:lnTo>
                  <a:lnTo>
                    <a:pt x="8991" y="1209"/>
                  </a:lnTo>
                  <a:lnTo>
                    <a:pt x="9000" y="1208"/>
                  </a:lnTo>
                  <a:close/>
                  <a:moveTo>
                    <a:pt x="9072" y="1179"/>
                  </a:moveTo>
                  <a:lnTo>
                    <a:pt x="8930" y="0"/>
                  </a:lnTo>
                  <a:lnTo>
                    <a:pt x="8921" y="1"/>
                  </a:lnTo>
                  <a:lnTo>
                    <a:pt x="9063" y="1180"/>
                  </a:lnTo>
                  <a:lnTo>
                    <a:pt x="9072" y="1179"/>
                  </a:lnTo>
                  <a:close/>
                  <a:moveTo>
                    <a:pt x="9139" y="2445"/>
                  </a:moveTo>
                  <a:lnTo>
                    <a:pt x="9035" y="1518"/>
                  </a:lnTo>
                  <a:lnTo>
                    <a:pt x="9026" y="1519"/>
                  </a:lnTo>
                  <a:lnTo>
                    <a:pt x="9130" y="2446"/>
                  </a:lnTo>
                  <a:lnTo>
                    <a:pt x="9139" y="2445"/>
                  </a:lnTo>
                  <a:close/>
                  <a:moveTo>
                    <a:pt x="9221" y="2419"/>
                  </a:moveTo>
                  <a:lnTo>
                    <a:pt x="9109" y="1489"/>
                  </a:lnTo>
                  <a:lnTo>
                    <a:pt x="9100" y="1490"/>
                  </a:lnTo>
                  <a:lnTo>
                    <a:pt x="9212" y="2420"/>
                  </a:lnTo>
                  <a:lnTo>
                    <a:pt x="9221" y="2419"/>
                  </a:lnTo>
                  <a:close/>
                  <a:moveTo>
                    <a:pt x="10610" y="1760"/>
                  </a:moveTo>
                  <a:lnTo>
                    <a:pt x="10455" y="1000"/>
                  </a:lnTo>
                  <a:lnTo>
                    <a:pt x="10446" y="1002"/>
                  </a:lnTo>
                  <a:lnTo>
                    <a:pt x="10601" y="1762"/>
                  </a:lnTo>
                  <a:lnTo>
                    <a:pt x="10610" y="1760"/>
                  </a:lnTo>
                  <a:close/>
                  <a:moveTo>
                    <a:pt x="10862" y="2990"/>
                  </a:moveTo>
                  <a:lnTo>
                    <a:pt x="10702" y="2207"/>
                  </a:lnTo>
                  <a:lnTo>
                    <a:pt x="10693" y="2208"/>
                  </a:lnTo>
                  <a:lnTo>
                    <a:pt x="10853" y="2992"/>
                  </a:lnTo>
                  <a:lnTo>
                    <a:pt x="10862" y="2990"/>
                  </a:lnTo>
                  <a:close/>
                  <a:moveTo>
                    <a:pt x="11132" y="4318"/>
                  </a:moveTo>
                  <a:lnTo>
                    <a:pt x="11004" y="3690"/>
                  </a:lnTo>
                  <a:lnTo>
                    <a:pt x="10995" y="3691"/>
                  </a:lnTo>
                  <a:lnTo>
                    <a:pt x="11124" y="4319"/>
                  </a:lnTo>
                  <a:lnTo>
                    <a:pt x="11132" y="4318"/>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a:t>
            </a:r>
            <a:r>
              <a:rPr lang="en-US" sz="1100" b="1" dirty="0">
                <a:solidFill>
                  <a:srgbClr val="0070C0"/>
                </a:solidFill>
                <a:latin typeface="Georgia" pitchFamily="18" charset="0"/>
              </a:rPr>
              <a:t> </a:t>
            </a:r>
            <a:r>
              <a:rPr lang="ro-RO" sz="1100" b="1" dirty="0">
                <a:solidFill>
                  <a:srgbClr val="0070C0"/>
                </a:solidFill>
                <a:latin typeface="Georgia" pitchFamily="18" charset="0"/>
              </a:rPr>
              <a:t>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3" name="Subtitlu 2"/>
          <p:cNvSpPr>
            <a:spLocks noGrp="1"/>
          </p:cNvSpPr>
          <p:nvPr>
            <p:ph type="subTitle" idx="1"/>
          </p:nvPr>
        </p:nvSpPr>
        <p:spPr>
          <a:xfrm>
            <a:off x="773723" y="1244487"/>
            <a:ext cx="7737231" cy="3765663"/>
          </a:xfrm>
        </p:spPr>
        <p:txBody>
          <a:bodyPr>
            <a:noAutofit/>
          </a:bodyPr>
          <a:lstStyle/>
          <a:p>
            <a:pPr marL="342900" lvl="0" indent="-342900" algn="just" defTabSz="914400"/>
            <a:r>
              <a:rPr lang="en-US" sz="1400" b="1" i="1" dirty="0" smtClean="0">
                <a:solidFill>
                  <a:srgbClr val="3716FC"/>
                </a:solidFill>
                <a:latin typeface="Times New Roman" pitchFamily="18" charset="0"/>
                <a:cs typeface="Times New Roman" pitchFamily="18" charset="0"/>
              </a:rPr>
              <a:t>	</a:t>
            </a:r>
            <a:r>
              <a:rPr lang="ro-RO" sz="1400" b="1" i="1" dirty="0" smtClean="0">
                <a:solidFill>
                  <a:schemeClr val="tx2">
                    <a:lumMod val="60000"/>
                    <a:lumOff val="40000"/>
                  </a:schemeClr>
                </a:solidFill>
                <a:latin typeface="Times New Roman" pitchFamily="18" charset="0"/>
                <a:cs typeface="Times New Roman" pitchFamily="18" charset="0"/>
              </a:rPr>
              <a:t>Implementarea </a:t>
            </a:r>
            <a:r>
              <a:rPr lang="ro-RO" sz="1400" b="1" i="1" dirty="0">
                <a:solidFill>
                  <a:schemeClr val="tx2">
                    <a:lumMod val="60000"/>
                    <a:lumOff val="40000"/>
                  </a:schemeClr>
                </a:solidFill>
                <a:latin typeface="Times New Roman" pitchFamily="18" charset="0"/>
                <a:cs typeface="Times New Roman" pitchFamily="18" charset="0"/>
              </a:rPr>
              <a:t>Programului Operațional Ajutorarea Persoanelor Defavorizate</a:t>
            </a:r>
          </a:p>
          <a:p>
            <a:pPr lvl="0" indent="271463" algn="just" defTabSz="914400">
              <a:buFont typeface="Arial" pitchFamily="34" charset="0"/>
              <a:buChar char="•"/>
            </a:pPr>
            <a:r>
              <a:rPr lang="ro-RO" sz="1200" dirty="0" smtClean="0">
                <a:solidFill>
                  <a:prstClr val="black"/>
                </a:solidFill>
                <a:latin typeface="Tahoma" pitchFamily="34" charset="0"/>
                <a:ea typeface="Tahoma" pitchFamily="34" charset="0"/>
                <a:cs typeface="Tahoma" pitchFamily="34" charset="0"/>
              </a:rPr>
              <a:t>În anul 2023 s-au  derulat 2 etape ale  programului POAD 2018-2020 – Măsurile de furnizare a pachetelor cu alimente, în baza  Acordului de cooperare nr.1340/25.10.2019 încheiat între Ministerul Fondurilor Europene și  Instituția Prefectului Județul Satu Mare.</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Pachetele</a:t>
            </a:r>
            <a:r>
              <a:rPr lang="ro-RO" sz="1200" dirty="0" smtClean="0">
                <a:solidFill>
                  <a:schemeClr val="tx1"/>
                </a:solidFill>
                <a:latin typeface="Tahoma" pitchFamily="34" charset="0"/>
                <a:ea typeface="Tahoma" pitchFamily="34" charset="0"/>
                <a:cs typeface="Tahoma" pitchFamily="34" charset="0"/>
              </a:rPr>
              <a:t> au fost distribuite unui număr de </a:t>
            </a:r>
            <a:r>
              <a:rPr lang="en-US" sz="1200" dirty="0" smtClean="0">
                <a:solidFill>
                  <a:schemeClr val="tx1"/>
                </a:solidFill>
                <a:latin typeface="Tahoma" pitchFamily="34" charset="0"/>
                <a:ea typeface="Tahoma" pitchFamily="34" charset="0"/>
                <a:cs typeface="Tahoma" pitchFamily="34" charset="0"/>
              </a:rPr>
              <a:t>41.356</a:t>
            </a:r>
            <a:r>
              <a:rPr lang="ro-RO" sz="1200" dirty="0" smtClean="0">
                <a:solidFill>
                  <a:schemeClr val="tx1"/>
                </a:solidFill>
                <a:latin typeface="Tahoma" pitchFamily="34" charset="0"/>
                <a:ea typeface="Tahoma" pitchFamily="34" charset="0"/>
                <a:cs typeface="Tahoma" pitchFamily="34" charset="0"/>
              </a:rPr>
              <a:t> beneficiari</a:t>
            </a:r>
            <a:r>
              <a:rPr lang="en-US" sz="1200" dirty="0" smtClean="0">
                <a:solidFill>
                  <a:schemeClr val="tx1"/>
                </a:solidFill>
                <a:latin typeface="Tahoma" pitchFamily="34" charset="0"/>
                <a:ea typeface="Tahoma" pitchFamily="34" charset="0"/>
                <a:cs typeface="Tahoma" pitchFamily="34" charset="0"/>
              </a:rPr>
              <a:t>:</a:t>
            </a:r>
            <a:r>
              <a:rPr lang="ro-RO" sz="1200" dirty="0" smtClean="0">
                <a:solidFill>
                  <a:schemeClr val="tx1"/>
                </a:solidFill>
                <a:latin typeface="Tahoma" pitchFamily="34" charset="0"/>
                <a:ea typeface="Tahoma" pitchFamily="34" charset="0"/>
                <a:cs typeface="Tahoma" pitchFamily="34" charset="0"/>
              </a:rPr>
              <a:t> </a:t>
            </a:r>
            <a:r>
              <a:rPr lang="en-US" sz="1200" dirty="0" smtClean="0">
                <a:solidFill>
                  <a:schemeClr val="tx1"/>
                </a:solidFill>
                <a:latin typeface="Tahoma" pitchFamily="34" charset="0"/>
                <a:ea typeface="Tahoma" pitchFamily="34" charset="0"/>
                <a:cs typeface="Tahoma" pitchFamily="34" charset="0"/>
              </a:rPr>
              <a:t>31.300</a:t>
            </a:r>
            <a:r>
              <a:rPr lang="ro-RO" sz="1200" dirty="0" smtClean="0">
                <a:solidFill>
                  <a:schemeClr val="tx1"/>
                </a:solidFill>
                <a:latin typeface="Tahoma" pitchFamily="34" charset="0"/>
                <a:ea typeface="Tahoma" pitchFamily="34" charset="0"/>
                <a:cs typeface="Tahoma" pitchFamily="34" charset="0"/>
              </a:rPr>
              <a:t>  pachete persoanelor de pe lista inițială (familii beneficiare de prestațiile sociale VMG și ASF) și </a:t>
            </a:r>
            <a:r>
              <a:rPr lang="en-US" sz="1200" dirty="0" smtClean="0">
                <a:solidFill>
                  <a:schemeClr val="tx1"/>
                </a:solidFill>
                <a:latin typeface="Tahoma" pitchFamily="34" charset="0"/>
                <a:ea typeface="Tahoma" pitchFamily="34" charset="0"/>
                <a:cs typeface="Tahoma" pitchFamily="34" charset="0"/>
              </a:rPr>
              <a:t>10.056</a:t>
            </a:r>
            <a:r>
              <a:rPr lang="ro-RO" sz="1200" dirty="0" smtClean="0">
                <a:solidFill>
                  <a:schemeClr val="tx1"/>
                </a:solidFill>
                <a:latin typeface="Tahoma" pitchFamily="34" charset="0"/>
                <a:ea typeface="Tahoma" pitchFamily="34" charset="0"/>
                <a:cs typeface="Tahoma" pitchFamily="34" charset="0"/>
              </a:rPr>
              <a:t> de pachete persoanelor incluse pe lista de suplimentare. </a:t>
            </a:r>
            <a:endParaRPr lang="en-GB" sz="1200" dirty="0" smtClean="0">
              <a:solidFill>
                <a:schemeClr val="tx1"/>
              </a:solidFill>
              <a:latin typeface="Tahoma" pitchFamily="34" charset="0"/>
              <a:ea typeface="Tahoma" pitchFamily="34" charset="0"/>
              <a:cs typeface="Tahoma" pitchFamily="34" charset="0"/>
            </a:endParaRPr>
          </a:p>
          <a:p>
            <a:pPr lvl="0" indent="271463" algn="just" defTabSz="914400">
              <a:buFont typeface="Arial" pitchFamily="34" charset="0"/>
              <a:buChar char="•"/>
            </a:pPr>
            <a:r>
              <a:rPr lang="ro-RO" sz="1200" dirty="0" smtClean="0">
                <a:solidFill>
                  <a:schemeClr val="tx1"/>
                </a:solidFill>
                <a:latin typeface="Tahoma" pitchFamily="34" charset="0"/>
                <a:ea typeface="Tahoma" pitchFamily="34" charset="0"/>
                <a:cs typeface="Tahoma" pitchFamily="34" charset="0"/>
              </a:rPr>
              <a:t>Prin </a:t>
            </a:r>
            <a:r>
              <a:rPr lang="ro-RO" sz="1200" dirty="0">
                <a:solidFill>
                  <a:schemeClr val="tx1"/>
                </a:solidFill>
                <a:latin typeface="Tahoma" pitchFamily="34" charset="0"/>
                <a:ea typeface="Tahoma" pitchFamily="34" charset="0"/>
                <a:cs typeface="Tahoma" pitchFamily="34" charset="0"/>
              </a:rPr>
              <a:t>Ordinul prefectului </a:t>
            </a:r>
            <a:r>
              <a:rPr lang="ro-RO" sz="1200" dirty="0" smtClean="0">
                <a:solidFill>
                  <a:schemeClr val="tx1"/>
                </a:solidFill>
                <a:latin typeface="Tahoma" pitchFamily="34" charset="0"/>
                <a:ea typeface="Tahoma" pitchFamily="34" charset="0"/>
                <a:cs typeface="Tahoma" pitchFamily="34" charset="0"/>
              </a:rPr>
              <a:t>nr.</a:t>
            </a:r>
            <a:r>
              <a:rPr lang="en-US" sz="1200" dirty="0" smtClean="0">
                <a:solidFill>
                  <a:schemeClr val="tx1"/>
                </a:solidFill>
                <a:latin typeface="Tahoma" pitchFamily="34" charset="0"/>
                <a:ea typeface="Tahoma" pitchFamily="34" charset="0"/>
                <a:cs typeface="Tahoma" pitchFamily="34" charset="0"/>
              </a:rPr>
              <a:t>69</a:t>
            </a:r>
            <a:r>
              <a:rPr lang="ro-RO" sz="1200" dirty="0" smtClean="0">
                <a:solidFill>
                  <a:schemeClr val="tx1"/>
                </a:solidFill>
                <a:latin typeface="Tahoma" pitchFamily="34" charset="0"/>
                <a:ea typeface="Tahoma" pitchFamily="34" charset="0"/>
                <a:cs typeface="Tahoma" pitchFamily="34" charset="0"/>
              </a:rPr>
              <a:t>/08.0</a:t>
            </a:r>
            <a:r>
              <a:rPr lang="en-US" sz="1200" dirty="0" smtClean="0">
                <a:solidFill>
                  <a:schemeClr val="tx1"/>
                </a:solidFill>
                <a:latin typeface="Tahoma" pitchFamily="34" charset="0"/>
                <a:ea typeface="Tahoma" pitchFamily="34" charset="0"/>
                <a:cs typeface="Tahoma" pitchFamily="34" charset="0"/>
              </a:rPr>
              <a:t>3</a:t>
            </a:r>
            <a:r>
              <a:rPr lang="ro-RO" sz="1200" dirty="0" smtClean="0">
                <a:solidFill>
                  <a:schemeClr val="tx1"/>
                </a:solidFill>
                <a:latin typeface="Tahoma" pitchFamily="34" charset="0"/>
                <a:ea typeface="Tahoma" pitchFamily="34" charset="0"/>
                <a:cs typeface="Tahoma" pitchFamily="34" charset="0"/>
              </a:rPr>
              <a:t>.202</a:t>
            </a:r>
            <a:r>
              <a:rPr lang="en-US" sz="1200" dirty="0" smtClean="0">
                <a:solidFill>
                  <a:schemeClr val="tx1"/>
                </a:solidFill>
                <a:latin typeface="Tahoma" pitchFamily="34" charset="0"/>
                <a:ea typeface="Tahoma" pitchFamily="34" charset="0"/>
                <a:cs typeface="Tahoma" pitchFamily="34" charset="0"/>
              </a:rPr>
              <a:t>3</a:t>
            </a:r>
            <a:r>
              <a:rPr lang="ro-RO" sz="1200" dirty="0" smtClean="0">
                <a:solidFill>
                  <a:schemeClr val="tx1"/>
                </a:solidFill>
                <a:latin typeface="Tahoma" pitchFamily="34" charset="0"/>
                <a:ea typeface="Tahoma" pitchFamily="34" charset="0"/>
                <a:cs typeface="Tahoma" pitchFamily="34" charset="0"/>
              </a:rPr>
              <a:t> </a:t>
            </a:r>
            <a:r>
              <a:rPr lang="ro-RO" sz="1200" dirty="0">
                <a:solidFill>
                  <a:schemeClr val="tx1"/>
                </a:solidFill>
                <a:latin typeface="Tahoma" pitchFamily="34" charset="0"/>
                <a:ea typeface="Tahoma" pitchFamily="34" charset="0"/>
                <a:cs typeface="Tahoma" pitchFamily="34" charset="0"/>
              </a:rPr>
              <a:t>s-a actualizat componența Grupului de lucru  pentru derularea POAD în județul Satu Mare și s-au stabilit principalele atribuții. Grupul de lucru cuprinde membri din cadrul aparatului de lucru al prefectului, din cadrul serviciilor publice deconcentrate și din unitățile </a:t>
            </a:r>
            <a:r>
              <a:rPr lang="ro-RO" sz="1200" dirty="0" err="1">
                <a:solidFill>
                  <a:schemeClr val="tx1"/>
                </a:solidFill>
                <a:latin typeface="Tahoma" pitchFamily="34" charset="0"/>
                <a:ea typeface="Tahoma" pitchFamily="34" charset="0"/>
                <a:cs typeface="Tahoma" pitchFamily="34" charset="0"/>
              </a:rPr>
              <a:t>administativ-teritoriale</a:t>
            </a:r>
            <a:r>
              <a:rPr lang="ro-RO" sz="1200" dirty="0">
                <a:solidFill>
                  <a:schemeClr val="tx1"/>
                </a:solidFill>
                <a:latin typeface="Tahoma" pitchFamily="34" charset="0"/>
                <a:ea typeface="Tahoma" pitchFamily="34" charset="0"/>
                <a:cs typeface="Tahoma" pitchFamily="34" charset="0"/>
              </a:rPr>
              <a:t>, în special din cadrul structurilor de asistență </a:t>
            </a:r>
            <a:r>
              <a:rPr lang="ro-RO" sz="1200" dirty="0" smtClean="0">
                <a:solidFill>
                  <a:schemeClr val="tx1"/>
                </a:solidFill>
                <a:latin typeface="Tahoma" pitchFamily="34" charset="0"/>
                <a:ea typeface="Tahoma" pitchFamily="34" charset="0"/>
                <a:cs typeface="Tahoma" pitchFamily="34" charset="0"/>
              </a:rPr>
              <a:t>socială.</a:t>
            </a:r>
            <a:endParaRPr lang="en-US" sz="1200" dirty="0" smtClean="0">
              <a:solidFill>
                <a:schemeClr val="tx1"/>
              </a:solidFill>
              <a:latin typeface="Tahoma" pitchFamily="34" charset="0"/>
              <a:ea typeface="Tahoma" pitchFamily="34" charset="0"/>
              <a:cs typeface="Tahoma" pitchFamily="34" charset="0"/>
            </a:endParaRPr>
          </a:p>
          <a:p>
            <a:pPr lvl="0" indent="271463" algn="just" defTabSz="914400">
              <a:buFont typeface="Arial" pitchFamily="34" charset="0"/>
              <a:buChar char="•"/>
            </a:pPr>
            <a:r>
              <a:rPr lang="en-US" sz="1200" dirty="0" smtClean="0">
                <a:solidFill>
                  <a:schemeClr val="tx1"/>
                </a:solidFill>
                <a:latin typeface="Tahoma" pitchFamily="34" charset="0"/>
                <a:ea typeface="Tahoma" pitchFamily="34" charset="0"/>
                <a:cs typeface="Tahoma" pitchFamily="34" charset="0"/>
              </a:rPr>
              <a:t>P</a:t>
            </a:r>
            <a:r>
              <a:rPr lang="ro-RO" sz="1200" dirty="0" smtClean="0">
                <a:solidFill>
                  <a:schemeClr val="tx1"/>
                </a:solidFill>
                <a:latin typeface="Tahoma" pitchFamily="34" charset="0"/>
                <a:ea typeface="Tahoma" pitchFamily="34" charset="0"/>
                <a:cs typeface="Tahoma" pitchFamily="34" charset="0"/>
              </a:rPr>
              <a:t>e parcursul anilor 2022 și 2023 au fost centralizate solicitările din partea primăriilor și a fost creată baza de date cu beneficiarii din județul Satu Mare în vederea derulării măsurilor pentru sprijinirea categoriilor de cupluri </a:t>
            </a:r>
            <a:r>
              <a:rPr lang="ro-RO" sz="1200" dirty="0" err="1" smtClean="0">
                <a:solidFill>
                  <a:schemeClr val="tx1"/>
                </a:solidFill>
                <a:latin typeface="Tahoma" pitchFamily="34" charset="0"/>
                <a:ea typeface="Tahoma" pitchFamily="34" charset="0"/>
                <a:cs typeface="Tahoma" pitchFamily="34" charset="0"/>
              </a:rPr>
              <a:t>mamă-nou-născut</a:t>
            </a:r>
            <a:r>
              <a:rPr lang="ro-RO" sz="1200" dirty="0" smtClean="0">
                <a:solidFill>
                  <a:schemeClr val="tx1"/>
                </a:solidFill>
                <a:latin typeface="Tahoma" pitchFamily="34" charset="0"/>
                <a:ea typeface="Tahoma" pitchFamily="34" charset="0"/>
                <a:cs typeface="Tahoma" pitchFamily="34" charset="0"/>
              </a:rPr>
              <a:t> cele mai defavorizate care beneficiază de sprijin material pe bază de tichete sociale pe suport electronic în județul Satu Mare</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Până</a:t>
            </a:r>
            <a:r>
              <a:rPr lang="en-US" sz="1200" dirty="0" smtClean="0">
                <a:solidFill>
                  <a:schemeClr val="tx1"/>
                </a:solidFill>
                <a:latin typeface="Tahoma" pitchFamily="34" charset="0"/>
                <a:ea typeface="Tahoma" pitchFamily="34" charset="0"/>
                <a:cs typeface="Tahoma" pitchFamily="34" charset="0"/>
              </a:rPr>
              <a:t> la data de </a:t>
            </a:r>
            <a:r>
              <a:rPr lang="en-US" sz="1200" dirty="0" err="1" smtClean="0">
                <a:solidFill>
                  <a:schemeClr val="tx1"/>
                </a:solidFill>
                <a:latin typeface="Tahoma" pitchFamily="34" charset="0"/>
                <a:ea typeface="Tahoma" pitchFamily="34" charset="0"/>
                <a:cs typeface="Tahoma" pitchFamily="34" charset="0"/>
              </a:rPr>
              <a:t>finalizare</a:t>
            </a:r>
            <a:r>
              <a:rPr lang="en-US" sz="1200" dirty="0" smtClean="0">
                <a:solidFill>
                  <a:schemeClr val="tx1"/>
                </a:solidFill>
                <a:latin typeface="Tahoma" pitchFamily="34" charset="0"/>
                <a:ea typeface="Tahoma" pitchFamily="34" charset="0"/>
                <a:cs typeface="Tahoma" pitchFamily="34" charset="0"/>
              </a:rPr>
              <a:t> a </a:t>
            </a:r>
            <a:r>
              <a:rPr lang="en-US" sz="1200" dirty="0" err="1" smtClean="0">
                <a:solidFill>
                  <a:schemeClr val="tx1"/>
                </a:solidFill>
                <a:latin typeface="Tahoma" pitchFamily="34" charset="0"/>
                <a:ea typeface="Tahoma" pitchFamily="34" charset="0"/>
                <a:cs typeface="Tahoma" pitchFamily="34" charset="0"/>
              </a:rPr>
              <a:t>proiectului</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respectiv</a:t>
            </a:r>
            <a:r>
              <a:rPr lang="en-US" sz="1200" dirty="0" smtClean="0">
                <a:solidFill>
                  <a:schemeClr val="tx1"/>
                </a:solidFill>
                <a:latin typeface="Tahoma" pitchFamily="34" charset="0"/>
                <a:ea typeface="Tahoma" pitchFamily="34" charset="0"/>
                <a:cs typeface="Tahoma" pitchFamily="34" charset="0"/>
              </a:rPr>
              <a:t> 20.06.2023,au </a:t>
            </a:r>
            <a:r>
              <a:rPr lang="en-US" sz="1200" dirty="0" err="1" smtClean="0">
                <a:solidFill>
                  <a:schemeClr val="tx1"/>
                </a:solidFill>
                <a:latin typeface="Tahoma" pitchFamily="34" charset="0"/>
                <a:ea typeface="Tahoma" pitchFamily="34" charset="0"/>
                <a:cs typeface="Tahoma" pitchFamily="34" charset="0"/>
              </a:rPr>
              <a:t>fost</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identificate</a:t>
            </a:r>
            <a:r>
              <a:rPr lang="en-US" sz="1200" dirty="0" smtClean="0">
                <a:solidFill>
                  <a:schemeClr val="tx1"/>
                </a:solidFill>
                <a:latin typeface="Tahoma" pitchFamily="34" charset="0"/>
                <a:ea typeface="Tahoma" pitchFamily="34" charset="0"/>
                <a:cs typeface="Tahoma" pitchFamily="34" charset="0"/>
              </a:rPr>
              <a:t> 353 </a:t>
            </a:r>
            <a:r>
              <a:rPr lang="en-US" sz="1200" dirty="0" err="1" smtClean="0">
                <a:solidFill>
                  <a:schemeClr val="tx1"/>
                </a:solidFill>
                <a:latin typeface="Tahoma" pitchFamily="34" charset="0"/>
                <a:ea typeface="Tahoma" pitchFamily="34" charset="0"/>
                <a:cs typeface="Tahoma" pitchFamily="34" charset="0"/>
              </a:rPr>
              <a:t>cupluri</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mamă</a:t>
            </a:r>
            <a:r>
              <a:rPr lang="en-US" sz="1200" dirty="0" smtClean="0">
                <a:solidFill>
                  <a:schemeClr val="tx1"/>
                </a:solidFill>
                <a:latin typeface="Tahoma" pitchFamily="34" charset="0"/>
                <a:ea typeface="Tahoma" pitchFamily="34" charset="0"/>
                <a:cs typeface="Tahoma" pitchFamily="34" charset="0"/>
              </a:rPr>
              <a:t>-nou-</a:t>
            </a:r>
            <a:r>
              <a:rPr lang="en-US" sz="1200" dirty="0" err="1" smtClean="0">
                <a:solidFill>
                  <a:schemeClr val="tx1"/>
                </a:solidFill>
                <a:latin typeface="Tahoma" pitchFamily="34" charset="0"/>
                <a:ea typeface="Tahoma" pitchFamily="34" charset="0"/>
                <a:cs typeface="Tahoma" pitchFamily="34" charset="0"/>
              </a:rPr>
              <a:t>născut</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eligibile</a:t>
            </a:r>
            <a:r>
              <a:rPr lang="en-US" sz="1200" dirty="0" smtClean="0">
                <a:solidFill>
                  <a:schemeClr val="tx1"/>
                </a:solidFill>
                <a:latin typeface="Tahoma" pitchFamily="34" charset="0"/>
                <a:ea typeface="Tahoma" pitchFamily="34" charset="0"/>
                <a:cs typeface="Tahoma" pitchFamily="34" charset="0"/>
              </a:rPr>
              <a:t> la </a:t>
            </a:r>
            <a:r>
              <a:rPr lang="en-US" sz="1200" dirty="0" err="1" smtClean="0">
                <a:solidFill>
                  <a:schemeClr val="tx1"/>
                </a:solidFill>
                <a:latin typeface="Tahoma" pitchFamily="34" charset="0"/>
                <a:ea typeface="Tahoma" pitchFamily="34" charset="0"/>
                <a:cs typeface="Tahoma" pitchFamily="34" charset="0"/>
              </a:rPr>
              <a:t>nivelul</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județului</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nostru</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în</a:t>
            </a:r>
            <a:r>
              <a:rPr lang="en-US" sz="1200" dirty="0" smtClean="0">
                <a:solidFill>
                  <a:schemeClr val="tx1"/>
                </a:solidFill>
                <a:latin typeface="Tahoma" pitchFamily="34" charset="0"/>
                <a:ea typeface="Tahoma" pitchFamily="34" charset="0"/>
                <a:cs typeface="Tahoma" pitchFamily="34" charset="0"/>
              </a:rPr>
              <a:t> 53 de </a:t>
            </a:r>
            <a:r>
              <a:rPr lang="en-US" sz="1200" dirty="0" err="1" smtClean="0">
                <a:solidFill>
                  <a:schemeClr val="tx1"/>
                </a:solidFill>
                <a:latin typeface="Tahoma" pitchFamily="34" charset="0"/>
                <a:ea typeface="Tahoma" pitchFamily="34" charset="0"/>
                <a:cs typeface="Tahoma" pitchFamily="34" charset="0"/>
              </a:rPr>
              <a:t>unități</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administrativ</a:t>
            </a:r>
            <a:r>
              <a:rPr lang="en-US" sz="1200" dirty="0" smtClean="0">
                <a:solidFill>
                  <a:schemeClr val="tx1"/>
                </a:solidFill>
                <a:latin typeface="Tahoma" pitchFamily="34" charset="0"/>
                <a:ea typeface="Tahoma" pitchFamily="34" charset="0"/>
                <a:cs typeface="Tahoma" pitchFamily="34" charset="0"/>
              </a:rPr>
              <a:t>-</a:t>
            </a:r>
            <a:r>
              <a:rPr lang="en-US" sz="1200" dirty="0" err="1" smtClean="0">
                <a:solidFill>
                  <a:schemeClr val="tx1"/>
                </a:solidFill>
                <a:latin typeface="Tahoma" pitchFamily="34" charset="0"/>
                <a:ea typeface="Tahoma" pitchFamily="34" charset="0"/>
                <a:cs typeface="Tahoma" pitchFamily="34" charset="0"/>
              </a:rPr>
              <a:t>teritoriale</a:t>
            </a:r>
            <a:r>
              <a:rPr lang="en-US" sz="1200" dirty="0" smtClean="0">
                <a:solidFill>
                  <a:schemeClr val="tx1"/>
                </a:solidFill>
                <a:latin typeface="Tahoma" pitchFamily="34" charset="0"/>
                <a:ea typeface="Tahoma" pitchFamily="34" charset="0"/>
                <a:cs typeface="Tahoma" pitchFamily="34" charset="0"/>
              </a:rPr>
              <a:t>.</a:t>
            </a:r>
          </a:p>
          <a:p>
            <a:pPr lvl="0" indent="271463" algn="just" defTabSz="914400">
              <a:buFont typeface="Arial" pitchFamily="34" charset="0"/>
              <a:buChar char="•"/>
            </a:pPr>
            <a:r>
              <a:rPr lang="en-US" sz="1200" dirty="0" err="1" smtClean="0">
                <a:solidFill>
                  <a:schemeClr val="tx1"/>
                </a:solidFill>
                <a:latin typeface="Tahoma" pitchFamily="34" charset="0"/>
                <a:ea typeface="Tahoma" pitchFamily="34" charset="0"/>
                <a:cs typeface="Tahoma" pitchFamily="34" charset="0"/>
              </a:rPr>
              <a:t>Receptia</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celor</a:t>
            </a:r>
            <a:r>
              <a:rPr lang="en-US" sz="1200" dirty="0" smtClean="0">
                <a:solidFill>
                  <a:schemeClr val="tx1"/>
                </a:solidFill>
                <a:latin typeface="Tahoma" pitchFamily="34" charset="0"/>
                <a:ea typeface="Tahoma" pitchFamily="34" charset="0"/>
                <a:cs typeface="Tahoma" pitchFamily="34" charset="0"/>
              </a:rPr>
              <a:t> 353 </a:t>
            </a:r>
            <a:r>
              <a:rPr lang="en-US" sz="1200" dirty="0" err="1" smtClean="0">
                <a:solidFill>
                  <a:schemeClr val="tx1"/>
                </a:solidFill>
                <a:latin typeface="Tahoma" pitchFamily="34" charset="0"/>
                <a:ea typeface="Tahoma" pitchFamily="34" charset="0"/>
                <a:cs typeface="Tahoma" pitchFamily="34" charset="0"/>
              </a:rPr>
              <a:t>tichete</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sociale</a:t>
            </a:r>
            <a:r>
              <a:rPr lang="en-US" sz="1200" dirty="0" smtClean="0">
                <a:solidFill>
                  <a:schemeClr val="tx1"/>
                </a:solidFill>
                <a:latin typeface="Tahoma" pitchFamily="34" charset="0"/>
                <a:ea typeface="Tahoma" pitchFamily="34" charset="0"/>
                <a:cs typeface="Tahoma" pitchFamily="34" charset="0"/>
              </a:rPr>
              <a:t> s-a </a:t>
            </a:r>
            <a:r>
              <a:rPr lang="en-US" sz="1200" dirty="0" err="1" smtClean="0">
                <a:solidFill>
                  <a:schemeClr val="tx1"/>
                </a:solidFill>
                <a:latin typeface="Tahoma" pitchFamily="34" charset="0"/>
                <a:ea typeface="Tahoma" pitchFamily="34" charset="0"/>
                <a:cs typeface="Tahoma" pitchFamily="34" charset="0"/>
              </a:rPr>
              <a:t>realizat</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în</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trei</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tranșe</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respectiv</a:t>
            </a:r>
            <a:r>
              <a:rPr lang="en-US" sz="1200" dirty="0" smtClean="0">
                <a:solidFill>
                  <a:schemeClr val="tx1"/>
                </a:solidFill>
                <a:latin typeface="Tahoma" pitchFamily="34" charset="0"/>
                <a:ea typeface="Tahoma" pitchFamily="34" charset="0"/>
                <a:cs typeface="Tahoma" pitchFamily="34" charset="0"/>
              </a:rPr>
              <a:t>: 270 </a:t>
            </a:r>
            <a:r>
              <a:rPr lang="en-US" sz="1200" dirty="0" err="1" smtClean="0">
                <a:solidFill>
                  <a:schemeClr val="tx1"/>
                </a:solidFill>
                <a:latin typeface="Tahoma" pitchFamily="34" charset="0"/>
                <a:ea typeface="Tahoma" pitchFamily="34" charset="0"/>
                <a:cs typeface="Tahoma" pitchFamily="34" charset="0"/>
              </a:rPr>
              <a:t>tichete</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în</a:t>
            </a:r>
            <a:r>
              <a:rPr lang="en-US" sz="1200" dirty="0" smtClean="0">
                <a:solidFill>
                  <a:schemeClr val="tx1"/>
                </a:solidFill>
                <a:latin typeface="Tahoma" pitchFamily="34" charset="0"/>
                <a:ea typeface="Tahoma" pitchFamily="34" charset="0"/>
                <a:cs typeface="Tahoma" pitchFamily="34" charset="0"/>
              </a:rPr>
              <a:t> data de 03.05.2023; 55 </a:t>
            </a:r>
            <a:r>
              <a:rPr lang="en-US" sz="1200" dirty="0" err="1" smtClean="0">
                <a:solidFill>
                  <a:schemeClr val="tx1"/>
                </a:solidFill>
                <a:latin typeface="Tahoma" pitchFamily="34" charset="0"/>
                <a:ea typeface="Tahoma" pitchFamily="34" charset="0"/>
                <a:cs typeface="Tahoma" pitchFamily="34" charset="0"/>
              </a:rPr>
              <a:t>tichete</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în</a:t>
            </a:r>
            <a:r>
              <a:rPr lang="en-US" sz="1200" dirty="0" smtClean="0">
                <a:solidFill>
                  <a:schemeClr val="tx1"/>
                </a:solidFill>
                <a:latin typeface="Tahoma" pitchFamily="34" charset="0"/>
                <a:ea typeface="Tahoma" pitchFamily="34" charset="0"/>
                <a:cs typeface="Tahoma" pitchFamily="34" charset="0"/>
              </a:rPr>
              <a:t> data de 20.06.2023; 28 </a:t>
            </a:r>
            <a:r>
              <a:rPr lang="en-US" sz="1200" dirty="0" err="1" smtClean="0">
                <a:solidFill>
                  <a:schemeClr val="tx1"/>
                </a:solidFill>
                <a:latin typeface="Tahoma" pitchFamily="34" charset="0"/>
                <a:ea typeface="Tahoma" pitchFamily="34" charset="0"/>
                <a:cs typeface="Tahoma" pitchFamily="34" charset="0"/>
              </a:rPr>
              <a:t>tichete</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în</a:t>
            </a:r>
            <a:r>
              <a:rPr lang="en-US" sz="1200" dirty="0" smtClean="0">
                <a:solidFill>
                  <a:schemeClr val="tx1"/>
                </a:solidFill>
                <a:latin typeface="Tahoma" pitchFamily="34" charset="0"/>
                <a:ea typeface="Tahoma" pitchFamily="34" charset="0"/>
                <a:cs typeface="Tahoma" pitchFamily="34" charset="0"/>
              </a:rPr>
              <a:t> data de 29.06.2023. </a:t>
            </a:r>
            <a:r>
              <a:rPr lang="ro-RO" sz="1200" dirty="0" smtClean="0">
                <a:solidFill>
                  <a:schemeClr val="tx1"/>
                </a:solidFill>
                <a:latin typeface="Tahoma" pitchFamily="34" charset="0"/>
                <a:ea typeface="Tahoma" pitchFamily="34" charset="0"/>
                <a:cs typeface="Tahoma" pitchFamily="34" charset="0"/>
              </a:rPr>
              <a:t>Din cele 353 tichete 351 au fost distribuite către beneficiari în cel mai scurt timp – ac</a:t>
            </a:r>
            <a:r>
              <a:rPr lang="en-US" sz="1200" dirty="0" smtClean="0">
                <a:solidFill>
                  <a:schemeClr val="tx1"/>
                </a:solidFill>
                <a:latin typeface="Tahoma" pitchFamily="34" charset="0"/>
                <a:ea typeface="Tahoma" pitchFamily="34" charset="0"/>
                <a:cs typeface="Tahoma" pitchFamily="34" charset="0"/>
              </a:rPr>
              <a:t>ț</a:t>
            </a:r>
            <a:r>
              <a:rPr lang="ro-RO" sz="1200" dirty="0" err="1" smtClean="0">
                <a:solidFill>
                  <a:schemeClr val="tx1"/>
                </a:solidFill>
                <a:latin typeface="Tahoma" pitchFamily="34" charset="0"/>
                <a:ea typeface="Tahoma" pitchFamily="34" charset="0"/>
                <a:cs typeface="Tahoma" pitchFamily="34" charset="0"/>
              </a:rPr>
              <a:t>iune</a:t>
            </a:r>
            <a:r>
              <a:rPr lang="ro-RO" sz="1200" dirty="0" smtClean="0">
                <a:solidFill>
                  <a:schemeClr val="tx1"/>
                </a:solidFill>
                <a:latin typeface="Tahoma" pitchFamily="34" charset="0"/>
                <a:ea typeface="Tahoma" pitchFamily="34" charset="0"/>
                <a:cs typeface="Tahoma" pitchFamily="34" charset="0"/>
              </a:rPr>
              <a:t> finalizată la data de 10.07.2023. Două tichete au fost returnate către MIPE urmare a neridicării acestora de la primării.  </a:t>
            </a:r>
            <a:endParaRPr lang="en-US" sz="1200" dirty="0" smtClean="0">
              <a:solidFill>
                <a:schemeClr val="tx1"/>
              </a:solidFill>
              <a:latin typeface="Tahoma" pitchFamily="34" charset="0"/>
              <a:ea typeface="Tahoma" pitchFamily="34" charset="0"/>
              <a:cs typeface="Tahoma" pitchFamily="34" charset="0"/>
            </a:endParaRPr>
          </a:p>
          <a:p>
            <a:pPr indent="271463" algn="just" defTabSz="914400">
              <a:buFont typeface="Arial" pitchFamily="34" charset="0"/>
              <a:buChar char="•"/>
            </a:pPr>
            <a:endParaRPr lang="ro-RO" sz="1200" dirty="0">
              <a:solidFill>
                <a:schemeClr val="tx1"/>
              </a:solidFill>
              <a:latin typeface="Tahoma" pitchFamily="34" charset="0"/>
              <a:ea typeface="Tahoma" pitchFamily="34" charset="0"/>
              <a:cs typeface="Tahoma" pitchFamily="34" charset="0"/>
            </a:endParaRPr>
          </a:p>
          <a:p>
            <a:pPr algn="just"/>
            <a:endParaRPr lang="vi-VN" sz="1200" dirty="0">
              <a:solidFill>
                <a:schemeClr val="tx1"/>
              </a:solidFill>
              <a:latin typeface="Tahoma" pitchFamily="34" charset="0"/>
              <a:ea typeface="Tahoma" pitchFamily="34" charset="0"/>
              <a:cs typeface="Tahoma" pitchFamily="34" charset="0"/>
            </a:endParaRPr>
          </a:p>
        </p:txBody>
      </p:sp>
      <p:sp>
        <p:nvSpPr>
          <p:cNvPr id="2059" name="Rectangle 11"/>
          <p:cNvSpPr>
            <a:spLocks noChangeArrowheads="1"/>
          </p:cNvSpPr>
          <p:nvPr/>
        </p:nvSpPr>
        <p:spPr bwMode="auto">
          <a:xfrm>
            <a:off x="281354" y="-85597"/>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Tree>
    <p:extLst>
      <p:ext uri="{BB962C8B-B14F-4D97-AF65-F5344CB8AC3E}">
        <p14:creationId xmlns:p14="http://schemas.microsoft.com/office/powerpoint/2010/main" xmlns="" val="17545348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0" y="-228600"/>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77"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p:cNvSpPr>
            <p:nvPr/>
          </p:nvSpPr>
          <p:spPr bwMode="auto">
            <a:xfrm>
              <a:off x="2340" y="5273"/>
              <a:ext cx="5697" cy="5369"/>
            </a:xfrm>
            <a:custGeom>
              <a:avLst/>
              <a:gdLst/>
              <a:ahLst/>
              <a:cxnLst>
                <a:cxn ang="0">
                  <a:pos x="81" y="5295"/>
                </a:cxn>
                <a:cxn ang="0">
                  <a:pos x="1582" y="648"/>
                </a:cxn>
                <a:cxn ang="0">
                  <a:pos x="1420" y="1131"/>
                </a:cxn>
                <a:cxn ang="0">
                  <a:pos x="1472" y="718"/>
                </a:cxn>
                <a:cxn ang="0">
                  <a:pos x="1465" y="711"/>
                </a:cxn>
                <a:cxn ang="0">
                  <a:pos x="341" y="746"/>
                </a:cxn>
                <a:cxn ang="0">
                  <a:pos x="1397" y="1544"/>
                </a:cxn>
                <a:cxn ang="0">
                  <a:pos x="1047" y="2449"/>
                </a:cxn>
                <a:cxn ang="0">
                  <a:pos x="1397" y="1554"/>
                </a:cxn>
                <a:cxn ang="0">
                  <a:pos x="910" y="1381"/>
                </a:cxn>
                <a:cxn ang="0">
                  <a:pos x="958" y="2675"/>
                </a:cxn>
                <a:cxn ang="0">
                  <a:pos x="737" y="3242"/>
                </a:cxn>
                <a:cxn ang="0">
                  <a:pos x="442" y="2562"/>
                </a:cxn>
                <a:cxn ang="0">
                  <a:pos x="482" y="2562"/>
                </a:cxn>
                <a:cxn ang="0">
                  <a:pos x="2" y="3525"/>
                </a:cxn>
                <a:cxn ang="0">
                  <a:pos x="638" y="3873"/>
                </a:cxn>
                <a:cxn ang="0">
                  <a:pos x="644" y="3883"/>
                </a:cxn>
                <a:cxn ang="0">
                  <a:pos x="738" y="3658"/>
                </a:cxn>
                <a:cxn ang="0">
                  <a:pos x="595" y="3631"/>
                </a:cxn>
                <a:cxn ang="0">
                  <a:pos x="1052" y="2460"/>
                </a:cxn>
                <a:cxn ang="0">
                  <a:pos x="1057" y="2449"/>
                </a:cxn>
                <a:cxn ang="0">
                  <a:pos x="1409" y="1548"/>
                </a:cxn>
                <a:cxn ang="0">
                  <a:pos x="1548" y="1178"/>
                </a:cxn>
                <a:cxn ang="0">
                  <a:pos x="1576" y="666"/>
                </a:cxn>
                <a:cxn ang="0">
                  <a:pos x="1952" y="446"/>
                </a:cxn>
                <a:cxn ang="0">
                  <a:pos x="1673" y="1073"/>
                </a:cxn>
                <a:cxn ang="0">
                  <a:pos x="1952" y="446"/>
                </a:cxn>
                <a:cxn ang="0">
                  <a:pos x="1694" y="1073"/>
                </a:cxn>
                <a:cxn ang="0">
                  <a:pos x="1962" y="456"/>
                </a:cxn>
                <a:cxn ang="0">
                  <a:pos x="1882" y="5348"/>
                </a:cxn>
                <a:cxn ang="0">
                  <a:pos x="1144" y="5343"/>
                </a:cxn>
                <a:cxn ang="0">
                  <a:pos x="2049" y="5344"/>
                </a:cxn>
                <a:cxn ang="0">
                  <a:pos x="2535" y="139"/>
                </a:cxn>
                <a:cxn ang="0">
                  <a:pos x="2441" y="191"/>
                </a:cxn>
                <a:cxn ang="0">
                  <a:pos x="2433" y="184"/>
                </a:cxn>
                <a:cxn ang="0">
                  <a:pos x="2360" y="754"/>
                </a:cxn>
                <a:cxn ang="0">
                  <a:pos x="2550" y="121"/>
                </a:cxn>
                <a:cxn ang="0">
                  <a:pos x="2757" y="18"/>
                </a:cxn>
                <a:cxn ang="0">
                  <a:pos x="2646" y="79"/>
                </a:cxn>
                <a:cxn ang="0">
                  <a:pos x="2638" y="73"/>
                </a:cxn>
                <a:cxn ang="0">
                  <a:pos x="2485" y="695"/>
                </a:cxn>
                <a:cxn ang="0">
                  <a:pos x="2772" y="0"/>
                </a:cxn>
                <a:cxn ang="0">
                  <a:pos x="2049" y="5344"/>
                </a:cxn>
                <a:cxn ang="0">
                  <a:pos x="3263" y="5309"/>
                </a:cxn>
                <a:cxn ang="0">
                  <a:pos x="2815" y="5313"/>
                </a:cxn>
                <a:cxn ang="0">
                  <a:pos x="3283" y="5310"/>
                </a:cxn>
                <a:cxn ang="0">
                  <a:pos x="3332" y="5311"/>
                </a:cxn>
                <a:cxn ang="0">
                  <a:pos x="3838" y="5327"/>
                </a:cxn>
                <a:cxn ang="0">
                  <a:pos x="5358" y="3848"/>
                </a:cxn>
                <a:cxn ang="0">
                  <a:pos x="5353" y="3855"/>
                </a:cxn>
                <a:cxn ang="0">
                  <a:pos x="4125" y="5300"/>
                </a:cxn>
                <a:cxn ang="0">
                  <a:pos x="5696" y="3831"/>
                </a:cxn>
              </a:cxnLst>
              <a:rect l="0" t="0" r="r" b="b"/>
              <a:pathLst>
                <a:path w="5697" h="5369">
                  <a:moveTo>
                    <a:pt x="1144" y="5343"/>
                  </a:moveTo>
                  <a:lnTo>
                    <a:pt x="81" y="5285"/>
                  </a:lnTo>
                  <a:lnTo>
                    <a:pt x="81" y="5295"/>
                  </a:lnTo>
                  <a:lnTo>
                    <a:pt x="385" y="5311"/>
                  </a:lnTo>
                  <a:lnTo>
                    <a:pt x="1144" y="5343"/>
                  </a:lnTo>
                  <a:close/>
                  <a:moveTo>
                    <a:pt x="1582" y="648"/>
                  </a:moveTo>
                  <a:lnTo>
                    <a:pt x="1566" y="656"/>
                  </a:lnTo>
                  <a:lnTo>
                    <a:pt x="1566" y="666"/>
                  </a:lnTo>
                  <a:lnTo>
                    <a:pt x="1420" y="1131"/>
                  </a:lnTo>
                  <a:lnTo>
                    <a:pt x="1359" y="1109"/>
                  </a:lnTo>
                  <a:lnTo>
                    <a:pt x="1346" y="1104"/>
                  </a:lnTo>
                  <a:lnTo>
                    <a:pt x="1472" y="718"/>
                  </a:lnTo>
                  <a:lnTo>
                    <a:pt x="1566" y="666"/>
                  </a:lnTo>
                  <a:lnTo>
                    <a:pt x="1566" y="656"/>
                  </a:lnTo>
                  <a:lnTo>
                    <a:pt x="1465" y="711"/>
                  </a:lnTo>
                  <a:lnTo>
                    <a:pt x="1337" y="1101"/>
                  </a:lnTo>
                  <a:lnTo>
                    <a:pt x="345" y="738"/>
                  </a:lnTo>
                  <a:lnTo>
                    <a:pt x="341" y="746"/>
                  </a:lnTo>
                  <a:lnTo>
                    <a:pt x="1541" y="1185"/>
                  </a:lnTo>
                  <a:lnTo>
                    <a:pt x="1400" y="1545"/>
                  </a:lnTo>
                  <a:lnTo>
                    <a:pt x="1397" y="1544"/>
                  </a:lnTo>
                  <a:lnTo>
                    <a:pt x="1397" y="1554"/>
                  </a:lnTo>
                  <a:lnTo>
                    <a:pt x="1047" y="2449"/>
                  </a:lnTo>
                  <a:lnTo>
                    <a:pt x="540" y="2308"/>
                  </a:lnTo>
                  <a:lnTo>
                    <a:pt x="915" y="1393"/>
                  </a:lnTo>
                  <a:lnTo>
                    <a:pt x="1397" y="1554"/>
                  </a:lnTo>
                  <a:lnTo>
                    <a:pt x="1397" y="1544"/>
                  </a:lnTo>
                  <a:lnTo>
                    <a:pt x="944" y="1393"/>
                  </a:lnTo>
                  <a:lnTo>
                    <a:pt x="910" y="1381"/>
                  </a:lnTo>
                  <a:lnTo>
                    <a:pt x="528" y="2314"/>
                  </a:lnTo>
                  <a:lnTo>
                    <a:pt x="1043" y="2458"/>
                  </a:lnTo>
                  <a:lnTo>
                    <a:pt x="958" y="2675"/>
                  </a:lnTo>
                  <a:lnTo>
                    <a:pt x="955" y="2674"/>
                  </a:lnTo>
                  <a:lnTo>
                    <a:pt x="955" y="2684"/>
                  </a:lnTo>
                  <a:lnTo>
                    <a:pt x="737" y="3242"/>
                  </a:lnTo>
                  <a:lnTo>
                    <a:pt x="585" y="3631"/>
                  </a:lnTo>
                  <a:lnTo>
                    <a:pt x="61" y="3536"/>
                  </a:lnTo>
                  <a:lnTo>
                    <a:pt x="442" y="2562"/>
                  </a:lnTo>
                  <a:lnTo>
                    <a:pt x="955" y="2684"/>
                  </a:lnTo>
                  <a:lnTo>
                    <a:pt x="955" y="2674"/>
                  </a:lnTo>
                  <a:lnTo>
                    <a:pt x="482" y="2562"/>
                  </a:lnTo>
                  <a:lnTo>
                    <a:pt x="437" y="2551"/>
                  </a:lnTo>
                  <a:lnTo>
                    <a:pt x="52" y="3534"/>
                  </a:lnTo>
                  <a:lnTo>
                    <a:pt x="2" y="3525"/>
                  </a:lnTo>
                  <a:lnTo>
                    <a:pt x="0" y="3534"/>
                  </a:lnTo>
                  <a:lnTo>
                    <a:pt x="731" y="3666"/>
                  </a:lnTo>
                  <a:lnTo>
                    <a:pt x="638" y="3873"/>
                  </a:lnTo>
                  <a:lnTo>
                    <a:pt x="1" y="3801"/>
                  </a:lnTo>
                  <a:lnTo>
                    <a:pt x="0" y="3810"/>
                  </a:lnTo>
                  <a:lnTo>
                    <a:pt x="644" y="3883"/>
                  </a:lnTo>
                  <a:lnTo>
                    <a:pt x="742" y="3665"/>
                  </a:lnTo>
                  <a:lnTo>
                    <a:pt x="737" y="3663"/>
                  </a:lnTo>
                  <a:lnTo>
                    <a:pt x="738" y="3658"/>
                  </a:lnTo>
                  <a:lnTo>
                    <a:pt x="594" y="3632"/>
                  </a:lnTo>
                  <a:lnTo>
                    <a:pt x="595" y="3631"/>
                  </a:lnTo>
                  <a:lnTo>
                    <a:pt x="967" y="2677"/>
                  </a:lnTo>
                  <a:lnTo>
                    <a:pt x="1052" y="2460"/>
                  </a:lnTo>
                  <a:lnTo>
                    <a:pt x="1054" y="2455"/>
                  </a:lnTo>
                  <a:lnTo>
                    <a:pt x="1057" y="2449"/>
                  </a:lnTo>
                  <a:lnTo>
                    <a:pt x="1111" y="2311"/>
                  </a:lnTo>
                  <a:lnTo>
                    <a:pt x="1409" y="1548"/>
                  </a:lnTo>
                  <a:lnTo>
                    <a:pt x="1551" y="1184"/>
                  </a:lnTo>
                  <a:lnTo>
                    <a:pt x="1547" y="1183"/>
                  </a:lnTo>
                  <a:lnTo>
                    <a:pt x="1548" y="1178"/>
                  </a:lnTo>
                  <a:lnTo>
                    <a:pt x="1429" y="1134"/>
                  </a:lnTo>
                  <a:lnTo>
                    <a:pt x="1430" y="1131"/>
                  </a:lnTo>
                  <a:lnTo>
                    <a:pt x="1576" y="666"/>
                  </a:lnTo>
                  <a:lnTo>
                    <a:pt x="1582" y="648"/>
                  </a:lnTo>
                  <a:close/>
                  <a:moveTo>
                    <a:pt x="1968" y="438"/>
                  </a:moveTo>
                  <a:lnTo>
                    <a:pt x="1952" y="446"/>
                  </a:lnTo>
                  <a:lnTo>
                    <a:pt x="1952" y="456"/>
                  </a:lnTo>
                  <a:lnTo>
                    <a:pt x="1773" y="1025"/>
                  </a:lnTo>
                  <a:lnTo>
                    <a:pt x="1673" y="1073"/>
                  </a:lnTo>
                  <a:lnTo>
                    <a:pt x="1858" y="508"/>
                  </a:lnTo>
                  <a:lnTo>
                    <a:pt x="1952" y="456"/>
                  </a:lnTo>
                  <a:lnTo>
                    <a:pt x="1952" y="446"/>
                  </a:lnTo>
                  <a:lnTo>
                    <a:pt x="1851" y="501"/>
                  </a:lnTo>
                  <a:lnTo>
                    <a:pt x="1658" y="1090"/>
                  </a:lnTo>
                  <a:lnTo>
                    <a:pt x="1694" y="1073"/>
                  </a:lnTo>
                  <a:lnTo>
                    <a:pt x="1781" y="1031"/>
                  </a:lnTo>
                  <a:lnTo>
                    <a:pt x="1851" y="809"/>
                  </a:lnTo>
                  <a:lnTo>
                    <a:pt x="1962" y="456"/>
                  </a:lnTo>
                  <a:lnTo>
                    <a:pt x="1968" y="438"/>
                  </a:lnTo>
                  <a:close/>
                  <a:moveTo>
                    <a:pt x="2049" y="5344"/>
                  </a:moveTo>
                  <a:lnTo>
                    <a:pt x="1882" y="5348"/>
                  </a:lnTo>
                  <a:lnTo>
                    <a:pt x="1609" y="5350"/>
                  </a:lnTo>
                  <a:lnTo>
                    <a:pt x="1338" y="5348"/>
                  </a:lnTo>
                  <a:lnTo>
                    <a:pt x="1144" y="5343"/>
                  </a:lnTo>
                  <a:lnTo>
                    <a:pt x="1600" y="5368"/>
                  </a:lnTo>
                  <a:lnTo>
                    <a:pt x="1931" y="5350"/>
                  </a:lnTo>
                  <a:lnTo>
                    <a:pt x="2049" y="5344"/>
                  </a:lnTo>
                  <a:close/>
                  <a:moveTo>
                    <a:pt x="2550" y="121"/>
                  </a:moveTo>
                  <a:lnTo>
                    <a:pt x="2535" y="129"/>
                  </a:lnTo>
                  <a:lnTo>
                    <a:pt x="2535" y="139"/>
                  </a:lnTo>
                  <a:lnTo>
                    <a:pt x="2352" y="748"/>
                  </a:lnTo>
                  <a:lnTo>
                    <a:pt x="2252" y="796"/>
                  </a:lnTo>
                  <a:lnTo>
                    <a:pt x="2441" y="191"/>
                  </a:lnTo>
                  <a:lnTo>
                    <a:pt x="2535" y="139"/>
                  </a:lnTo>
                  <a:lnTo>
                    <a:pt x="2535" y="129"/>
                  </a:lnTo>
                  <a:lnTo>
                    <a:pt x="2433" y="184"/>
                  </a:lnTo>
                  <a:lnTo>
                    <a:pt x="2237" y="813"/>
                  </a:lnTo>
                  <a:lnTo>
                    <a:pt x="2273" y="796"/>
                  </a:lnTo>
                  <a:lnTo>
                    <a:pt x="2360" y="754"/>
                  </a:lnTo>
                  <a:lnTo>
                    <a:pt x="2384" y="675"/>
                  </a:lnTo>
                  <a:lnTo>
                    <a:pt x="2545" y="139"/>
                  </a:lnTo>
                  <a:lnTo>
                    <a:pt x="2550" y="121"/>
                  </a:lnTo>
                  <a:close/>
                  <a:moveTo>
                    <a:pt x="2772" y="0"/>
                  </a:moveTo>
                  <a:lnTo>
                    <a:pt x="2757" y="8"/>
                  </a:lnTo>
                  <a:lnTo>
                    <a:pt x="2757" y="18"/>
                  </a:lnTo>
                  <a:lnTo>
                    <a:pt x="2567" y="645"/>
                  </a:lnTo>
                  <a:lnTo>
                    <a:pt x="2464" y="695"/>
                  </a:lnTo>
                  <a:lnTo>
                    <a:pt x="2646" y="79"/>
                  </a:lnTo>
                  <a:lnTo>
                    <a:pt x="2757" y="18"/>
                  </a:lnTo>
                  <a:lnTo>
                    <a:pt x="2757" y="8"/>
                  </a:lnTo>
                  <a:lnTo>
                    <a:pt x="2638" y="73"/>
                  </a:lnTo>
                  <a:lnTo>
                    <a:pt x="2614" y="153"/>
                  </a:lnTo>
                  <a:lnTo>
                    <a:pt x="2449" y="712"/>
                  </a:lnTo>
                  <a:lnTo>
                    <a:pt x="2485" y="695"/>
                  </a:lnTo>
                  <a:lnTo>
                    <a:pt x="2575" y="651"/>
                  </a:lnTo>
                  <a:lnTo>
                    <a:pt x="2766" y="18"/>
                  </a:lnTo>
                  <a:lnTo>
                    <a:pt x="2772" y="0"/>
                  </a:lnTo>
                  <a:close/>
                  <a:moveTo>
                    <a:pt x="2815" y="5313"/>
                  </a:moveTo>
                  <a:lnTo>
                    <a:pt x="2591" y="5319"/>
                  </a:lnTo>
                  <a:lnTo>
                    <a:pt x="2049" y="5344"/>
                  </a:lnTo>
                  <a:lnTo>
                    <a:pt x="2815" y="5313"/>
                  </a:lnTo>
                  <a:close/>
                  <a:moveTo>
                    <a:pt x="3283" y="5310"/>
                  </a:moveTo>
                  <a:lnTo>
                    <a:pt x="3263" y="5309"/>
                  </a:lnTo>
                  <a:lnTo>
                    <a:pt x="3063" y="5300"/>
                  </a:lnTo>
                  <a:lnTo>
                    <a:pt x="2855" y="5311"/>
                  </a:lnTo>
                  <a:lnTo>
                    <a:pt x="2815" y="5313"/>
                  </a:lnTo>
                  <a:lnTo>
                    <a:pt x="3030" y="5309"/>
                  </a:lnTo>
                  <a:lnTo>
                    <a:pt x="3137" y="5309"/>
                  </a:lnTo>
                  <a:lnTo>
                    <a:pt x="3283" y="5310"/>
                  </a:lnTo>
                  <a:close/>
                  <a:moveTo>
                    <a:pt x="3838" y="5327"/>
                  </a:moveTo>
                  <a:lnTo>
                    <a:pt x="3575" y="5316"/>
                  </a:lnTo>
                  <a:lnTo>
                    <a:pt x="3332" y="5311"/>
                  </a:lnTo>
                  <a:lnTo>
                    <a:pt x="3283" y="5310"/>
                  </a:lnTo>
                  <a:lnTo>
                    <a:pt x="3837" y="5336"/>
                  </a:lnTo>
                  <a:lnTo>
                    <a:pt x="3838" y="5327"/>
                  </a:lnTo>
                  <a:close/>
                  <a:moveTo>
                    <a:pt x="5696" y="3831"/>
                  </a:moveTo>
                  <a:lnTo>
                    <a:pt x="5695" y="3822"/>
                  </a:lnTo>
                  <a:lnTo>
                    <a:pt x="5358" y="3848"/>
                  </a:lnTo>
                  <a:lnTo>
                    <a:pt x="4417" y="3496"/>
                  </a:lnTo>
                  <a:lnTo>
                    <a:pt x="4414" y="3504"/>
                  </a:lnTo>
                  <a:lnTo>
                    <a:pt x="5353" y="3855"/>
                  </a:lnTo>
                  <a:lnTo>
                    <a:pt x="5216" y="5241"/>
                  </a:lnTo>
                  <a:lnTo>
                    <a:pt x="4125" y="5291"/>
                  </a:lnTo>
                  <a:lnTo>
                    <a:pt x="4125" y="5300"/>
                  </a:lnTo>
                  <a:lnTo>
                    <a:pt x="5225" y="5250"/>
                  </a:lnTo>
                  <a:lnTo>
                    <a:pt x="5362" y="3856"/>
                  </a:lnTo>
                  <a:lnTo>
                    <a:pt x="5696" y="3831"/>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3" name="AutoShape 5"/>
            <p:cNvSpPr>
              <a:spLocks/>
            </p:cNvSpPr>
            <p:nvPr/>
          </p:nvSpPr>
          <p:spPr bwMode="auto">
            <a:xfrm>
              <a:off x="2448" y="3182"/>
              <a:ext cx="11133" cy="6819"/>
            </a:xfrm>
            <a:custGeom>
              <a:avLst/>
              <a:gdLst/>
              <a:ahLst/>
              <a:cxnLst>
                <a:cxn ang="0">
                  <a:pos x="0" y="6816"/>
                </a:cxn>
                <a:cxn ang="0">
                  <a:pos x="731" y="5964"/>
                </a:cxn>
                <a:cxn ang="0">
                  <a:pos x="301" y="6795"/>
                </a:cxn>
                <a:cxn ang="0">
                  <a:pos x="594" y="5993"/>
                </a:cxn>
                <a:cxn ang="0">
                  <a:pos x="727" y="5976"/>
                </a:cxn>
                <a:cxn ang="0">
                  <a:pos x="1142" y="4680"/>
                </a:cxn>
                <a:cxn ang="0">
                  <a:pos x="1142" y="4680"/>
                </a:cxn>
                <a:cxn ang="0">
                  <a:pos x="740" y="5471"/>
                </a:cxn>
                <a:cxn ang="0">
                  <a:pos x="1157" y="4666"/>
                </a:cxn>
                <a:cxn ang="0">
                  <a:pos x="1135" y="5365"/>
                </a:cxn>
                <a:cxn ang="0">
                  <a:pos x="1383" y="4593"/>
                </a:cxn>
                <a:cxn ang="0">
                  <a:pos x="1142" y="5372"/>
                </a:cxn>
                <a:cxn ang="0">
                  <a:pos x="1468" y="5818"/>
                </a:cxn>
                <a:cxn ang="0">
                  <a:pos x="1308" y="5866"/>
                </a:cxn>
                <a:cxn ang="0">
                  <a:pos x="982" y="6805"/>
                </a:cxn>
                <a:cxn ang="0">
                  <a:pos x="1482" y="5814"/>
                </a:cxn>
                <a:cxn ang="0">
                  <a:pos x="1271" y="4216"/>
                </a:cxn>
                <a:cxn ang="0">
                  <a:pos x="1514" y="3517"/>
                </a:cxn>
                <a:cxn ang="0">
                  <a:pos x="1278" y="4223"/>
                </a:cxn>
                <a:cxn ang="0">
                  <a:pos x="1728" y="3417"/>
                </a:cxn>
                <a:cxn ang="0">
                  <a:pos x="1395" y="4163"/>
                </a:cxn>
                <a:cxn ang="0">
                  <a:pos x="1615" y="3469"/>
                </a:cxn>
                <a:cxn ang="0">
                  <a:pos x="1552" y="3969"/>
                </a:cxn>
                <a:cxn ang="0">
                  <a:pos x="1783" y="4464"/>
                </a:cxn>
                <a:cxn ang="0">
                  <a:pos x="1671" y="4509"/>
                </a:cxn>
                <a:cxn ang="0">
                  <a:pos x="1417" y="5305"/>
                </a:cxn>
                <a:cxn ang="0">
                  <a:pos x="1796" y="4459"/>
                </a:cxn>
                <a:cxn ang="0">
                  <a:pos x="1816" y="3983"/>
                </a:cxn>
                <a:cxn ang="0">
                  <a:pos x="2031" y="3275"/>
                </a:cxn>
                <a:cxn ang="0">
                  <a:pos x="1823" y="3989"/>
                </a:cxn>
                <a:cxn ang="0">
                  <a:pos x="2042" y="4380"/>
                </a:cxn>
                <a:cxn ang="0">
                  <a:pos x="1930" y="4426"/>
                </a:cxn>
                <a:cxn ang="0">
                  <a:pos x="1900" y="4493"/>
                </a:cxn>
                <a:cxn ang="0">
                  <a:pos x="2051" y="4389"/>
                </a:cxn>
                <a:cxn ang="0">
                  <a:pos x="2231" y="3192"/>
                </a:cxn>
                <a:cxn ang="0">
                  <a:pos x="2231" y="3192"/>
                </a:cxn>
                <a:cxn ang="0">
                  <a:pos x="1898" y="3957"/>
                </a:cxn>
                <a:cxn ang="0">
                  <a:pos x="2246" y="3175"/>
                </a:cxn>
                <a:cxn ang="0">
                  <a:pos x="7480" y="4599"/>
                </a:cxn>
                <a:cxn ang="0">
                  <a:pos x="7471" y="2945"/>
                </a:cxn>
                <a:cxn ang="0">
                  <a:pos x="7862" y="531"/>
                </a:cxn>
                <a:cxn ang="0">
                  <a:pos x="7936" y="2804"/>
                </a:cxn>
                <a:cxn ang="0">
                  <a:pos x="7936" y="2804"/>
                </a:cxn>
                <a:cxn ang="0">
                  <a:pos x="7961" y="1614"/>
                </a:cxn>
                <a:cxn ang="0">
                  <a:pos x="7972" y="1913"/>
                </a:cxn>
                <a:cxn ang="0">
                  <a:pos x="8332" y="300"/>
                </a:cxn>
                <a:cxn ang="0">
                  <a:pos x="8497" y="1407"/>
                </a:cxn>
                <a:cxn ang="0">
                  <a:pos x="8497" y="1407"/>
                </a:cxn>
                <a:cxn ang="0">
                  <a:pos x="8495" y="2635"/>
                </a:cxn>
                <a:cxn ang="0">
                  <a:pos x="8513" y="1710"/>
                </a:cxn>
                <a:cxn ang="0">
                  <a:pos x="8867" y="31"/>
                </a:cxn>
                <a:cxn ang="0">
                  <a:pos x="9072" y="1179"/>
                </a:cxn>
                <a:cxn ang="0">
                  <a:pos x="9072" y="1179"/>
                </a:cxn>
                <a:cxn ang="0">
                  <a:pos x="9130" y="2446"/>
                </a:cxn>
                <a:cxn ang="0">
                  <a:pos x="9100" y="1490"/>
                </a:cxn>
                <a:cxn ang="0">
                  <a:pos x="10455" y="1000"/>
                </a:cxn>
                <a:cxn ang="0">
                  <a:pos x="10862" y="2990"/>
                </a:cxn>
                <a:cxn ang="0">
                  <a:pos x="10862" y="2990"/>
                </a:cxn>
                <a:cxn ang="0">
                  <a:pos x="11124" y="4319"/>
                </a:cxn>
              </a:cxnLst>
              <a:rect l="0" t="0" r="r" b="b"/>
              <a:pathLst>
                <a:path w="11133" h="6819">
                  <a:moveTo>
                    <a:pt x="533" y="5974"/>
                  </a:moveTo>
                  <a:lnTo>
                    <a:pt x="532" y="5965"/>
                  </a:lnTo>
                  <a:lnTo>
                    <a:pt x="328" y="5992"/>
                  </a:lnTo>
                  <a:lnTo>
                    <a:pt x="0" y="6816"/>
                  </a:lnTo>
                  <a:lnTo>
                    <a:pt x="9" y="6819"/>
                  </a:lnTo>
                  <a:lnTo>
                    <a:pt x="335" y="6000"/>
                  </a:lnTo>
                  <a:lnTo>
                    <a:pt x="533" y="5974"/>
                  </a:lnTo>
                  <a:close/>
                  <a:moveTo>
                    <a:pt x="731" y="5964"/>
                  </a:moveTo>
                  <a:lnTo>
                    <a:pt x="717" y="5967"/>
                  </a:lnTo>
                  <a:lnTo>
                    <a:pt x="717" y="5976"/>
                  </a:lnTo>
                  <a:lnTo>
                    <a:pt x="430" y="6784"/>
                  </a:lnTo>
                  <a:lnTo>
                    <a:pt x="301" y="6795"/>
                  </a:lnTo>
                  <a:lnTo>
                    <a:pt x="601" y="6001"/>
                  </a:lnTo>
                  <a:lnTo>
                    <a:pt x="717" y="5976"/>
                  </a:lnTo>
                  <a:lnTo>
                    <a:pt x="717" y="5967"/>
                  </a:lnTo>
                  <a:lnTo>
                    <a:pt x="594" y="5993"/>
                  </a:lnTo>
                  <a:lnTo>
                    <a:pt x="287" y="6806"/>
                  </a:lnTo>
                  <a:lnTo>
                    <a:pt x="407" y="6795"/>
                  </a:lnTo>
                  <a:lnTo>
                    <a:pt x="436" y="6793"/>
                  </a:lnTo>
                  <a:lnTo>
                    <a:pt x="727" y="5976"/>
                  </a:lnTo>
                  <a:lnTo>
                    <a:pt x="731" y="5964"/>
                  </a:lnTo>
                  <a:close/>
                  <a:moveTo>
                    <a:pt x="1157" y="4666"/>
                  </a:moveTo>
                  <a:lnTo>
                    <a:pt x="1142" y="4671"/>
                  </a:lnTo>
                  <a:lnTo>
                    <a:pt x="1142" y="4680"/>
                  </a:lnTo>
                  <a:lnTo>
                    <a:pt x="883" y="5427"/>
                  </a:lnTo>
                  <a:lnTo>
                    <a:pt x="755" y="5458"/>
                  </a:lnTo>
                  <a:lnTo>
                    <a:pt x="1031" y="4716"/>
                  </a:lnTo>
                  <a:lnTo>
                    <a:pt x="1142" y="4680"/>
                  </a:lnTo>
                  <a:lnTo>
                    <a:pt x="1142" y="4671"/>
                  </a:lnTo>
                  <a:lnTo>
                    <a:pt x="1024" y="4709"/>
                  </a:lnTo>
                  <a:lnTo>
                    <a:pt x="995" y="4785"/>
                  </a:lnTo>
                  <a:lnTo>
                    <a:pt x="740" y="5471"/>
                  </a:lnTo>
                  <a:lnTo>
                    <a:pt x="793" y="5458"/>
                  </a:lnTo>
                  <a:lnTo>
                    <a:pt x="890" y="5434"/>
                  </a:lnTo>
                  <a:lnTo>
                    <a:pt x="1152" y="4680"/>
                  </a:lnTo>
                  <a:lnTo>
                    <a:pt x="1157" y="4666"/>
                  </a:lnTo>
                  <a:close/>
                  <a:moveTo>
                    <a:pt x="1397" y="4588"/>
                  </a:moveTo>
                  <a:lnTo>
                    <a:pt x="1383" y="4593"/>
                  </a:lnTo>
                  <a:lnTo>
                    <a:pt x="1383" y="4602"/>
                  </a:lnTo>
                  <a:lnTo>
                    <a:pt x="1135" y="5365"/>
                  </a:lnTo>
                  <a:lnTo>
                    <a:pt x="1006" y="5396"/>
                  </a:lnTo>
                  <a:lnTo>
                    <a:pt x="1271" y="4639"/>
                  </a:lnTo>
                  <a:lnTo>
                    <a:pt x="1383" y="4602"/>
                  </a:lnTo>
                  <a:lnTo>
                    <a:pt x="1383" y="4593"/>
                  </a:lnTo>
                  <a:lnTo>
                    <a:pt x="1264" y="4631"/>
                  </a:lnTo>
                  <a:lnTo>
                    <a:pt x="992" y="5409"/>
                  </a:lnTo>
                  <a:lnTo>
                    <a:pt x="1045" y="5396"/>
                  </a:lnTo>
                  <a:lnTo>
                    <a:pt x="1142" y="5372"/>
                  </a:lnTo>
                  <a:lnTo>
                    <a:pt x="1392" y="4602"/>
                  </a:lnTo>
                  <a:lnTo>
                    <a:pt x="1397" y="4588"/>
                  </a:lnTo>
                  <a:close/>
                  <a:moveTo>
                    <a:pt x="1482" y="5814"/>
                  </a:moveTo>
                  <a:lnTo>
                    <a:pt x="1468" y="5818"/>
                  </a:lnTo>
                  <a:lnTo>
                    <a:pt x="1468" y="5827"/>
                  </a:lnTo>
                  <a:lnTo>
                    <a:pt x="1157" y="6784"/>
                  </a:lnTo>
                  <a:lnTo>
                    <a:pt x="995" y="6795"/>
                  </a:lnTo>
                  <a:lnTo>
                    <a:pt x="1308" y="5866"/>
                  </a:lnTo>
                  <a:lnTo>
                    <a:pt x="1468" y="5827"/>
                  </a:lnTo>
                  <a:lnTo>
                    <a:pt x="1468" y="5818"/>
                  </a:lnTo>
                  <a:lnTo>
                    <a:pt x="1301" y="5859"/>
                  </a:lnTo>
                  <a:lnTo>
                    <a:pt x="982" y="6805"/>
                  </a:lnTo>
                  <a:lnTo>
                    <a:pt x="1126" y="6795"/>
                  </a:lnTo>
                  <a:lnTo>
                    <a:pt x="1164" y="6793"/>
                  </a:lnTo>
                  <a:lnTo>
                    <a:pt x="1478" y="5827"/>
                  </a:lnTo>
                  <a:lnTo>
                    <a:pt x="1482" y="5814"/>
                  </a:lnTo>
                  <a:close/>
                  <a:moveTo>
                    <a:pt x="1530" y="3509"/>
                  </a:moveTo>
                  <a:lnTo>
                    <a:pt x="1514" y="3517"/>
                  </a:lnTo>
                  <a:lnTo>
                    <a:pt x="1514" y="3527"/>
                  </a:lnTo>
                  <a:lnTo>
                    <a:pt x="1271" y="4216"/>
                  </a:lnTo>
                  <a:lnTo>
                    <a:pt x="1172" y="4259"/>
                  </a:lnTo>
                  <a:lnTo>
                    <a:pt x="1424" y="3569"/>
                  </a:lnTo>
                  <a:lnTo>
                    <a:pt x="1514" y="3527"/>
                  </a:lnTo>
                  <a:lnTo>
                    <a:pt x="1514" y="3517"/>
                  </a:lnTo>
                  <a:lnTo>
                    <a:pt x="1417" y="3562"/>
                  </a:lnTo>
                  <a:lnTo>
                    <a:pt x="1156" y="4275"/>
                  </a:lnTo>
                  <a:lnTo>
                    <a:pt x="1195" y="4259"/>
                  </a:lnTo>
                  <a:lnTo>
                    <a:pt x="1278" y="4223"/>
                  </a:lnTo>
                  <a:lnTo>
                    <a:pt x="1390" y="3906"/>
                  </a:lnTo>
                  <a:lnTo>
                    <a:pt x="1524" y="3527"/>
                  </a:lnTo>
                  <a:lnTo>
                    <a:pt x="1530" y="3509"/>
                  </a:lnTo>
                  <a:close/>
                  <a:moveTo>
                    <a:pt x="1728" y="3417"/>
                  </a:moveTo>
                  <a:lnTo>
                    <a:pt x="1713" y="3424"/>
                  </a:lnTo>
                  <a:lnTo>
                    <a:pt x="1713" y="3434"/>
                  </a:lnTo>
                  <a:lnTo>
                    <a:pt x="1494" y="4121"/>
                  </a:lnTo>
                  <a:lnTo>
                    <a:pt x="1395" y="4163"/>
                  </a:lnTo>
                  <a:lnTo>
                    <a:pt x="1623" y="3476"/>
                  </a:lnTo>
                  <a:lnTo>
                    <a:pt x="1713" y="3434"/>
                  </a:lnTo>
                  <a:lnTo>
                    <a:pt x="1713" y="3424"/>
                  </a:lnTo>
                  <a:lnTo>
                    <a:pt x="1615" y="3469"/>
                  </a:lnTo>
                  <a:lnTo>
                    <a:pt x="1380" y="4179"/>
                  </a:lnTo>
                  <a:lnTo>
                    <a:pt x="1418" y="4163"/>
                  </a:lnTo>
                  <a:lnTo>
                    <a:pt x="1501" y="4127"/>
                  </a:lnTo>
                  <a:lnTo>
                    <a:pt x="1552" y="3969"/>
                  </a:lnTo>
                  <a:lnTo>
                    <a:pt x="1722" y="3434"/>
                  </a:lnTo>
                  <a:lnTo>
                    <a:pt x="1728" y="3417"/>
                  </a:lnTo>
                  <a:close/>
                  <a:moveTo>
                    <a:pt x="1796" y="4459"/>
                  </a:moveTo>
                  <a:lnTo>
                    <a:pt x="1783" y="4464"/>
                  </a:lnTo>
                  <a:lnTo>
                    <a:pt x="1783" y="4473"/>
                  </a:lnTo>
                  <a:lnTo>
                    <a:pt x="1559" y="5260"/>
                  </a:lnTo>
                  <a:lnTo>
                    <a:pt x="1430" y="5292"/>
                  </a:lnTo>
                  <a:lnTo>
                    <a:pt x="1671" y="4509"/>
                  </a:lnTo>
                  <a:lnTo>
                    <a:pt x="1783" y="4473"/>
                  </a:lnTo>
                  <a:lnTo>
                    <a:pt x="1783" y="4464"/>
                  </a:lnTo>
                  <a:lnTo>
                    <a:pt x="1663" y="4502"/>
                  </a:lnTo>
                  <a:lnTo>
                    <a:pt x="1417" y="5305"/>
                  </a:lnTo>
                  <a:lnTo>
                    <a:pt x="1468" y="5292"/>
                  </a:lnTo>
                  <a:lnTo>
                    <a:pt x="1566" y="5268"/>
                  </a:lnTo>
                  <a:lnTo>
                    <a:pt x="1792" y="4473"/>
                  </a:lnTo>
                  <a:lnTo>
                    <a:pt x="1796" y="4459"/>
                  </a:lnTo>
                  <a:close/>
                  <a:moveTo>
                    <a:pt x="2045" y="3268"/>
                  </a:moveTo>
                  <a:lnTo>
                    <a:pt x="2031" y="3275"/>
                  </a:lnTo>
                  <a:lnTo>
                    <a:pt x="2031" y="3285"/>
                  </a:lnTo>
                  <a:lnTo>
                    <a:pt x="1816" y="3983"/>
                  </a:lnTo>
                  <a:lnTo>
                    <a:pt x="1712" y="4027"/>
                  </a:lnTo>
                  <a:lnTo>
                    <a:pt x="1944" y="3326"/>
                  </a:lnTo>
                  <a:lnTo>
                    <a:pt x="2031" y="3285"/>
                  </a:lnTo>
                  <a:lnTo>
                    <a:pt x="2031" y="3275"/>
                  </a:lnTo>
                  <a:lnTo>
                    <a:pt x="1936" y="3319"/>
                  </a:lnTo>
                  <a:lnTo>
                    <a:pt x="1697" y="4044"/>
                  </a:lnTo>
                  <a:lnTo>
                    <a:pt x="1735" y="4027"/>
                  </a:lnTo>
                  <a:lnTo>
                    <a:pt x="1823" y="3989"/>
                  </a:lnTo>
                  <a:lnTo>
                    <a:pt x="2040" y="3285"/>
                  </a:lnTo>
                  <a:lnTo>
                    <a:pt x="2045" y="3268"/>
                  </a:lnTo>
                  <a:close/>
                  <a:moveTo>
                    <a:pt x="2055" y="4375"/>
                  </a:moveTo>
                  <a:lnTo>
                    <a:pt x="2042" y="4380"/>
                  </a:lnTo>
                  <a:lnTo>
                    <a:pt x="2042" y="4389"/>
                  </a:lnTo>
                  <a:lnTo>
                    <a:pt x="1818" y="5196"/>
                  </a:lnTo>
                  <a:lnTo>
                    <a:pt x="1690" y="5228"/>
                  </a:lnTo>
                  <a:lnTo>
                    <a:pt x="1930" y="4426"/>
                  </a:lnTo>
                  <a:lnTo>
                    <a:pt x="2042" y="4389"/>
                  </a:lnTo>
                  <a:lnTo>
                    <a:pt x="2042" y="4380"/>
                  </a:lnTo>
                  <a:lnTo>
                    <a:pt x="1923" y="4418"/>
                  </a:lnTo>
                  <a:lnTo>
                    <a:pt x="1900" y="4493"/>
                  </a:lnTo>
                  <a:lnTo>
                    <a:pt x="1676" y="5241"/>
                  </a:lnTo>
                  <a:lnTo>
                    <a:pt x="1728" y="5228"/>
                  </a:lnTo>
                  <a:lnTo>
                    <a:pt x="1826" y="5204"/>
                  </a:lnTo>
                  <a:lnTo>
                    <a:pt x="2051" y="4389"/>
                  </a:lnTo>
                  <a:lnTo>
                    <a:pt x="2055" y="4375"/>
                  </a:lnTo>
                  <a:close/>
                  <a:moveTo>
                    <a:pt x="2246" y="3175"/>
                  </a:moveTo>
                  <a:lnTo>
                    <a:pt x="2231" y="3182"/>
                  </a:lnTo>
                  <a:lnTo>
                    <a:pt x="2231" y="3192"/>
                  </a:lnTo>
                  <a:lnTo>
                    <a:pt x="2020" y="3895"/>
                  </a:lnTo>
                  <a:lnTo>
                    <a:pt x="1912" y="3941"/>
                  </a:lnTo>
                  <a:lnTo>
                    <a:pt x="2119" y="3244"/>
                  </a:lnTo>
                  <a:lnTo>
                    <a:pt x="2231" y="3192"/>
                  </a:lnTo>
                  <a:lnTo>
                    <a:pt x="2231" y="3182"/>
                  </a:lnTo>
                  <a:lnTo>
                    <a:pt x="2112" y="3237"/>
                  </a:lnTo>
                  <a:lnTo>
                    <a:pt x="2064" y="3397"/>
                  </a:lnTo>
                  <a:lnTo>
                    <a:pt x="1898" y="3957"/>
                  </a:lnTo>
                  <a:lnTo>
                    <a:pt x="1935" y="3941"/>
                  </a:lnTo>
                  <a:lnTo>
                    <a:pt x="2028" y="3902"/>
                  </a:lnTo>
                  <a:lnTo>
                    <a:pt x="2241" y="3192"/>
                  </a:lnTo>
                  <a:lnTo>
                    <a:pt x="2246" y="3175"/>
                  </a:lnTo>
                  <a:close/>
                  <a:moveTo>
                    <a:pt x="7480" y="3627"/>
                  </a:moveTo>
                  <a:lnTo>
                    <a:pt x="7471" y="3627"/>
                  </a:lnTo>
                  <a:lnTo>
                    <a:pt x="7471" y="4599"/>
                  </a:lnTo>
                  <a:lnTo>
                    <a:pt x="7480" y="4599"/>
                  </a:lnTo>
                  <a:lnTo>
                    <a:pt x="7480" y="3627"/>
                  </a:lnTo>
                  <a:close/>
                  <a:moveTo>
                    <a:pt x="7480" y="2098"/>
                  </a:moveTo>
                  <a:lnTo>
                    <a:pt x="7471" y="2098"/>
                  </a:lnTo>
                  <a:lnTo>
                    <a:pt x="7471" y="2945"/>
                  </a:lnTo>
                  <a:lnTo>
                    <a:pt x="7480" y="2945"/>
                  </a:lnTo>
                  <a:lnTo>
                    <a:pt x="7480" y="2098"/>
                  </a:lnTo>
                  <a:close/>
                  <a:moveTo>
                    <a:pt x="7898" y="1643"/>
                  </a:moveTo>
                  <a:lnTo>
                    <a:pt x="7862" y="531"/>
                  </a:lnTo>
                  <a:lnTo>
                    <a:pt x="7853" y="532"/>
                  </a:lnTo>
                  <a:lnTo>
                    <a:pt x="7889" y="1643"/>
                  </a:lnTo>
                  <a:lnTo>
                    <a:pt x="7898" y="1643"/>
                  </a:lnTo>
                  <a:close/>
                  <a:moveTo>
                    <a:pt x="7936" y="2804"/>
                  </a:moveTo>
                  <a:lnTo>
                    <a:pt x="7908" y="1939"/>
                  </a:lnTo>
                  <a:lnTo>
                    <a:pt x="7899" y="1939"/>
                  </a:lnTo>
                  <a:lnTo>
                    <a:pt x="7927" y="2804"/>
                  </a:lnTo>
                  <a:lnTo>
                    <a:pt x="7936" y="2804"/>
                  </a:lnTo>
                  <a:close/>
                  <a:moveTo>
                    <a:pt x="7970" y="1614"/>
                  </a:moveTo>
                  <a:lnTo>
                    <a:pt x="7929" y="498"/>
                  </a:lnTo>
                  <a:lnTo>
                    <a:pt x="7920" y="499"/>
                  </a:lnTo>
                  <a:lnTo>
                    <a:pt x="7961" y="1614"/>
                  </a:lnTo>
                  <a:lnTo>
                    <a:pt x="7970" y="1614"/>
                  </a:lnTo>
                  <a:close/>
                  <a:moveTo>
                    <a:pt x="8013" y="2784"/>
                  </a:moveTo>
                  <a:lnTo>
                    <a:pt x="7981" y="1913"/>
                  </a:lnTo>
                  <a:lnTo>
                    <a:pt x="7972" y="1913"/>
                  </a:lnTo>
                  <a:lnTo>
                    <a:pt x="8003" y="2784"/>
                  </a:lnTo>
                  <a:lnTo>
                    <a:pt x="8013" y="2784"/>
                  </a:lnTo>
                  <a:close/>
                  <a:moveTo>
                    <a:pt x="8416" y="1438"/>
                  </a:moveTo>
                  <a:lnTo>
                    <a:pt x="8332" y="300"/>
                  </a:lnTo>
                  <a:lnTo>
                    <a:pt x="8323" y="301"/>
                  </a:lnTo>
                  <a:lnTo>
                    <a:pt x="8407" y="1438"/>
                  </a:lnTo>
                  <a:lnTo>
                    <a:pt x="8416" y="1438"/>
                  </a:lnTo>
                  <a:close/>
                  <a:moveTo>
                    <a:pt x="8497" y="1407"/>
                  </a:moveTo>
                  <a:lnTo>
                    <a:pt x="8404" y="261"/>
                  </a:lnTo>
                  <a:lnTo>
                    <a:pt x="8394" y="261"/>
                  </a:lnTo>
                  <a:lnTo>
                    <a:pt x="8488" y="1407"/>
                  </a:lnTo>
                  <a:lnTo>
                    <a:pt x="8497" y="1407"/>
                  </a:lnTo>
                  <a:close/>
                  <a:moveTo>
                    <a:pt x="8504" y="2635"/>
                  </a:moveTo>
                  <a:lnTo>
                    <a:pt x="8438" y="1740"/>
                  </a:lnTo>
                  <a:lnTo>
                    <a:pt x="8429" y="1740"/>
                  </a:lnTo>
                  <a:lnTo>
                    <a:pt x="8495" y="2635"/>
                  </a:lnTo>
                  <a:lnTo>
                    <a:pt x="8504" y="2635"/>
                  </a:lnTo>
                  <a:close/>
                  <a:moveTo>
                    <a:pt x="8595" y="2609"/>
                  </a:moveTo>
                  <a:lnTo>
                    <a:pt x="8522" y="1709"/>
                  </a:lnTo>
                  <a:lnTo>
                    <a:pt x="8513" y="1710"/>
                  </a:lnTo>
                  <a:lnTo>
                    <a:pt x="8586" y="2609"/>
                  </a:lnTo>
                  <a:lnTo>
                    <a:pt x="8595" y="2609"/>
                  </a:lnTo>
                  <a:close/>
                  <a:moveTo>
                    <a:pt x="9000" y="1208"/>
                  </a:moveTo>
                  <a:lnTo>
                    <a:pt x="8867" y="31"/>
                  </a:lnTo>
                  <a:lnTo>
                    <a:pt x="8858" y="32"/>
                  </a:lnTo>
                  <a:lnTo>
                    <a:pt x="8991" y="1209"/>
                  </a:lnTo>
                  <a:lnTo>
                    <a:pt x="9000" y="1208"/>
                  </a:lnTo>
                  <a:close/>
                  <a:moveTo>
                    <a:pt x="9072" y="1179"/>
                  </a:moveTo>
                  <a:lnTo>
                    <a:pt x="8930" y="0"/>
                  </a:lnTo>
                  <a:lnTo>
                    <a:pt x="8921" y="1"/>
                  </a:lnTo>
                  <a:lnTo>
                    <a:pt x="9063" y="1180"/>
                  </a:lnTo>
                  <a:lnTo>
                    <a:pt x="9072" y="1179"/>
                  </a:lnTo>
                  <a:close/>
                  <a:moveTo>
                    <a:pt x="9139" y="2445"/>
                  </a:moveTo>
                  <a:lnTo>
                    <a:pt x="9035" y="1518"/>
                  </a:lnTo>
                  <a:lnTo>
                    <a:pt x="9026" y="1519"/>
                  </a:lnTo>
                  <a:lnTo>
                    <a:pt x="9130" y="2446"/>
                  </a:lnTo>
                  <a:lnTo>
                    <a:pt x="9139" y="2445"/>
                  </a:lnTo>
                  <a:close/>
                  <a:moveTo>
                    <a:pt x="9221" y="2419"/>
                  </a:moveTo>
                  <a:lnTo>
                    <a:pt x="9109" y="1489"/>
                  </a:lnTo>
                  <a:lnTo>
                    <a:pt x="9100" y="1490"/>
                  </a:lnTo>
                  <a:lnTo>
                    <a:pt x="9212" y="2420"/>
                  </a:lnTo>
                  <a:lnTo>
                    <a:pt x="9221" y="2419"/>
                  </a:lnTo>
                  <a:close/>
                  <a:moveTo>
                    <a:pt x="10610" y="1760"/>
                  </a:moveTo>
                  <a:lnTo>
                    <a:pt x="10455" y="1000"/>
                  </a:lnTo>
                  <a:lnTo>
                    <a:pt x="10446" y="1002"/>
                  </a:lnTo>
                  <a:lnTo>
                    <a:pt x="10601" y="1762"/>
                  </a:lnTo>
                  <a:lnTo>
                    <a:pt x="10610" y="1760"/>
                  </a:lnTo>
                  <a:close/>
                  <a:moveTo>
                    <a:pt x="10862" y="2990"/>
                  </a:moveTo>
                  <a:lnTo>
                    <a:pt x="10702" y="2207"/>
                  </a:lnTo>
                  <a:lnTo>
                    <a:pt x="10693" y="2208"/>
                  </a:lnTo>
                  <a:lnTo>
                    <a:pt x="10853" y="2992"/>
                  </a:lnTo>
                  <a:lnTo>
                    <a:pt x="10862" y="2990"/>
                  </a:lnTo>
                  <a:close/>
                  <a:moveTo>
                    <a:pt x="11132" y="4318"/>
                  </a:moveTo>
                  <a:lnTo>
                    <a:pt x="11004" y="3690"/>
                  </a:lnTo>
                  <a:lnTo>
                    <a:pt x="10995" y="3691"/>
                  </a:lnTo>
                  <a:lnTo>
                    <a:pt x="11124" y="4319"/>
                  </a:lnTo>
                  <a:lnTo>
                    <a:pt x="11132" y="4318"/>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a:t>
            </a:r>
            <a:r>
              <a:rPr lang="en-US" sz="1100" b="1" dirty="0">
                <a:solidFill>
                  <a:srgbClr val="0070C0"/>
                </a:solidFill>
                <a:latin typeface="Georgia" pitchFamily="18" charset="0"/>
              </a:rPr>
              <a:t> </a:t>
            </a:r>
            <a:r>
              <a:rPr lang="ro-RO" sz="1100" b="1" dirty="0">
                <a:solidFill>
                  <a:srgbClr val="0070C0"/>
                </a:solidFill>
                <a:latin typeface="Georgia" pitchFamily="18" charset="0"/>
              </a:rPr>
              <a:t>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3" name="Subtitlu 2"/>
          <p:cNvSpPr>
            <a:spLocks noGrp="1"/>
          </p:cNvSpPr>
          <p:nvPr>
            <p:ph type="subTitle" idx="1"/>
          </p:nvPr>
        </p:nvSpPr>
        <p:spPr>
          <a:xfrm>
            <a:off x="773723" y="1244487"/>
            <a:ext cx="7737231" cy="3765663"/>
          </a:xfrm>
        </p:spPr>
        <p:txBody>
          <a:bodyPr>
            <a:noAutofit/>
          </a:bodyPr>
          <a:lstStyle/>
          <a:p>
            <a:pPr marL="342900" lvl="0" indent="-342900" algn="l" defTabSz="914400">
              <a:buBlip>
                <a:blip r:embed="rId5"/>
              </a:buBlip>
            </a:pPr>
            <a:r>
              <a:rPr lang="ro-RO" sz="1800" b="1" i="1" dirty="0">
                <a:solidFill>
                  <a:schemeClr val="tx2">
                    <a:lumMod val="60000"/>
                    <a:lumOff val="40000"/>
                  </a:schemeClr>
                </a:solidFill>
                <a:latin typeface="Times New Roman" pitchFamily="18" charset="0"/>
                <a:cs typeface="Times New Roman" pitchFamily="18" charset="0"/>
              </a:rPr>
              <a:t>Suport decizional</a:t>
            </a:r>
          </a:p>
          <a:p>
            <a:pPr marL="342900" lvl="0" indent="-342900" algn="just" defTabSz="914400">
              <a:buFont typeface="Arial" pitchFamily="34" charset="0"/>
              <a:buChar char="•"/>
            </a:pPr>
            <a:endParaRPr lang="ro-RO" sz="800" b="1" i="1" dirty="0">
              <a:solidFill>
                <a:schemeClr val="tx2">
                  <a:lumMod val="60000"/>
                  <a:lumOff val="40000"/>
                </a:schemeClr>
              </a:solidFill>
            </a:endParaRPr>
          </a:p>
          <a:p>
            <a:pPr marL="342900" lvl="0" indent="-342900" algn="just" defTabSz="914400">
              <a:buFont typeface="Arial" pitchFamily="34" charset="0"/>
              <a:buChar char="•"/>
            </a:pPr>
            <a:r>
              <a:rPr lang="ro-RO" sz="1400" b="1" i="1" dirty="0">
                <a:solidFill>
                  <a:schemeClr val="tx2">
                    <a:lumMod val="60000"/>
                    <a:lumOff val="40000"/>
                  </a:schemeClr>
                </a:solidFill>
                <a:latin typeface="Times New Roman" pitchFamily="18" charset="0"/>
                <a:ea typeface="Tahoma" pitchFamily="34" charset="0"/>
                <a:cs typeface="Times New Roman" pitchFamily="18" charset="0"/>
              </a:rPr>
              <a:t>Controlul intern managerial, registrul riscurilor, registrul procedurilor</a:t>
            </a:r>
          </a:p>
          <a:p>
            <a:pPr marL="342900" lvl="0" indent="-342900" algn="just" defTabSz="914400">
              <a:buFont typeface="Arial" pitchFamily="34" charset="0"/>
              <a:buChar char="•"/>
            </a:pPr>
            <a:endParaRPr lang="ro-RO" sz="800" b="1" dirty="0">
              <a:solidFill>
                <a:srgbClr val="3716FC"/>
              </a:solidFill>
            </a:endParaRPr>
          </a:p>
          <a:p>
            <a:pPr marL="342900" lvl="0" indent="-342900" algn="just" defTabSz="914400"/>
            <a:r>
              <a:rPr lang="en-US" sz="1200" dirty="0" smtClean="0">
                <a:solidFill>
                  <a:prstClr val="black"/>
                </a:solidFill>
                <a:latin typeface="Tahoma" pitchFamily="34" charset="0"/>
                <a:ea typeface="Tahoma" pitchFamily="34" charset="0"/>
                <a:cs typeface="Tahoma" pitchFamily="34" charset="0"/>
              </a:rPr>
              <a:t>	</a:t>
            </a:r>
            <a:r>
              <a:rPr lang="ro-RO" sz="1200" dirty="0" smtClean="0">
                <a:solidFill>
                  <a:prstClr val="black"/>
                </a:solidFill>
                <a:latin typeface="Tahoma" pitchFamily="34" charset="0"/>
                <a:ea typeface="Tahoma" pitchFamily="34" charset="0"/>
                <a:cs typeface="Tahoma" pitchFamily="34" charset="0"/>
              </a:rPr>
              <a:t>În </a:t>
            </a:r>
            <a:r>
              <a:rPr lang="ro-RO" sz="1200" dirty="0">
                <a:solidFill>
                  <a:prstClr val="black"/>
                </a:solidFill>
                <a:latin typeface="Tahoma" pitchFamily="34" charset="0"/>
                <a:ea typeface="Tahoma" pitchFamily="34" charset="0"/>
                <a:cs typeface="Tahoma" pitchFamily="34" charset="0"/>
              </a:rPr>
              <a:t>anul </a:t>
            </a:r>
            <a:r>
              <a:rPr lang="ro-RO" sz="1200" dirty="0" smtClean="0">
                <a:solidFill>
                  <a:prstClr val="black"/>
                </a:solidFill>
                <a:latin typeface="Tahoma" pitchFamily="34" charset="0"/>
                <a:ea typeface="Tahoma" pitchFamily="34" charset="0"/>
                <a:cs typeface="Tahoma" pitchFamily="34" charset="0"/>
              </a:rPr>
              <a:t>202</a:t>
            </a:r>
            <a:r>
              <a:rPr lang="en-US" sz="1200" dirty="0" smtClean="0">
                <a:solidFill>
                  <a:prstClr val="black"/>
                </a:solidFill>
                <a:latin typeface="Tahoma" pitchFamily="34" charset="0"/>
                <a:ea typeface="Tahoma" pitchFamily="34" charset="0"/>
                <a:cs typeface="Tahoma" pitchFamily="34" charset="0"/>
              </a:rPr>
              <a:t>3</a:t>
            </a:r>
            <a:r>
              <a:rPr lang="ro-RO" sz="1200" dirty="0" smtClean="0">
                <a:solidFill>
                  <a:prstClr val="black"/>
                </a:solidFill>
                <a:latin typeface="Tahoma" pitchFamily="34" charset="0"/>
                <a:ea typeface="Tahoma" pitchFamily="34" charset="0"/>
                <a:cs typeface="Tahoma" pitchFamily="34" charset="0"/>
              </a:rPr>
              <a:t> </a:t>
            </a:r>
            <a:r>
              <a:rPr lang="ro-RO" sz="1200" dirty="0">
                <a:solidFill>
                  <a:prstClr val="black"/>
                </a:solidFill>
                <a:latin typeface="Tahoma" pitchFamily="34" charset="0"/>
                <a:ea typeface="Tahoma" pitchFamily="34" charset="0"/>
                <a:cs typeface="Tahoma" pitchFamily="34" charset="0"/>
              </a:rPr>
              <a:t>Comisia s-a întrunit în </a:t>
            </a:r>
            <a:r>
              <a:rPr lang="en-US" sz="1200" dirty="0" err="1" smtClean="0">
                <a:solidFill>
                  <a:prstClr val="black"/>
                </a:solidFill>
                <a:latin typeface="Tahoma" pitchFamily="34" charset="0"/>
                <a:ea typeface="Tahoma" pitchFamily="34" charset="0"/>
                <a:cs typeface="Tahoma" pitchFamily="34" charset="0"/>
              </a:rPr>
              <a:t>două</a:t>
            </a:r>
            <a:r>
              <a:rPr lang="en-US" sz="1200" dirty="0" smtClean="0">
                <a:solidFill>
                  <a:prstClr val="black"/>
                </a:solidFill>
                <a:latin typeface="Tahoma" pitchFamily="34" charset="0"/>
                <a:ea typeface="Tahoma" pitchFamily="34" charset="0"/>
                <a:cs typeface="Tahoma" pitchFamily="34" charset="0"/>
              </a:rPr>
              <a:t> </a:t>
            </a:r>
            <a:r>
              <a:rPr lang="ro-RO" sz="1200" dirty="0" smtClean="0">
                <a:solidFill>
                  <a:prstClr val="black"/>
                </a:solidFill>
                <a:latin typeface="Tahoma" pitchFamily="34" charset="0"/>
                <a:ea typeface="Tahoma" pitchFamily="34" charset="0"/>
                <a:cs typeface="Tahoma" pitchFamily="34" charset="0"/>
              </a:rPr>
              <a:t>ședințe  </a:t>
            </a:r>
            <a:r>
              <a:rPr lang="ro-RO" sz="1200" dirty="0">
                <a:solidFill>
                  <a:prstClr val="black"/>
                </a:solidFill>
                <a:latin typeface="Tahoma" pitchFamily="34" charset="0"/>
                <a:ea typeface="Tahoma" pitchFamily="34" charset="0"/>
                <a:cs typeface="Tahoma" pitchFamily="34" charset="0"/>
              </a:rPr>
              <a:t>de lucru, având pe agenda întâlnirilor  analize privind stadiul implementării sistemului de control intern managerial  și a situaţiei sintetice a rezultatelor autoevaluării, aprobarea Programului de dezvoltare a sistemului de control intern managerial la nivelul instituției, analiza riscurilor identificate la nivelul instituției, aprobarea proiectelor de revizuire a procedurilor depuse la Secretariatul Tehnic al Comisiei de Monitorizare, completarea Registrului procedurilor. </a:t>
            </a:r>
            <a:endParaRPr lang="en-GB" sz="1200" dirty="0">
              <a:solidFill>
                <a:prstClr val="black"/>
              </a:solidFill>
              <a:latin typeface="Tahoma" pitchFamily="34" charset="0"/>
              <a:ea typeface="Tahoma" pitchFamily="34" charset="0"/>
              <a:cs typeface="Tahoma" pitchFamily="34" charset="0"/>
            </a:endParaRPr>
          </a:p>
          <a:p>
            <a:pPr marL="342900" lvl="0" indent="-342900" algn="just" defTabSz="914400">
              <a:buFont typeface="Arial" pitchFamily="34" charset="0"/>
              <a:buChar char="•"/>
            </a:pPr>
            <a:endParaRPr lang="ro-RO" sz="1200" dirty="0">
              <a:solidFill>
                <a:prstClr val="black"/>
              </a:solidFill>
              <a:latin typeface="Tahoma" pitchFamily="34" charset="0"/>
              <a:ea typeface="Tahoma" pitchFamily="34" charset="0"/>
              <a:cs typeface="Tahoma" pitchFamily="34" charset="0"/>
            </a:endParaRPr>
          </a:p>
          <a:p>
            <a:pPr marL="342900" lvl="0" indent="-342900" algn="just" defTabSz="914400">
              <a:buFont typeface="Arial" pitchFamily="34" charset="0"/>
              <a:buChar char="•"/>
            </a:pPr>
            <a:r>
              <a:rPr lang="ro-RO" sz="1200" i="1" dirty="0">
                <a:solidFill>
                  <a:prstClr val="black"/>
                </a:solidFill>
                <a:latin typeface="Tahoma" pitchFamily="34" charset="0"/>
                <a:ea typeface="Tahoma" pitchFamily="34" charset="0"/>
                <a:cs typeface="Tahoma" pitchFamily="34" charset="0"/>
              </a:rPr>
              <a:t>Registrul procedurilor</a:t>
            </a:r>
          </a:p>
          <a:p>
            <a:pPr marL="342900" lvl="0" indent="-342900" algn="just" defTabSz="914400"/>
            <a:r>
              <a:rPr lang="en-US" sz="1200" dirty="0" smtClean="0">
                <a:solidFill>
                  <a:prstClr val="black"/>
                </a:solidFill>
                <a:latin typeface="Tahoma" pitchFamily="34" charset="0"/>
                <a:ea typeface="Tahoma" pitchFamily="34" charset="0"/>
                <a:cs typeface="Tahoma" pitchFamily="34" charset="0"/>
              </a:rPr>
              <a:t>	</a:t>
            </a:r>
            <a:r>
              <a:rPr lang="ro-RO" sz="1200" dirty="0" smtClean="0">
                <a:solidFill>
                  <a:prstClr val="black"/>
                </a:solidFill>
                <a:latin typeface="Tahoma" pitchFamily="34" charset="0"/>
                <a:ea typeface="Tahoma" pitchFamily="34" charset="0"/>
                <a:cs typeface="Tahoma" pitchFamily="34" charset="0"/>
              </a:rPr>
              <a:t>Până </a:t>
            </a:r>
            <a:r>
              <a:rPr lang="ro-RO" sz="1200" dirty="0">
                <a:solidFill>
                  <a:prstClr val="black"/>
                </a:solidFill>
                <a:latin typeface="Tahoma" pitchFamily="34" charset="0"/>
                <a:ea typeface="Tahoma" pitchFamily="34" charset="0"/>
                <a:cs typeface="Tahoma" pitchFamily="34" charset="0"/>
              </a:rPr>
              <a:t>la această dată, pe lângă procedurile operaționale de  lucru ale serviciilor publice comunitare, cuprinde: un număr de </a:t>
            </a:r>
            <a:r>
              <a:rPr lang="ro-RO" sz="1200" dirty="0" smtClean="0">
                <a:solidFill>
                  <a:prstClr val="black"/>
                </a:solidFill>
                <a:latin typeface="Tahoma" pitchFamily="34" charset="0"/>
                <a:ea typeface="Tahoma" pitchFamily="34" charset="0"/>
                <a:cs typeface="Tahoma" pitchFamily="34" charset="0"/>
              </a:rPr>
              <a:t>13 </a:t>
            </a:r>
            <a:r>
              <a:rPr lang="ro-RO" sz="1200" dirty="0">
                <a:solidFill>
                  <a:prstClr val="black"/>
                </a:solidFill>
                <a:latin typeface="Tahoma" pitchFamily="34" charset="0"/>
                <a:ea typeface="Tahoma" pitchFamily="34" charset="0"/>
                <a:cs typeface="Tahoma" pitchFamily="34" charset="0"/>
              </a:rPr>
              <a:t>proceduri de sistem și </a:t>
            </a:r>
            <a:r>
              <a:rPr lang="ro-RO" sz="1200" dirty="0" smtClean="0">
                <a:solidFill>
                  <a:prstClr val="black"/>
                </a:solidFill>
                <a:latin typeface="Tahoma" pitchFamily="34" charset="0"/>
                <a:ea typeface="Tahoma" pitchFamily="34" charset="0"/>
                <a:cs typeface="Tahoma" pitchFamily="34" charset="0"/>
              </a:rPr>
              <a:t>5</a:t>
            </a:r>
            <a:r>
              <a:rPr lang="en-US" sz="1200" dirty="0" smtClean="0">
                <a:solidFill>
                  <a:prstClr val="black"/>
                </a:solidFill>
                <a:latin typeface="Tahoma" pitchFamily="34" charset="0"/>
                <a:ea typeface="Tahoma" pitchFamily="34" charset="0"/>
                <a:cs typeface="Tahoma" pitchFamily="34" charset="0"/>
              </a:rPr>
              <a:t>3</a:t>
            </a:r>
            <a:r>
              <a:rPr lang="ro-RO" sz="1200" dirty="0" smtClean="0">
                <a:solidFill>
                  <a:prstClr val="black"/>
                </a:solidFill>
                <a:latin typeface="Tahoma" pitchFamily="34" charset="0"/>
                <a:ea typeface="Tahoma" pitchFamily="34" charset="0"/>
                <a:cs typeface="Tahoma" pitchFamily="34" charset="0"/>
              </a:rPr>
              <a:t> </a:t>
            </a:r>
            <a:r>
              <a:rPr lang="ro-RO" sz="1200" dirty="0">
                <a:solidFill>
                  <a:prstClr val="black"/>
                </a:solidFill>
                <a:latin typeface="Tahoma" pitchFamily="34" charset="0"/>
                <a:ea typeface="Tahoma" pitchFamily="34" charset="0"/>
                <a:cs typeface="Tahoma" pitchFamily="34" charset="0"/>
              </a:rPr>
              <a:t>de  proceduri operaționale, </a:t>
            </a:r>
            <a:r>
              <a:rPr lang="ro-RO" sz="1200" dirty="0" smtClean="0">
                <a:solidFill>
                  <a:prstClr val="black"/>
                </a:solidFill>
                <a:latin typeface="Tahoma" pitchFamily="34" charset="0"/>
                <a:ea typeface="Tahoma" pitchFamily="34" charset="0"/>
                <a:cs typeface="Tahoma" pitchFamily="34" charset="0"/>
              </a:rPr>
              <a:t>revizuite </a:t>
            </a:r>
            <a:r>
              <a:rPr lang="ro-RO" sz="1200" dirty="0">
                <a:solidFill>
                  <a:prstClr val="black"/>
                </a:solidFill>
                <a:latin typeface="Tahoma" pitchFamily="34" charset="0"/>
                <a:ea typeface="Tahoma" pitchFamily="34" charset="0"/>
                <a:cs typeface="Tahoma" pitchFamily="34" charset="0"/>
              </a:rPr>
              <a:t>în baza noilor prevederi legale Ordinul nr.600/2018 al S.G.G. </a:t>
            </a:r>
            <a:endParaRPr lang="en-GB" sz="1200" dirty="0">
              <a:solidFill>
                <a:prstClr val="black"/>
              </a:solidFill>
              <a:latin typeface="Tahoma" pitchFamily="34" charset="0"/>
              <a:ea typeface="Tahoma" pitchFamily="34" charset="0"/>
              <a:cs typeface="Tahoma" pitchFamily="34" charset="0"/>
            </a:endParaRPr>
          </a:p>
          <a:p>
            <a:pPr algn="just"/>
            <a:endParaRPr lang="vi-VN" sz="1700" i="1" dirty="0">
              <a:solidFill>
                <a:schemeClr val="tx1"/>
              </a:solidFill>
              <a:latin typeface="Times New Roman" pitchFamily="18" charset="0"/>
              <a:cs typeface="Times New Roman" pitchFamily="18" charset="0"/>
            </a:endParaRPr>
          </a:p>
        </p:txBody>
      </p:sp>
      <p:sp>
        <p:nvSpPr>
          <p:cNvPr id="2059" name="Rectangle 11"/>
          <p:cNvSpPr>
            <a:spLocks noChangeArrowheads="1"/>
          </p:cNvSpPr>
          <p:nvPr/>
        </p:nvSpPr>
        <p:spPr bwMode="auto">
          <a:xfrm>
            <a:off x="281354" y="-85597"/>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16" name="Rectangle 11"/>
          <p:cNvSpPr>
            <a:spLocks noChangeArrowheads="1"/>
          </p:cNvSpPr>
          <p:nvPr/>
        </p:nvSpPr>
        <p:spPr bwMode="auto">
          <a:xfrm>
            <a:off x="773723" y="1885950"/>
            <a:ext cx="7737231" cy="1402098"/>
          </a:xfrm>
          <a:prstGeom prst="rect">
            <a:avLst/>
          </a:prstGeom>
          <a:noFill/>
          <a:ln w="9525">
            <a:noFill/>
            <a:miter lim="800000"/>
            <a:headEnd/>
            <a:tailEnd/>
          </a:ln>
          <a:effectLst/>
        </p:spPr>
        <p:txBody>
          <a:bodyPr vert="horz" wrap="squar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Tree>
    <p:extLst>
      <p:ext uri="{BB962C8B-B14F-4D97-AF65-F5344CB8AC3E}">
        <p14:creationId xmlns:p14="http://schemas.microsoft.com/office/powerpoint/2010/main" xmlns="" val="38933819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0" y="-228600"/>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77"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p:cNvSpPr>
            <p:nvPr/>
          </p:nvSpPr>
          <p:spPr bwMode="auto">
            <a:xfrm>
              <a:off x="2340" y="5273"/>
              <a:ext cx="5697" cy="5369"/>
            </a:xfrm>
            <a:custGeom>
              <a:avLst/>
              <a:gdLst/>
              <a:ahLst/>
              <a:cxnLst>
                <a:cxn ang="0">
                  <a:pos x="81" y="5295"/>
                </a:cxn>
                <a:cxn ang="0">
                  <a:pos x="1582" y="648"/>
                </a:cxn>
                <a:cxn ang="0">
                  <a:pos x="1420" y="1131"/>
                </a:cxn>
                <a:cxn ang="0">
                  <a:pos x="1472" y="718"/>
                </a:cxn>
                <a:cxn ang="0">
                  <a:pos x="1465" y="711"/>
                </a:cxn>
                <a:cxn ang="0">
                  <a:pos x="341" y="746"/>
                </a:cxn>
                <a:cxn ang="0">
                  <a:pos x="1397" y="1544"/>
                </a:cxn>
                <a:cxn ang="0">
                  <a:pos x="1047" y="2449"/>
                </a:cxn>
                <a:cxn ang="0">
                  <a:pos x="1397" y="1554"/>
                </a:cxn>
                <a:cxn ang="0">
                  <a:pos x="910" y="1381"/>
                </a:cxn>
                <a:cxn ang="0">
                  <a:pos x="958" y="2675"/>
                </a:cxn>
                <a:cxn ang="0">
                  <a:pos x="737" y="3242"/>
                </a:cxn>
                <a:cxn ang="0">
                  <a:pos x="442" y="2562"/>
                </a:cxn>
                <a:cxn ang="0">
                  <a:pos x="482" y="2562"/>
                </a:cxn>
                <a:cxn ang="0">
                  <a:pos x="2" y="3525"/>
                </a:cxn>
                <a:cxn ang="0">
                  <a:pos x="638" y="3873"/>
                </a:cxn>
                <a:cxn ang="0">
                  <a:pos x="644" y="3883"/>
                </a:cxn>
                <a:cxn ang="0">
                  <a:pos x="738" y="3658"/>
                </a:cxn>
                <a:cxn ang="0">
                  <a:pos x="595" y="3631"/>
                </a:cxn>
                <a:cxn ang="0">
                  <a:pos x="1052" y="2460"/>
                </a:cxn>
                <a:cxn ang="0">
                  <a:pos x="1057" y="2449"/>
                </a:cxn>
                <a:cxn ang="0">
                  <a:pos x="1409" y="1548"/>
                </a:cxn>
                <a:cxn ang="0">
                  <a:pos x="1548" y="1178"/>
                </a:cxn>
                <a:cxn ang="0">
                  <a:pos x="1576" y="666"/>
                </a:cxn>
                <a:cxn ang="0">
                  <a:pos x="1952" y="446"/>
                </a:cxn>
                <a:cxn ang="0">
                  <a:pos x="1673" y="1073"/>
                </a:cxn>
                <a:cxn ang="0">
                  <a:pos x="1952" y="446"/>
                </a:cxn>
                <a:cxn ang="0">
                  <a:pos x="1694" y="1073"/>
                </a:cxn>
                <a:cxn ang="0">
                  <a:pos x="1962" y="456"/>
                </a:cxn>
                <a:cxn ang="0">
                  <a:pos x="1882" y="5348"/>
                </a:cxn>
                <a:cxn ang="0">
                  <a:pos x="1144" y="5343"/>
                </a:cxn>
                <a:cxn ang="0">
                  <a:pos x="2049" y="5344"/>
                </a:cxn>
                <a:cxn ang="0">
                  <a:pos x="2535" y="139"/>
                </a:cxn>
                <a:cxn ang="0">
                  <a:pos x="2441" y="191"/>
                </a:cxn>
                <a:cxn ang="0">
                  <a:pos x="2433" y="184"/>
                </a:cxn>
                <a:cxn ang="0">
                  <a:pos x="2360" y="754"/>
                </a:cxn>
                <a:cxn ang="0">
                  <a:pos x="2550" y="121"/>
                </a:cxn>
                <a:cxn ang="0">
                  <a:pos x="2757" y="18"/>
                </a:cxn>
                <a:cxn ang="0">
                  <a:pos x="2646" y="79"/>
                </a:cxn>
                <a:cxn ang="0">
                  <a:pos x="2638" y="73"/>
                </a:cxn>
                <a:cxn ang="0">
                  <a:pos x="2485" y="695"/>
                </a:cxn>
                <a:cxn ang="0">
                  <a:pos x="2772" y="0"/>
                </a:cxn>
                <a:cxn ang="0">
                  <a:pos x="2049" y="5344"/>
                </a:cxn>
                <a:cxn ang="0">
                  <a:pos x="3263" y="5309"/>
                </a:cxn>
                <a:cxn ang="0">
                  <a:pos x="2815" y="5313"/>
                </a:cxn>
                <a:cxn ang="0">
                  <a:pos x="3283" y="5310"/>
                </a:cxn>
                <a:cxn ang="0">
                  <a:pos x="3332" y="5311"/>
                </a:cxn>
                <a:cxn ang="0">
                  <a:pos x="3838" y="5327"/>
                </a:cxn>
                <a:cxn ang="0">
                  <a:pos x="5358" y="3848"/>
                </a:cxn>
                <a:cxn ang="0">
                  <a:pos x="5353" y="3855"/>
                </a:cxn>
                <a:cxn ang="0">
                  <a:pos x="4125" y="5300"/>
                </a:cxn>
                <a:cxn ang="0">
                  <a:pos x="5696" y="3831"/>
                </a:cxn>
              </a:cxnLst>
              <a:rect l="0" t="0" r="r" b="b"/>
              <a:pathLst>
                <a:path w="5697" h="5369">
                  <a:moveTo>
                    <a:pt x="1144" y="5343"/>
                  </a:moveTo>
                  <a:lnTo>
                    <a:pt x="81" y="5285"/>
                  </a:lnTo>
                  <a:lnTo>
                    <a:pt x="81" y="5295"/>
                  </a:lnTo>
                  <a:lnTo>
                    <a:pt x="385" y="5311"/>
                  </a:lnTo>
                  <a:lnTo>
                    <a:pt x="1144" y="5343"/>
                  </a:lnTo>
                  <a:close/>
                  <a:moveTo>
                    <a:pt x="1582" y="648"/>
                  </a:moveTo>
                  <a:lnTo>
                    <a:pt x="1566" y="656"/>
                  </a:lnTo>
                  <a:lnTo>
                    <a:pt x="1566" y="666"/>
                  </a:lnTo>
                  <a:lnTo>
                    <a:pt x="1420" y="1131"/>
                  </a:lnTo>
                  <a:lnTo>
                    <a:pt x="1359" y="1109"/>
                  </a:lnTo>
                  <a:lnTo>
                    <a:pt x="1346" y="1104"/>
                  </a:lnTo>
                  <a:lnTo>
                    <a:pt x="1472" y="718"/>
                  </a:lnTo>
                  <a:lnTo>
                    <a:pt x="1566" y="666"/>
                  </a:lnTo>
                  <a:lnTo>
                    <a:pt x="1566" y="656"/>
                  </a:lnTo>
                  <a:lnTo>
                    <a:pt x="1465" y="711"/>
                  </a:lnTo>
                  <a:lnTo>
                    <a:pt x="1337" y="1101"/>
                  </a:lnTo>
                  <a:lnTo>
                    <a:pt x="345" y="738"/>
                  </a:lnTo>
                  <a:lnTo>
                    <a:pt x="341" y="746"/>
                  </a:lnTo>
                  <a:lnTo>
                    <a:pt x="1541" y="1185"/>
                  </a:lnTo>
                  <a:lnTo>
                    <a:pt x="1400" y="1545"/>
                  </a:lnTo>
                  <a:lnTo>
                    <a:pt x="1397" y="1544"/>
                  </a:lnTo>
                  <a:lnTo>
                    <a:pt x="1397" y="1554"/>
                  </a:lnTo>
                  <a:lnTo>
                    <a:pt x="1047" y="2449"/>
                  </a:lnTo>
                  <a:lnTo>
                    <a:pt x="540" y="2308"/>
                  </a:lnTo>
                  <a:lnTo>
                    <a:pt x="915" y="1393"/>
                  </a:lnTo>
                  <a:lnTo>
                    <a:pt x="1397" y="1554"/>
                  </a:lnTo>
                  <a:lnTo>
                    <a:pt x="1397" y="1544"/>
                  </a:lnTo>
                  <a:lnTo>
                    <a:pt x="944" y="1393"/>
                  </a:lnTo>
                  <a:lnTo>
                    <a:pt x="910" y="1381"/>
                  </a:lnTo>
                  <a:lnTo>
                    <a:pt x="528" y="2314"/>
                  </a:lnTo>
                  <a:lnTo>
                    <a:pt x="1043" y="2458"/>
                  </a:lnTo>
                  <a:lnTo>
                    <a:pt x="958" y="2675"/>
                  </a:lnTo>
                  <a:lnTo>
                    <a:pt x="955" y="2674"/>
                  </a:lnTo>
                  <a:lnTo>
                    <a:pt x="955" y="2684"/>
                  </a:lnTo>
                  <a:lnTo>
                    <a:pt x="737" y="3242"/>
                  </a:lnTo>
                  <a:lnTo>
                    <a:pt x="585" y="3631"/>
                  </a:lnTo>
                  <a:lnTo>
                    <a:pt x="61" y="3536"/>
                  </a:lnTo>
                  <a:lnTo>
                    <a:pt x="442" y="2562"/>
                  </a:lnTo>
                  <a:lnTo>
                    <a:pt x="955" y="2684"/>
                  </a:lnTo>
                  <a:lnTo>
                    <a:pt x="955" y="2674"/>
                  </a:lnTo>
                  <a:lnTo>
                    <a:pt x="482" y="2562"/>
                  </a:lnTo>
                  <a:lnTo>
                    <a:pt x="437" y="2551"/>
                  </a:lnTo>
                  <a:lnTo>
                    <a:pt x="52" y="3534"/>
                  </a:lnTo>
                  <a:lnTo>
                    <a:pt x="2" y="3525"/>
                  </a:lnTo>
                  <a:lnTo>
                    <a:pt x="0" y="3534"/>
                  </a:lnTo>
                  <a:lnTo>
                    <a:pt x="731" y="3666"/>
                  </a:lnTo>
                  <a:lnTo>
                    <a:pt x="638" y="3873"/>
                  </a:lnTo>
                  <a:lnTo>
                    <a:pt x="1" y="3801"/>
                  </a:lnTo>
                  <a:lnTo>
                    <a:pt x="0" y="3810"/>
                  </a:lnTo>
                  <a:lnTo>
                    <a:pt x="644" y="3883"/>
                  </a:lnTo>
                  <a:lnTo>
                    <a:pt x="742" y="3665"/>
                  </a:lnTo>
                  <a:lnTo>
                    <a:pt x="737" y="3663"/>
                  </a:lnTo>
                  <a:lnTo>
                    <a:pt x="738" y="3658"/>
                  </a:lnTo>
                  <a:lnTo>
                    <a:pt x="594" y="3632"/>
                  </a:lnTo>
                  <a:lnTo>
                    <a:pt x="595" y="3631"/>
                  </a:lnTo>
                  <a:lnTo>
                    <a:pt x="967" y="2677"/>
                  </a:lnTo>
                  <a:lnTo>
                    <a:pt x="1052" y="2460"/>
                  </a:lnTo>
                  <a:lnTo>
                    <a:pt x="1054" y="2455"/>
                  </a:lnTo>
                  <a:lnTo>
                    <a:pt x="1057" y="2449"/>
                  </a:lnTo>
                  <a:lnTo>
                    <a:pt x="1111" y="2311"/>
                  </a:lnTo>
                  <a:lnTo>
                    <a:pt x="1409" y="1548"/>
                  </a:lnTo>
                  <a:lnTo>
                    <a:pt x="1551" y="1184"/>
                  </a:lnTo>
                  <a:lnTo>
                    <a:pt x="1547" y="1183"/>
                  </a:lnTo>
                  <a:lnTo>
                    <a:pt x="1548" y="1178"/>
                  </a:lnTo>
                  <a:lnTo>
                    <a:pt x="1429" y="1134"/>
                  </a:lnTo>
                  <a:lnTo>
                    <a:pt x="1430" y="1131"/>
                  </a:lnTo>
                  <a:lnTo>
                    <a:pt x="1576" y="666"/>
                  </a:lnTo>
                  <a:lnTo>
                    <a:pt x="1582" y="648"/>
                  </a:lnTo>
                  <a:close/>
                  <a:moveTo>
                    <a:pt x="1968" y="438"/>
                  </a:moveTo>
                  <a:lnTo>
                    <a:pt x="1952" y="446"/>
                  </a:lnTo>
                  <a:lnTo>
                    <a:pt x="1952" y="456"/>
                  </a:lnTo>
                  <a:lnTo>
                    <a:pt x="1773" y="1025"/>
                  </a:lnTo>
                  <a:lnTo>
                    <a:pt x="1673" y="1073"/>
                  </a:lnTo>
                  <a:lnTo>
                    <a:pt x="1858" y="508"/>
                  </a:lnTo>
                  <a:lnTo>
                    <a:pt x="1952" y="456"/>
                  </a:lnTo>
                  <a:lnTo>
                    <a:pt x="1952" y="446"/>
                  </a:lnTo>
                  <a:lnTo>
                    <a:pt x="1851" y="501"/>
                  </a:lnTo>
                  <a:lnTo>
                    <a:pt x="1658" y="1090"/>
                  </a:lnTo>
                  <a:lnTo>
                    <a:pt x="1694" y="1073"/>
                  </a:lnTo>
                  <a:lnTo>
                    <a:pt x="1781" y="1031"/>
                  </a:lnTo>
                  <a:lnTo>
                    <a:pt x="1851" y="809"/>
                  </a:lnTo>
                  <a:lnTo>
                    <a:pt x="1962" y="456"/>
                  </a:lnTo>
                  <a:lnTo>
                    <a:pt x="1968" y="438"/>
                  </a:lnTo>
                  <a:close/>
                  <a:moveTo>
                    <a:pt x="2049" y="5344"/>
                  </a:moveTo>
                  <a:lnTo>
                    <a:pt x="1882" y="5348"/>
                  </a:lnTo>
                  <a:lnTo>
                    <a:pt x="1609" y="5350"/>
                  </a:lnTo>
                  <a:lnTo>
                    <a:pt x="1338" y="5348"/>
                  </a:lnTo>
                  <a:lnTo>
                    <a:pt x="1144" y="5343"/>
                  </a:lnTo>
                  <a:lnTo>
                    <a:pt x="1600" y="5368"/>
                  </a:lnTo>
                  <a:lnTo>
                    <a:pt x="1931" y="5350"/>
                  </a:lnTo>
                  <a:lnTo>
                    <a:pt x="2049" y="5344"/>
                  </a:lnTo>
                  <a:close/>
                  <a:moveTo>
                    <a:pt x="2550" y="121"/>
                  </a:moveTo>
                  <a:lnTo>
                    <a:pt x="2535" y="129"/>
                  </a:lnTo>
                  <a:lnTo>
                    <a:pt x="2535" y="139"/>
                  </a:lnTo>
                  <a:lnTo>
                    <a:pt x="2352" y="748"/>
                  </a:lnTo>
                  <a:lnTo>
                    <a:pt x="2252" y="796"/>
                  </a:lnTo>
                  <a:lnTo>
                    <a:pt x="2441" y="191"/>
                  </a:lnTo>
                  <a:lnTo>
                    <a:pt x="2535" y="139"/>
                  </a:lnTo>
                  <a:lnTo>
                    <a:pt x="2535" y="129"/>
                  </a:lnTo>
                  <a:lnTo>
                    <a:pt x="2433" y="184"/>
                  </a:lnTo>
                  <a:lnTo>
                    <a:pt x="2237" y="813"/>
                  </a:lnTo>
                  <a:lnTo>
                    <a:pt x="2273" y="796"/>
                  </a:lnTo>
                  <a:lnTo>
                    <a:pt x="2360" y="754"/>
                  </a:lnTo>
                  <a:lnTo>
                    <a:pt x="2384" y="675"/>
                  </a:lnTo>
                  <a:lnTo>
                    <a:pt x="2545" y="139"/>
                  </a:lnTo>
                  <a:lnTo>
                    <a:pt x="2550" y="121"/>
                  </a:lnTo>
                  <a:close/>
                  <a:moveTo>
                    <a:pt x="2772" y="0"/>
                  </a:moveTo>
                  <a:lnTo>
                    <a:pt x="2757" y="8"/>
                  </a:lnTo>
                  <a:lnTo>
                    <a:pt x="2757" y="18"/>
                  </a:lnTo>
                  <a:lnTo>
                    <a:pt x="2567" y="645"/>
                  </a:lnTo>
                  <a:lnTo>
                    <a:pt x="2464" y="695"/>
                  </a:lnTo>
                  <a:lnTo>
                    <a:pt x="2646" y="79"/>
                  </a:lnTo>
                  <a:lnTo>
                    <a:pt x="2757" y="18"/>
                  </a:lnTo>
                  <a:lnTo>
                    <a:pt x="2757" y="8"/>
                  </a:lnTo>
                  <a:lnTo>
                    <a:pt x="2638" y="73"/>
                  </a:lnTo>
                  <a:lnTo>
                    <a:pt x="2614" y="153"/>
                  </a:lnTo>
                  <a:lnTo>
                    <a:pt x="2449" y="712"/>
                  </a:lnTo>
                  <a:lnTo>
                    <a:pt x="2485" y="695"/>
                  </a:lnTo>
                  <a:lnTo>
                    <a:pt x="2575" y="651"/>
                  </a:lnTo>
                  <a:lnTo>
                    <a:pt x="2766" y="18"/>
                  </a:lnTo>
                  <a:lnTo>
                    <a:pt x="2772" y="0"/>
                  </a:lnTo>
                  <a:close/>
                  <a:moveTo>
                    <a:pt x="2815" y="5313"/>
                  </a:moveTo>
                  <a:lnTo>
                    <a:pt x="2591" y="5319"/>
                  </a:lnTo>
                  <a:lnTo>
                    <a:pt x="2049" y="5344"/>
                  </a:lnTo>
                  <a:lnTo>
                    <a:pt x="2815" y="5313"/>
                  </a:lnTo>
                  <a:close/>
                  <a:moveTo>
                    <a:pt x="3283" y="5310"/>
                  </a:moveTo>
                  <a:lnTo>
                    <a:pt x="3263" y="5309"/>
                  </a:lnTo>
                  <a:lnTo>
                    <a:pt x="3063" y="5300"/>
                  </a:lnTo>
                  <a:lnTo>
                    <a:pt x="2855" y="5311"/>
                  </a:lnTo>
                  <a:lnTo>
                    <a:pt x="2815" y="5313"/>
                  </a:lnTo>
                  <a:lnTo>
                    <a:pt x="3030" y="5309"/>
                  </a:lnTo>
                  <a:lnTo>
                    <a:pt x="3137" y="5309"/>
                  </a:lnTo>
                  <a:lnTo>
                    <a:pt x="3283" y="5310"/>
                  </a:lnTo>
                  <a:close/>
                  <a:moveTo>
                    <a:pt x="3838" y="5327"/>
                  </a:moveTo>
                  <a:lnTo>
                    <a:pt x="3575" y="5316"/>
                  </a:lnTo>
                  <a:lnTo>
                    <a:pt x="3332" y="5311"/>
                  </a:lnTo>
                  <a:lnTo>
                    <a:pt x="3283" y="5310"/>
                  </a:lnTo>
                  <a:lnTo>
                    <a:pt x="3837" y="5336"/>
                  </a:lnTo>
                  <a:lnTo>
                    <a:pt x="3838" y="5327"/>
                  </a:lnTo>
                  <a:close/>
                  <a:moveTo>
                    <a:pt x="5696" y="3831"/>
                  </a:moveTo>
                  <a:lnTo>
                    <a:pt x="5695" y="3822"/>
                  </a:lnTo>
                  <a:lnTo>
                    <a:pt x="5358" y="3848"/>
                  </a:lnTo>
                  <a:lnTo>
                    <a:pt x="4417" y="3496"/>
                  </a:lnTo>
                  <a:lnTo>
                    <a:pt x="4414" y="3504"/>
                  </a:lnTo>
                  <a:lnTo>
                    <a:pt x="5353" y="3855"/>
                  </a:lnTo>
                  <a:lnTo>
                    <a:pt x="5216" y="5241"/>
                  </a:lnTo>
                  <a:lnTo>
                    <a:pt x="4125" y="5291"/>
                  </a:lnTo>
                  <a:lnTo>
                    <a:pt x="4125" y="5300"/>
                  </a:lnTo>
                  <a:lnTo>
                    <a:pt x="5225" y="5250"/>
                  </a:lnTo>
                  <a:lnTo>
                    <a:pt x="5362" y="3856"/>
                  </a:lnTo>
                  <a:lnTo>
                    <a:pt x="5696" y="3831"/>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3" name="AutoShape 5"/>
            <p:cNvSpPr>
              <a:spLocks/>
            </p:cNvSpPr>
            <p:nvPr/>
          </p:nvSpPr>
          <p:spPr bwMode="auto">
            <a:xfrm>
              <a:off x="2448" y="3182"/>
              <a:ext cx="11133" cy="6819"/>
            </a:xfrm>
            <a:custGeom>
              <a:avLst/>
              <a:gdLst/>
              <a:ahLst/>
              <a:cxnLst>
                <a:cxn ang="0">
                  <a:pos x="0" y="6816"/>
                </a:cxn>
                <a:cxn ang="0">
                  <a:pos x="731" y="5964"/>
                </a:cxn>
                <a:cxn ang="0">
                  <a:pos x="301" y="6795"/>
                </a:cxn>
                <a:cxn ang="0">
                  <a:pos x="594" y="5993"/>
                </a:cxn>
                <a:cxn ang="0">
                  <a:pos x="727" y="5976"/>
                </a:cxn>
                <a:cxn ang="0">
                  <a:pos x="1142" y="4680"/>
                </a:cxn>
                <a:cxn ang="0">
                  <a:pos x="1142" y="4680"/>
                </a:cxn>
                <a:cxn ang="0">
                  <a:pos x="740" y="5471"/>
                </a:cxn>
                <a:cxn ang="0">
                  <a:pos x="1157" y="4666"/>
                </a:cxn>
                <a:cxn ang="0">
                  <a:pos x="1135" y="5365"/>
                </a:cxn>
                <a:cxn ang="0">
                  <a:pos x="1383" y="4593"/>
                </a:cxn>
                <a:cxn ang="0">
                  <a:pos x="1142" y="5372"/>
                </a:cxn>
                <a:cxn ang="0">
                  <a:pos x="1468" y="5818"/>
                </a:cxn>
                <a:cxn ang="0">
                  <a:pos x="1308" y="5866"/>
                </a:cxn>
                <a:cxn ang="0">
                  <a:pos x="982" y="6805"/>
                </a:cxn>
                <a:cxn ang="0">
                  <a:pos x="1482" y="5814"/>
                </a:cxn>
                <a:cxn ang="0">
                  <a:pos x="1271" y="4216"/>
                </a:cxn>
                <a:cxn ang="0">
                  <a:pos x="1514" y="3517"/>
                </a:cxn>
                <a:cxn ang="0">
                  <a:pos x="1278" y="4223"/>
                </a:cxn>
                <a:cxn ang="0">
                  <a:pos x="1728" y="3417"/>
                </a:cxn>
                <a:cxn ang="0">
                  <a:pos x="1395" y="4163"/>
                </a:cxn>
                <a:cxn ang="0">
                  <a:pos x="1615" y="3469"/>
                </a:cxn>
                <a:cxn ang="0">
                  <a:pos x="1552" y="3969"/>
                </a:cxn>
                <a:cxn ang="0">
                  <a:pos x="1783" y="4464"/>
                </a:cxn>
                <a:cxn ang="0">
                  <a:pos x="1671" y="4509"/>
                </a:cxn>
                <a:cxn ang="0">
                  <a:pos x="1417" y="5305"/>
                </a:cxn>
                <a:cxn ang="0">
                  <a:pos x="1796" y="4459"/>
                </a:cxn>
                <a:cxn ang="0">
                  <a:pos x="1816" y="3983"/>
                </a:cxn>
                <a:cxn ang="0">
                  <a:pos x="2031" y="3275"/>
                </a:cxn>
                <a:cxn ang="0">
                  <a:pos x="1823" y="3989"/>
                </a:cxn>
                <a:cxn ang="0">
                  <a:pos x="2042" y="4380"/>
                </a:cxn>
                <a:cxn ang="0">
                  <a:pos x="1930" y="4426"/>
                </a:cxn>
                <a:cxn ang="0">
                  <a:pos x="1900" y="4493"/>
                </a:cxn>
                <a:cxn ang="0">
                  <a:pos x="2051" y="4389"/>
                </a:cxn>
                <a:cxn ang="0">
                  <a:pos x="2231" y="3192"/>
                </a:cxn>
                <a:cxn ang="0">
                  <a:pos x="2231" y="3192"/>
                </a:cxn>
                <a:cxn ang="0">
                  <a:pos x="1898" y="3957"/>
                </a:cxn>
                <a:cxn ang="0">
                  <a:pos x="2246" y="3175"/>
                </a:cxn>
                <a:cxn ang="0">
                  <a:pos x="7480" y="4599"/>
                </a:cxn>
                <a:cxn ang="0">
                  <a:pos x="7471" y="2945"/>
                </a:cxn>
                <a:cxn ang="0">
                  <a:pos x="7862" y="531"/>
                </a:cxn>
                <a:cxn ang="0">
                  <a:pos x="7936" y="2804"/>
                </a:cxn>
                <a:cxn ang="0">
                  <a:pos x="7936" y="2804"/>
                </a:cxn>
                <a:cxn ang="0">
                  <a:pos x="7961" y="1614"/>
                </a:cxn>
                <a:cxn ang="0">
                  <a:pos x="7972" y="1913"/>
                </a:cxn>
                <a:cxn ang="0">
                  <a:pos x="8332" y="300"/>
                </a:cxn>
                <a:cxn ang="0">
                  <a:pos x="8497" y="1407"/>
                </a:cxn>
                <a:cxn ang="0">
                  <a:pos x="8497" y="1407"/>
                </a:cxn>
                <a:cxn ang="0">
                  <a:pos x="8495" y="2635"/>
                </a:cxn>
                <a:cxn ang="0">
                  <a:pos x="8513" y="1710"/>
                </a:cxn>
                <a:cxn ang="0">
                  <a:pos x="8867" y="31"/>
                </a:cxn>
                <a:cxn ang="0">
                  <a:pos x="9072" y="1179"/>
                </a:cxn>
                <a:cxn ang="0">
                  <a:pos x="9072" y="1179"/>
                </a:cxn>
                <a:cxn ang="0">
                  <a:pos x="9130" y="2446"/>
                </a:cxn>
                <a:cxn ang="0">
                  <a:pos x="9100" y="1490"/>
                </a:cxn>
                <a:cxn ang="0">
                  <a:pos x="10455" y="1000"/>
                </a:cxn>
                <a:cxn ang="0">
                  <a:pos x="10862" y="2990"/>
                </a:cxn>
                <a:cxn ang="0">
                  <a:pos x="10862" y="2990"/>
                </a:cxn>
                <a:cxn ang="0">
                  <a:pos x="11124" y="4319"/>
                </a:cxn>
              </a:cxnLst>
              <a:rect l="0" t="0" r="r" b="b"/>
              <a:pathLst>
                <a:path w="11133" h="6819">
                  <a:moveTo>
                    <a:pt x="533" y="5974"/>
                  </a:moveTo>
                  <a:lnTo>
                    <a:pt x="532" y="5965"/>
                  </a:lnTo>
                  <a:lnTo>
                    <a:pt x="328" y="5992"/>
                  </a:lnTo>
                  <a:lnTo>
                    <a:pt x="0" y="6816"/>
                  </a:lnTo>
                  <a:lnTo>
                    <a:pt x="9" y="6819"/>
                  </a:lnTo>
                  <a:lnTo>
                    <a:pt x="335" y="6000"/>
                  </a:lnTo>
                  <a:lnTo>
                    <a:pt x="533" y="5974"/>
                  </a:lnTo>
                  <a:close/>
                  <a:moveTo>
                    <a:pt x="731" y="5964"/>
                  </a:moveTo>
                  <a:lnTo>
                    <a:pt x="717" y="5967"/>
                  </a:lnTo>
                  <a:lnTo>
                    <a:pt x="717" y="5976"/>
                  </a:lnTo>
                  <a:lnTo>
                    <a:pt x="430" y="6784"/>
                  </a:lnTo>
                  <a:lnTo>
                    <a:pt x="301" y="6795"/>
                  </a:lnTo>
                  <a:lnTo>
                    <a:pt x="601" y="6001"/>
                  </a:lnTo>
                  <a:lnTo>
                    <a:pt x="717" y="5976"/>
                  </a:lnTo>
                  <a:lnTo>
                    <a:pt x="717" y="5967"/>
                  </a:lnTo>
                  <a:lnTo>
                    <a:pt x="594" y="5993"/>
                  </a:lnTo>
                  <a:lnTo>
                    <a:pt x="287" y="6806"/>
                  </a:lnTo>
                  <a:lnTo>
                    <a:pt x="407" y="6795"/>
                  </a:lnTo>
                  <a:lnTo>
                    <a:pt x="436" y="6793"/>
                  </a:lnTo>
                  <a:lnTo>
                    <a:pt x="727" y="5976"/>
                  </a:lnTo>
                  <a:lnTo>
                    <a:pt x="731" y="5964"/>
                  </a:lnTo>
                  <a:close/>
                  <a:moveTo>
                    <a:pt x="1157" y="4666"/>
                  </a:moveTo>
                  <a:lnTo>
                    <a:pt x="1142" y="4671"/>
                  </a:lnTo>
                  <a:lnTo>
                    <a:pt x="1142" y="4680"/>
                  </a:lnTo>
                  <a:lnTo>
                    <a:pt x="883" y="5427"/>
                  </a:lnTo>
                  <a:lnTo>
                    <a:pt x="755" y="5458"/>
                  </a:lnTo>
                  <a:lnTo>
                    <a:pt x="1031" y="4716"/>
                  </a:lnTo>
                  <a:lnTo>
                    <a:pt x="1142" y="4680"/>
                  </a:lnTo>
                  <a:lnTo>
                    <a:pt x="1142" y="4671"/>
                  </a:lnTo>
                  <a:lnTo>
                    <a:pt x="1024" y="4709"/>
                  </a:lnTo>
                  <a:lnTo>
                    <a:pt x="995" y="4785"/>
                  </a:lnTo>
                  <a:lnTo>
                    <a:pt x="740" y="5471"/>
                  </a:lnTo>
                  <a:lnTo>
                    <a:pt x="793" y="5458"/>
                  </a:lnTo>
                  <a:lnTo>
                    <a:pt x="890" y="5434"/>
                  </a:lnTo>
                  <a:lnTo>
                    <a:pt x="1152" y="4680"/>
                  </a:lnTo>
                  <a:lnTo>
                    <a:pt x="1157" y="4666"/>
                  </a:lnTo>
                  <a:close/>
                  <a:moveTo>
                    <a:pt x="1397" y="4588"/>
                  </a:moveTo>
                  <a:lnTo>
                    <a:pt x="1383" y="4593"/>
                  </a:lnTo>
                  <a:lnTo>
                    <a:pt x="1383" y="4602"/>
                  </a:lnTo>
                  <a:lnTo>
                    <a:pt x="1135" y="5365"/>
                  </a:lnTo>
                  <a:lnTo>
                    <a:pt x="1006" y="5396"/>
                  </a:lnTo>
                  <a:lnTo>
                    <a:pt x="1271" y="4639"/>
                  </a:lnTo>
                  <a:lnTo>
                    <a:pt x="1383" y="4602"/>
                  </a:lnTo>
                  <a:lnTo>
                    <a:pt x="1383" y="4593"/>
                  </a:lnTo>
                  <a:lnTo>
                    <a:pt x="1264" y="4631"/>
                  </a:lnTo>
                  <a:lnTo>
                    <a:pt x="992" y="5409"/>
                  </a:lnTo>
                  <a:lnTo>
                    <a:pt x="1045" y="5396"/>
                  </a:lnTo>
                  <a:lnTo>
                    <a:pt x="1142" y="5372"/>
                  </a:lnTo>
                  <a:lnTo>
                    <a:pt x="1392" y="4602"/>
                  </a:lnTo>
                  <a:lnTo>
                    <a:pt x="1397" y="4588"/>
                  </a:lnTo>
                  <a:close/>
                  <a:moveTo>
                    <a:pt x="1482" y="5814"/>
                  </a:moveTo>
                  <a:lnTo>
                    <a:pt x="1468" y="5818"/>
                  </a:lnTo>
                  <a:lnTo>
                    <a:pt x="1468" y="5827"/>
                  </a:lnTo>
                  <a:lnTo>
                    <a:pt x="1157" y="6784"/>
                  </a:lnTo>
                  <a:lnTo>
                    <a:pt x="995" y="6795"/>
                  </a:lnTo>
                  <a:lnTo>
                    <a:pt x="1308" y="5866"/>
                  </a:lnTo>
                  <a:lnTo>
                    <a:pt x="1468" y="5827"/>
                  </a:lnTo>
                  <a:lnTo>
                    <a:pt x="1468" y="5818"/>
                  </a:lnTo>
                  <a:lnTo>
                    <a:pt x="1301" y="5859"/>
                  </a:lnTo>
                  <a:lnTo>
                    <a:pt x="982" y="6805"/>
                  </a:lnTo>
                  <a:lnTo>
                    <a:pt x="1126" y="6795"/>
                  </a:lnTo>
                  <a:lnTo>
                    <a:pt x="1164" y="6793"/>
                  </a:lnTo>
                  <a:lnTo>
                    <a:pt x="1478" y="5827"/>
                  </a:lnTo>
                  <a:lnTo>
                    <a:pt x="1482" y="5814"/>
                  </a:lnTo>
                  <a:close/>
                  <a:moveTo>
                    <a:pt x="1530" y="3509"/>
                  </a:moveTo>
                  <a:lnTo>
                    <a:pt x="1514" y="3517"/>
                  </a:lnTo>
                  <a:lnTo>
                    <a:pt x="1514" y="3527"/>
                  </a:lnTo>
                  <a:lnTo>
                    <a:pt x="1271" y="4216"/>
                  </a:lnTo>
                  <a:lnTo>
                    <a:pt x="1172" y="4259"/>
                  </a:lnTo>
                  <a:lnTo>
                    <a:pt x="1424" y="3569"/>
                  </a:lnTo>
                  <a:lnTo>
                    <a:pt x="1514" y="3527"/>
                  </a:lnTo>
                  <a:lnTo>
                    <a:pt x="1514" y="3517"/>
                  </a:lnTo>
                  <a:lnTo>
                    <a:pt x="1417" y="3562"/>
                  </a:lnTo>
                  <a:lnTo>
                    <a:pt x="1156" y="4275"/>
                  </a:lnTo>
                  <a:lnTo>
                    <a:pt x="1195" y="4259"/>
                  </a:lnTo>
                  <a:lnTo>
                    <a:pt x="1278" y="4223"/>
                  </a:lnTo>
                  <a:lnTo>
                    <a:pt x="1390" y="3906"/>
                  </a:lnTo>
                  <a:lnTo>
                    <a:pt x="1524" y="3527"/>
                  </a:lnTo>
                  <a:lnTo>
                    <a:pt x="1530" y="3509"/>
                  </a:lnTo>
                  <a:close/>
                  <a:moveTo>
                    <a:pt x="1728" y="3417"/>
                  </a:moveTo>
                  <a:lnTo>
                    <a:pt x="1713" y="3424"/>
                  </a:lnTo>
                  <a:lnTo>
                    <a:pt x="1713" y="3434"/>
                  </a:lnTo>
                  <a:lnTo>
                    <a:pt x="1494" y="4121"/>
                  </a:lnTo>
                  <a:lnTo>
                    <a:pt x="1395" y="4163"/>
                  </a:lnTo>
                  <a:lnTo>
                    <a:pt x="1623" y="3476"/>
                  </a:lnTo>
                  <a:lnTo>
                    <a:pt x="1713" y="3434"/>
                  </a:lnTo>
                  <a:lnTo>
                    <a:pt x="1713" y="3424"/>
                  </a:lnTo>
                  <a:lnTo>
                    <a:pt x="1615" y="3469"/>
                  </a:lnTo>
                  <a:lnTo>
                    <a:pt x="1380" y="4179"/>
                  </a:lnTo>
                  <a:lnTo>
                    <a:pt x="1418" y="4163"/>
                  </a:lnTo>
                  <a:lnTo>
                    <a:pt x="1501" y="4127"/>
                  </a:lnTo>
                  <a:lnTo>
                    <a:pt x="1552" y="3969"/>
                  </a:lnTo>
                  <a:lnTo>
                    <a:pt x="1722" y="3434"/>
                  </a:lnTo>
                  <a:lnTo>
                    <a:pt x="1728" y="3417"/>
                  </a:lnTo>
                  <a:close/>
                  <a:moveTo>
                    <a:pt x="1796" y="4459"/>
                  </a:moveTo>
                  <a:lnTo>
                    <a:pt x="1783" y="4464"/>
                  </a:lnTo>
                  <a:lnTo>
                    <a:pt x="1783" y="4473"/>
                  </a:lnTo>
                  <a:lnTo>
                    <a:pt x="1559" y="5260"/>
                  </a:lnTo>
                  <a:lnTo>
                    <a:pt x="1430" y="5292"/>
                  </a:lnTo>
                  <a:lnTo>
                    <a:pt x="1671" y="4509"/>
                  </a:lnTo>
                  <a:lnTo>
                    <a:pt x="1783" y="4473"/>
                  </a:lnTo>
                  <a:lnTo>
                    <a:pt x="1783" y="4464"/>
                  </a:lnTo>
                  <a:lnTo>
                    <a:pt x="1663" y="4502"/>
                  </a:lnTo>
                  <a:lnTo>
                    <a:pt x="1417" y="5305"/>
                  </a:lnTo>
                  <a:lnTo>
                    <a:pt x="1468" y="5292"/>
                  </a:lnTo>
                  <a:lnTo>
                    <a:pt x="1566" y="5268"/>
                  </a:lnTo>
                  <a:lnTo>
                    <a:pt x="1792" y="4473"/>
                  </a:lnTo>
                  <a:lnTo>
                    <a:pt x="1796" y="4459"/>
                  </a:lnTo>
                  <a:close/>
                  <a:moveTo>
                    <a:pt x="2045" y="3268"/>
                  </a:moveTo>
                  <a:lnTo>
                    <a:pt x="2031" y="3275"/>
                  </a:lnTo>
                  <a:lnTo>
                    <a:pt x="2031" y="3285"/>
                  </a:lnTo>
                  <a:lnTo>
                    <a:pt x="1816" y="3983"/>
                  </a:lnTo>
                  <a:lnTo>
                    <a:pt x="1712" y="4027"/>
                  </a:lnTo>
                  <a:lnTo>
                    <a:pt x="1944" y="3326"/>
                  </a:lnTo>
                  <a:lnTo>
                    <a:pt x="2031" y="3285"/>
                  </a:lnTo>
                  <a:lnTo>
                    <a:pt x="2031" y="3275"/>
                  </a:lnTo>
                  <a:lnTo>
                    <a:pt x="1936" y="3319"/>
                  </a:lnTo>
                  <a:lnTo>
                    <a:pt x="1697" y="4044"/>
                  </a:lnTo>
                  <a:lnTo>
                    <a:pt x="1735" y="4027"/>
                  </a:lnTo>
                  <a:lnTo>
                    <a:pt x="1823" y="3989"/>
                  </a:lnTo>
                  <a:lnTo>
                    <a:pt x="2040" y="3285"/>
                  </a:lnTo>
                  <a:lnTo>
                    <a:pt x="2045" y="3268"/>
                  </a:lnTo>
                  <a:close/>
                  <a:moveTo>
                    <a:pt x="2055" y="4375"/>
                  </a:moveTo>
                  <a:lnTo>
                    <a:pt x="2042" y="4380"/>
                  </a:lnTo>
                  <a:lnTo>
                    <a:pt x="2042" y="4389"/>
                  </a:lnTo>
                  <a:lnTo>
                    <a:pt x="1818" y="5196"/>
                  </a:lnTo>
                  <a:lnTo>
                    <a:pt x="1690" y="5228"/>
                  </a:lnTo>
                  <a:lnTo>
                    <a:pt x="1930" y="4426"/>
                  </a:lnTo>
                  <a:lnTo>
                    <a:pt x="2042" y="4389"/>
                  </a:lnTo>
                  <a:lnTo>
                    <a:pt x="2042" y="4380"/>
                  </a:lnTo>
                  <a:lnTo>
                    <a:pt x="1923" y="4418"/>
                  </a:lnTo>
                  <a:lnTo>
                    <a:pt x="1900" y="4493"/>
                  </a:lnTo>
                  <a:lnTo>
                    <a:pt x="1676" y="5241"/>
                  </a:lnTo>
                  <a:lnTo>
                    <a:pt x="1728" y="5228"/>
                  </a:lnTo>
                  <a:lnTo>
                    <a:pt x="1826" y="5204"/>
                  </a:lnTo>
                  <a:lnTo>
                    <a:pt x="2051" y="4389"/>
                  </a:lnTo>
                  <a:lnTo>
                    <a:pt x="2055" y="4375"/>
                  </a:lnTo>
                  <a:close/>
                  <a:moveTo>
                    <a:pt x="2246" y="3175"/>
                  </a:moveTo>
                  <a:lnTo>
                    <a:pt x="2231" y="3182"/>
                  </a:lnTo>
                  <a:lnTo>
                    <a:pt x="2231" y="3192"/>
                  </a:lnTo>
                  <a:lnTo>
                    <a:pt x="2020" y="3895"/>
                  </a:lnTo>
                  <a:lnTo>
                    <a:pt x="1912" y="3941"/>
                  </a:lnTo>
                  <a:lnTo>
                    <a:pt x="2119" y="3244"/>
                  </a:lnTo>
                  <a:lnTo>
                    <a:pt x="2231" y="3192"/>
                  </a:lnTo>
                  <a:lnTo>
                    <a:pt x="2231" y="3182"/>
                  </a:lnTo>
                  <a:lnTo>
                    <a:pt x="2112" y="3237"/>
                  </a:lnTo>
                  <a:lnTo>
                    <a:pt x="2064" y="3397"/>
                  </a:lnTo>
                  <a:lnTo>
                    <a:pt x="1898" y="3957"/>
                  </a:lnTo>
                  <a:lnTo>
                    <a:pt x="1935" y="3941"/>
                  </a:lnTo>
                  <a:lnTo>
                    <a:pt x="2028" y="3902"/>
                  </a:lnTo>
                  <a:lnTo>
                    <a:pt x="2241" y="3192"/>
                  </a:lnTo>
                  <a:lnTo>
                    <a:pt x="2246" y="3175"/>
                  </a:lnTo>
                  <a:close/>
                  <a:moveTo>
                    <a:pt x="7480" y="3627"/>
                  </a:moveTo>
                  <a:lnTo>
                    <a:pt x="7471" y="3627"/>
                  </a:lnTo>
                  <a:lnTo>
                    <a:pt x="7471" y="4599"/>
                  </a:lnTo>
                  <a:lnTo>
                    <a:pt x="7480" y="4599"/>
                  </a:lnTo>
                  <a:lnTo>
                    <a:pt x="7480" y="3627"/>
                  </a:lnTo>
                  <a:close/>
                  <a:moveTo>
                    <a:pt x="7480" y="2098"/>
                  </a:moveTo>
                  <a:lnTo>
                    <a:pt x="7471" y="2098"/>
                  </a:lnTo>
                  <a:lnTo>
                    <a:pt x="7471" y="2945"/>
                  </a:lnTo>
                  <a:lnTo>
                    <a:pt x="7480" y="2945"/>
                  </a:lnTo>
                  <a:lnTo>
                    <a:pt x="7480" y="2098"/>
                  </a:lnTo>
                  <a:close/>
                  <a:moveTo>
                    <a:pt x="7898" y="1643"/>
                  </a:moveTo>
                  <a:lnTo>
                    <a:pt x="7862" y="531"/>
                  </a:lnTo>
                  <a:lnTo>
                    <a:pt x="7853" y="532"/>
                  </a:lnTo>
                  <a:lnTo>
                    <a:pt x="7889" y="1643"/>
                  </a:lnTo>
                  <a:lnTo>
                    <a:pt x="7898" y="1643"/>
                  </a:lnTo>
                  <a:close/>
                  <a:moveTo>
                    <a:pt x="7936" y="2804"/>
                  </a:moveTo>
                  <a:lnTo>
                    <a:pt x="7908" y="1939"/>
                  </a:lnTo>
                  <a:lnTo>
                    <a:pt x="7899" y="1939"/>
                  </a:lnTo>
                  <a:lnTo>
                    <a:pt x="7927" y="2804"/>
                  </a:lnTo>
                  <a:lnTo>
                    <a:pt x="7936" y="2804"/>
                  </a:lnTo>
                  <a:close/>
                  <a:moveTo>
                    <a:pt x="7970" y="1614"/>
                  </a:moveTo>
                  <a:lnTo>
                    <a:pt x="7929" y="498"/>
                  </a:lnTo>
                  <a:lnTo>
                    <a:pt x="7920" y="499"/>
                  </a:lnTo>
                  <a:lnTo>
                    <a:pt x="7961" y="1614"/>
                  </a:lnTo>
                  <a:lnTo>
                    <a:pt x="7970" y="1614"/>
                  </a:lnTo>
                  <a:close/>
                  <a:moveTo>
                    <a:pt x="8013" y="2784"/>
                  </a:moveTo>
                  <a:lnTo>
                    <a:pt x="7981" y="1913"/>
                  </a:lnTo>
                  <a:lnTo>
                    <a:pt x="7972" y="1913"/>
                  </a:lnTo>
                  <a:lnTo>
                    <a:pt x="8003" y="2784"/>
                  </a:lnTo>
                  <a:lnTo>
                    <a:pt x="8013" y="2784"/>
                  </a:lnTo>
                  <a:close/>
                  <a:moveTo>
                    <a:pt x="8416" y="1438"/>
                  </a:moveTo>
                  <a:lnTo>
                    <a:pt x="8332" y="300"/>
                  </a:lnTo>
                  <a:lnTo>
                    <a:pt x="8323" y="301"/>
                  </a:lnTo>
                  <a:lnTo>
                    <a:pt x="8407" y="1438"/>
                  </a:lnTo>
                  <a:lnTo>
                    <a:pt x="8416" y="1438"/>
                  </a:lnTo>
                  <a:close/>
                  <a:moveTo>
                    <a:pt x="8497" y="1407"/>
                  </a:moveTo>
                  <a:lnTo>
                    <a:pt x="8404" y="261"/>
                  </a:lnTo>
                  <a:lnTo>
                    <a:pt x="8394" y="261"/>
                  </a:lnTo>
                  <a:lnTo>
                    <a:pt x="8488" y="1407"/>
                  </a:lnTo>
                  <a:lnTo>
                    <a:pt x="8497" y="1407"/>
                  </a:lnTo>
                  <a:close/>
                  <a:moveTo>
                    <a:pt x="8504" y="2635"/>
                  </a:moveTo>
                  <a:lnTo>
                    <a:pt x="8438" y="1740"/>
                  </a:lnTo>
                  <a:lnTo>
                    <a:pt x="8429" y="1740"/>
                  </a:lnTo>
                  <a:lnTo>
                    <a:pt x="8495" y="2635"/>
                  </a:lnTo>
                  <a:lnTo>
                    <a:pt x="8504" y="2635"/>
                  </a:lnTo>
                  <a:close/>
                  <a:moveTo>
                    <a:pt x="8595" y="2609"/>
                  </a:moveTo>
                  <a:lnTo>
                    <a:pt x="8522" y="1709"/>
                  </a:lnTo>
                  <a:lnTo>
                    <a:pt x="8513" y="1710"/>
                  </a:lnTo>
                  <a:lnTo>
                    <a:pt x="8586" y="2609"/>
                  </a:lnTo>
                  <a:lnTo>
                    <a:pt x="8595" y="2609"/>
                  </a:lnTo>
                  <a:close/>
                  <a:moveTo>
                    <a:pt x="9000" y="1208"/>
                  </a:moveTo>
                  <a:lnTo>
                    <a:pt x="8867" y="31"/>
                  </a:lnTo>
                  <a:lnTo>
                    <a:pt x="8858" y="32"/>
                  </a:lnTo>
                  <a:lnTo>
                    <a:pt x="8991" y="1209"/>
                  </a:lnTo>
                  <a:lnTo>
                    <a:pt x="9000" y="1208"/>
                  </a:lnTo>
                  <a:close/>
                  <a:moveTo>
                    <a:pt x="9072" y="1179"/>
                  </a:moveTo>
                  <a:lnTo>
                    <a:pt x="8930" y="0"/>
                  </a:lnTo>
                  <a:lnTo>
                    <a:pt x="8921" y="1"/>
                  </a:lnTo>
                  <a:lnTo>
                    <a:pt x="9063" y="1180"/>
                  </a:lnTo>
                  <a:lnTo>
                    <a:pt x="9072" y="1179"/>
                  </a:lnTo>
                  <a:close/>
                  <a:moveTo>
                    <a:pt x="9139" y="2445"/>
                  </a:moveTo>
                  <a:lnTo>
                    <a:pt x="9035" y="1518"/>
                  </a:lnTo>
                  <a:lnTo>
                    <a:pt x="9026" y="1519"/>
                  </a:lnTo>
                  <a:lnTo>
                    <a:pt x="9130" y="2446"/>
                  </a:lnTo>
                  <a:lnTo>
                    <a:pt x="9139" y="2445"/>
                  </a:lnTo>
                  <a:close/>
                  <a:moveTo>
                    <a:pt x="9221" y="2419"/>
                  </a:moveTo>
                  <a:lnTo>
                    <a:pt x="9109" y="1489"/>
                  </a:lnTo>
                  <a:lnTo>
                    <a:pt x="9100" y="1490"/>
                  </a:lnTo>
                  <a:lnTo>
                    <a:pt x="9212" y="2420"/>
                  </a:lnTo>
                  <a:lnTo>
                    <a:pt x="9221" y="2419"/>
                  </a:lnTo>
                  <a:close/>
                  <a:moveTo>
                    <a:pt x="10610" y="1760"/>
                  </a:moveTo>
                  <a:lnTo>
                    <a:pt x="10455" y="1000"/>
                  </a:lnTo>
                  <a:lnTo>
                    <a:pt x="10446" y="1002"/>
                  </a:lnTo>
                  <a:lnTo>
                    <a:pt x="10601" y="1762"/>
                  </a:lnTo>
                  <a:lnTo>
                    <a:pt x="10610" y="1760"/>
                  </a:lnTo>
                  <a:close/>
                  <a:moveTo>
                    <a:pt x="10862" y="2990"/>
                  </a:moveTo>
                  <a:lnTo>
                    <a:pt x="10702" y="2207"/>
                  </a:lnTo>
                  <a:lnTo>
                    <a:pt x="10693" y="2208"/>
                  </a:lnTo>
                  <a:lnTo>
                    <a:pt x="10853" y="2992"/>
                  </a:lnTo>
                  <a:lnTo>
                    <a:pt x="10862" y="2990"/>
                  </a:lnTo>
                  <a:close/>
                  <a:moveTo>
                    <a:pt x="11132" y="4318"/>
                  </a:moveTo>
                  <a:lnTo>
                    <a:pt x="11004" y="3690"/>
                  </a:lnTo>
                  <a:lnTo>
                    <a:pt x="10995" y="3691"/>
                  </a:lnTo>
                  <a:lnTo>
                    <a:pt x="11124" y="4319"/>
                  </a:lnTo>
                  <a:lnTo>
                    <a:pt x="11132" y="4318"/>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a:t>
            </a:r>
            <a:r>
              <a:rPr lang="en-US" sz="1100" b="1" dirty="0">
                <a:solidFill>
                  <a:srgbClr val="0070C0"/>
                </a:solidFill>
                <a:latin typeface="Georgia" pitchFamily="18" charset="0"/>
              </a:rPr>
              <a:t> </a:t>
            </a:r>
            <a:r>
              <a:rPr lang="ro-RO" sz="1100" b="1" dirty="0">
                <a:solidFill>
                  <a:srgbClr val="0070C0"/>
                </a:solidFill>
                <a:latin typeface="Georgia" pitchFamily="18" charset="0"/>
              </a:rPr>
              <a:t>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3" name="Subtitlu 2"/>
          <p:cNvSpPr>
            <a:spLocks noGrp="1"/>
          </p:cNvSpPr>
          <p:nvPr>
            <p:ph type="subTitle" idx="1"/>
          </p:nvPr>
        </p:nvSpPr>
        <p:spPr>
          <a:xfrm>
            <a:off x="773723" y="1244487"/>
            <a:ext cx="7737231" cy="3765663"/>
          </a:xfrm>
        </p:spPr>
        <p:txBody>
          <a:bodyPr>
            <a:noAutofit/>
          </a:bodyPr>
          <a:lstStyle/>
          <a:p>
            <a:pPr marL="355600" lvl="0" algn="l" defTabSz="914400">
              <a:spcBef>
                <a:spcPts val="0"/>
              </a:spcBef>
            </a:pPr>
            <a:endParaRPr lang="ro-RO" sz="800" dirty="0">
              <a:solidFill>
                <a:prstClr val="black"/>
              </a:solidFill>
              <a:latin typeface="Tahoma" pitchFamily="34" charset="0"/>
              <a:ea typeface="Tahoma" pitchFamily="34" charset="0"/>
              <a:cs typeface="Tahoma" pitchFamily="34" charset="0"/>
            </a:endParaRPr>
          </a:p>
          <a:p>
            <a:pPr marL="342900" lvl="0" indent="-342900" algn="just" defTabSz="914400"/>
            <a:r>
              <a:rPr lang="en-US" sz="1400" b="1" i="1" dirty="0" smtClean="0">
                <a:solidFill>
                  <a:srgbClr val="3716FC"/>
                </a:solidFill>
                <a:latin typeface="Times New Roman" pitchFamily="18" charset="0"/>
                <a:cs typeface="Times New Roman" pitchFamily="18" charset="0"/>
              </a:rPr>
              <a:t>	</a:t>
            </a:r>
            <a:r>
              <a:rPr lang="ro-RO" sz="1400" b="1" i="1" dirty="0" smtClean="0">
                <a:solidFill>
                  <a:schemeClr val="tx2">
                    <a:lumMod val="60000"/>
                    <a:lumOff val="40000"/>
                  </a:schemeClr>
                </a:solidFill>
                <a:latin typeface="Times New Roman" pitchFamily="18" charset="0"/>
                <a:cs typeface="Times New Roman" pitchFamily="18" charset="0"/>
              </a:rPr>
              <a:t>Etică </a:t>
            </a:r>
            <a:r>
              <a:rPr lang="ro-RO" sz="1400" b="1" i="1" dirty="0">
                <a:solidFill>
                  <a:schemeClr val="tx2">
                    <a:lumMod val="60000"/>
                    <a:lumOff val="40000"/>
                  </a:schemeClr>
                </a:solidFill>
                <a:latin typeface="Times New Roman" pitchFamily="18" charset="0"/>
                <a:cs typeface="Times New Roman" pitchFamily="18" charset="0"/>
              </a:rPr>
              <a:t>și </a:t>
            </a:r>
            <a:r>
              <a:rPr lang="ro-RO" sz="1400" b="1" i="1" dirty="0" smtClean="0">
                <a:solidFill>
                  <a:schemeClr val="tx2">
                    <a:lumMod val="60000"/>
                    <a:lumOff val="40000"/>
                  </a:schemeClr>
                </a:solidFill>
                <a:latin typeface="Times New Roman" pitchFamily="18" charset="0"/>
                <a:cs typeface="Times New Roman" pitchFamily="18" charset="0"/>
              </a:rPr>
              <a:t>conduită</a:t>
            </a:r>
            <a:endParaRPr lang="en-US" sz="1400" b="1" i="1" dirty="0" smtClean="0">
              <a:solidFill>
                <a:schemeClr val="tx2">
                  <a:lumMod val="60000"/>
                  <a:lumOff val="40000"/>
                </a:schemeClr>
              </a:solidFill>
              <a:latin typeface="Times New Roman" pitchFamily="18" charset="0"/>
              <a:cs typeface="Times New Roman" pitchFamily="18" charset="0"/>
            </a:endParaRPr>
          </a:p>
          <a:p>
            <a:pPr marL="342900" lvl="0" indent="-342900" algn="just" defTabSz="914400"/>
            <a:endParaRPr lang="ro-RO" sz="1400" b="1" i="1" dirty="0">
              <a:solidFill>
                <a:srgbClr val="3716FC"/>
              </a:solidFill>
              <a:latin typeface="Times New Roman" pitchFamily="18" charset="0"/>
              <a:cs typeface="Times New Roman" pitchFamily="18" charset="0"/>
            </a:endParaRPr>
          </a:p>
          <a:p>
            <a:pPr marL="342900" lvl="0" indent="-342900" algn="just" defTabSz="914400">
              <a:spcBef>
                <a:spcPts val="0"/>
              </a:spcBef>
              <a:buFont typeface="Arial" pitchFamily="34" charset="0"/>
              <a:buChar char="•"/>
            </a:pPr>
            <a:r>
              <a:rPr lang="en-US" sz="1100" dirty="0" err="1">
                <a:solidFill>
                  <a:prstClr val="black"/>
                </a:solidFill>
                <a:latin typeface="Tahoma" pitchFamily="34" charset="0"/>
                <a:ea typeface="Tahoma" pitchFamily="34" charset="0"/>
                <a:cs typeface="Tahoma" pitchFamily="34" charset="0"/>
              </a:rPr>
              <a:t>Prin</a:t>
            </a:r>
            <a:r>
              <a:rPr lang="en-US" sz="1100" dirty="0">
                <a:solidFill>
                  <a:prstClr val="black"/>
                </a:solidFill>
                <a:latin typeface="Tahoma" pitchFamily="34" charset="0"/>
                <a:ea typeface="Tahoma" pitchFamily="34" charset="0"/>
                <a:cs typeface="Tahoma" pitchFamily="34" charset="0"/>
              </a:rPr>
              <a:t> </a:t>
            </a:r>
            <a:r>
              <a:rPr lang="en-US" sz="1100" dirty="0" err="1">
                <a:solidFill>
                  <a:prstClr val="black"/>
                </a:solidFill>
                <a:latin typeface="Tahoma" pitchFamily="34" charset="0"/>
                <a:ea typeface="Tahoma" pitchFamily="34" charset="0"/>
                <a:cs typeface="Tahoma" pitchFamily="34" charset="0"/>
              </a:rPr>
              <a:t>Ordinul</a:t>
            </a:r>
            <a:r>
              <a:rPr lang="en-US" sz="1100" dirty="0">
                <a:solidFill>
                  <a:prstClr val="black"/>
                </a:solidFill>
                <a:latin typeface="Tahoma" pitchFamily="34" charset="0"/>
                <a:ea typeface="Tahoma" pitchFamily="34" charset="0"/>
                <a:cs typeface="Tahoma" pitchFamily="34" charset="0"/>
              </a:rPr>
              <a:t> </a:t>
            </a:r>
            <a:r>
              <a:rPr lang="en-US" sz="1100" dirty="0" err="1">
                <a:solidFill>
                  <a:prstClr val="black"/>
                </a:solidFill>
                <a:latin typeface="Tahoma" pitchFamily="34" charset="0"/>
                <a:ea typeface="Tahoma" pitchFamily="34" charset="0"/>
                <a:cs typeface="Tahoma" pitchFamily="34" charset="0"/>
              </a:rPr>
              <a:t>Prefectului</a:t>
            </a:r>
            <a:r>
              <a:rPr lang="en-US" sz="1100" dirty="0">
                <a:solidFill>
                  <a:prstClr val="black"/>
                </a:solidFill>
                <a:latin typeface="Tahoma" pitchFamily="34" charset="0"/>
                <a:ea typeface="Tahoma" pitchFamily="34" charset="0"/>
                <a:cs typeface="Tahoma" pitchFamily="34" charset="0"/>
              </a:rPr>
              <a:t> </a:t>
            </a:r>
            <a:r>
              <a:rPr lang="en-US" sz="1100" dirty="0" smtClean="0">
                <a:solidFill>
                  <a:prstClr val="black"/>
                </a:solidFill>
                <a:latin typeface="Tahoma" pitchFamily="34" charset="0"/>
                <a:ea typeface="Tahoma" pitchFamily="34" charset="0"/>
                <a:cs typeface="Tahoma" pitchFamily="34" charset="0"/>
              </a:rPr>
              <a:t>nr.40/06.02.2019 </a:t>
            </a:r>
            <a:r>
              <a:rPr lang="en-US" sz="1100" dirty="0">
                <a:solidFill>
                  <a:prstClr val="black"/>
                </a:solidFill>
                <a:latin typeface="Tahoma" pitchFamily="34" charset="0"/>
                <a:ea typeface="Tahoma" pitchFamily="34" charset="0"/>
                <a:cs typeface="Tahoma" pitchFamily="34" charset="0"/>
              </a:rPr>
              <a:t>a </a:t>
            </a:r>
            <a:r>
              <a:rPr lang="en-US" sz="1100" dirty="0" err="1">
                <a:solidFill>
                  <a:prstClr val="black"/>
                </a:solidFill>
                <a:latin typeface="Tahoma" pitchFamily="34" charset="0"/>
                <a:ea typeface="Tahoma" pitchFamily="34" charset="0"/>
                <a:cs typeface="Tahoma" pitchFamily="34" charset="0"/>
              </a:rPr>
              <a:t>fost</a:t>
            </a:r>
            <a:r>
              <a:rPr lang="en-US" sz="1100" dirty="0">
                <a:solidFill>
                  <a:prstClr val="black"/>
                </a:solidFill>
                <a:latin typeface="Tahoma" pitchFamily="34" charset="0"/>
                <a:ea typeface="Tahoma" pitchFamily="34" charset="0"/>
                <a:cs typeface="Tahoma" pitchFamily="34" charset="0"/>
              </a:rPr>
              <a:t> </a:t>
            </a:r>
            <a:r>
              <a:rPr lang="en-US" sz="1100" dirty="0" err="1">
                <a:solidFill>
                  <a:prstClr val="black"/>
                </a:solidFill>
                <a:latin typeface="Tahoma" pitchFamily="34" charset="0"/>
                <a:ea typeface="Tahoma" pitchFamily="34" charset="0"/>
                <a:cs typeface="Tahoma" pitchFamily="34" charset="0"/>
              </a:rPr>
              <a:t>desemnat</a:t>
            </a:r>
            <a:r>
              <a:rPr lang="en-US" sz="1100" dirty="0">
                <a:solidFill>
                  <a:prstClr val="black"/>
                </a:solidFill>
                <a:latin typeface="Tahoma" pitchFamily="34" charset="0"/>
                <a:ea typeface="Tahoma" pitchFamily="34" charset="0"/>
                <a:cs typeface="Tahoma" pitchFamily="34" charset="0"/>
              </a:rPr>
              <a:t> </a:t>
            </a:r>
            <a:r>
              <a:rPr lang="en-US" sz="1100" dirty="0" err="1">
                <a:solidFill>
                  <a:prstClr val="black"/>
                </a:solidFill>
                <a:latin typeface="Tahoma" pitchFamily="34" charset="0"/>
                <a:ea typeface="Tahoma" pitchFamily="34" charset="0"/>
                <a:cs typeface="Tahoma" pitchFamily="34" charset="0"/>
              </a:rPr>
              <a:t>consilierul</a:t>
            </a:r>
            <a:r>
              <a:rPr lang="en-US" sz="1100" dirty="0">
                <a:solidFill>
                  <a:prstClr val="black"/>
                </a:solidFill>
                <a:latin typeface="Tahoma" pitchFamily="34" charset="0"/>
                <a:ea typeface="Tahoma" pitchFamily="34" charset="0"/>
                <a:cs typeface="Tahoma" pitchFamily="34" charset="0"/>
              </a:rPr>
              <a:t> </a:t>
            </a:r>
            <a:r>
              <a:rPr lang="en-US" sz="1100" dirty="0" err="1">
                <a:solidFill>
                  <a:prstClr val="black"/>
                </a:solidFill>
                <a:latin typeface="Tahoma" pitchFamily="34" charset="0"/>
                <a:ea typeface="Tahoma" pitchFamily="34" charset="0"/>
                <a:cs typeface="Tahoma" pitchFamily="34" charset="0"/>
              </a:rPr>
              <a:t>etic</a:t>
            </a:r>
            <a:r>
              <a:rPr lang="en-US" sz="1100" dirty="0">
                <a:solidFill>
                  <a:prstClr val="black"/>
                </a:solidFill>
                <a:latin typeface="Tahoma" pitchFamily="34" charset="0"/>
                <a:ea typeface="Tahoma" pitchFamily="34" charset="0"/>
                <a:cs typeface="Tahoma" pitchFamily="34" charset="0"/>
              </a:rPr>
              <a:t> </a:t>
            </a:r>
            <a:r>
              <a:rPr lang="en-US" sz="1100" dirty="0" err="1">
                <a:solidFill>
                  <a:prstClr val="black"/>
                </a:solidFill>
                <a:latin typeface="Tahoma" pitchFamily="34" charset="0"/>
                <a:ea typeface="Tahoma" pitchFamily="34" charset="0"/>
                <a:cs typeface="Tahoma" pitchFamily="34" charset="0"/>
              </a:rPr>
              <a:t>pentru</a:t>
            </a:r>
            <a:r>
              <a:rPr lang="en-US" sz="1100" dirty="0">
                <a:solidFill>
                  <a:prstClr val="black"/>
                </a:solidFill>
                <a:latin typeface="Tahoma" pitchFamily="34" charset="0"/>
                <a:ea typeface="Tahoma" pitchFamily="34" charset="0"/>
                <a:cs typeface="Tahoma" pitchFamily="34" charset="0"/>
              </a:rPr>
              <a:t> </a:t>
            </a:r>
            <a:r>
              <a:rPr lang="en-US" sz="1100" dirty="0" err="1">
                <a:solidFill>
                  <a:prstClr val="black"/>
                </a:solidFill>
                <a:latin typeface="Tahoma" pitchFamily="34" charset="0"/>
                <a:ea typeface="Tahoma" pitchFamily="34" charset="0"/>
                <a:cs typeface="Tahoma" pitchFamily="34" charset="0"/>
              </a:rPr>
              <a:t>Instituția</a:t>
            </a:r>
            <a:r>
              <a:rPr lang="en-US" sz="1100" dirty="0">
                <a:solidFill>
                  <a:prstClr val="black"/>
                </a:solidFill>
                <a:latin typeface="Tahoma" pitchFamily="34" charset="0"/>
                <a:ea typeface="Tahoma" pitchFamily="34" charset="0"/>
                <a:cs typeface="Tahoma" pitchFamily="34" charset="0"/>
              </a:rPr>
              <a:t> </a:t>
            </a:r>
            <a:r>
              <a:rPr lang="en-US" sz="1100" dirty="0" err="1">
                <a:solidFill>
                  <a:prstClr val="black"/>
                </a:solidFill>
                <a:latin typeface="Tahoma" pitchFamily="34" charset="0"/>
                <a:ea typeface="Tahoma" pitchFamily="34" charset="0"/>
                <a:cs typeface="Tahoma" pitchFamily="34" charset="0"/>
              </a:rPr>
              <a:t>Prefectului</a:t>
            </a:r>
            <a:r>
              <a:rPr lang="en-US" sz="1100" dirty="0">
                <a:solidFill>
                  <a:prstClr val="black"/>
                </a:solidFill>
                <a:latin typeface="Tahoma" pitchFamily="34" charset="0"/>
                <a:ea typeface="Tahoma" pitchFamily="34" charset="0"/>
                <a:cs typeface="Tahoma" pitchFamily="34" charset="0"/>
              </a:rPr>
              <a:t> </a:t>
            </a:r>
            <a:r>
              <a:rPr lang="en-US" sz="1100" dirty="0" err="1">
                <a:solidFill>
                  <a:prstClr val="black"/>
                </a:solidFill>
                <a:latin typeface="Tahoma" pitchFamily="34" charset="0"/>
                <a:ea typeface="Tahoma" pitchFamily="34" charset="0"/>
                <a:cs typeface="Tahoma" pitchFamily="34" charset="0"/>
              </a:rPr>
              <a:t>Județul</a:t>
            </a:r>
            <a:r>
              <a:rPr lang="en-US" sz="1100" dirty="0">
                <a:solidFill>
                  <a:prstClr val="black"/>
                </a:solidFill>
                <a:latin typeface="Tahoma" pitchFamily="34" charset="0"/>
                <a:ea typeface="Tahoma" pitchFamily="34" charset="0"/>
                <a:cs typeface="Tahoma" pitchFamily="34" charset="0"/>
              </a:rPr>
              <a:t> Satu Mare. </a:t>
            </a:r>
            <a:r>
              <a:rPr lang="en-US" sz="1100" dirty="0" err="1">
                <a:solidFill>
                  <a:prstClr val="black"/>
                </a:solidFill>
                <a:latin typeface="Tahoma" pitchFamily="34" charset="0"/>
                <a:ea typeface="Tahoma" pitchFamily="34" charset="0"/>
                <a:cs typeface="Tahoma" pitchFamily="34" charset="0"/>
              </a:rPr>
              <a:t>În</a:t>
            </a:r>
            <a:r>
              <a:rPr lang="en-US" sz="1100" dirty="0">
                <a:solidFill>
                  <a:prstClr val="black"/>
                </a:solidFill>
                <a:latin typeface="Tahoma" pitchFamily="34" charset="0"/>
                <a:ea typeface="Tahoma" pitchFamily="34" charset="0"/>
                <a:cs typeface="Tahoma" pitchFamily="34" charset="0"/>
              </a:rPr>
              <a:t> </a:t>
            </a:r>
            <a:r>
              <a:rPr lang="en-US" sz="1100" dirty="0" err="1">
                <a:solidFill>
                  <a:prstClr val="black"/>
                </a:solidFill>
                <a:latin typeface="Tahoma" pitchFamily="34" charset="0"/>
                <a:ea typeface="Tahoma" pitchFamily="34" charset="0"/>
                <a:cs typeface="Tahoma" pitchFamily="34" charset="0"/>
              </a:rPr>
              <a:t>cursul</a:t>
            </a:r>
            <a:r>
              <a:rPr lang="en-US" sz="1100" dirty="0">
                <a:solidFill>
                  <a:prstClr val="black"/>
                </a:solidFill>
                <a:latin typeface="Tahoma" pitchFamily="34" charset="0"/>
                <a:ea typeface="Tahoma" pitchFamily="34" charset="0"/>
                <a:cs typeface="Tahoma" pitchFamily="34" charset="0"/>
              </a:rPr>
              <a:t> </a:t>
            </a:r>
            <a:r>
              <a:rPr lang="en-US" sz="1100" dirty="0" err="1">
                <a:solidFill>
                  <a:prstClr val="black"/>
                </a:solidFill>
                <a:latin typeface="Tahoma" pitchFamily="34" charset="0"/>
                <a:ea typeface="Tahoma" pitchFamily="34" charset="0"/>
                <a:cs typeface="Tahoma" pitchFamily="34" charset="0"/>
              </a:rPr>
              <a:t>anului</a:t>
            </a:r>
            <a:r>
              <a:rPr lang="en-US" sz="1100" dirty="0">
                <a:solidFill>
                  <a:prstClr val="black"/>
                </a:solidFill>
                <a:latin typeface="Tahoma" pitchFamily="34" charset="0"/>
                <a:ea typeface="Tahoma" pitchFamily="34" charset="0"/>
                <a:cs typeface="Tahoma" pitchFamily="34" charset="0"/>
              </a:rPr>
              <a:t> nu s-au </a:t>
            </a:r>
            <a:r>
              <a:rPr lang="en-US" sz="1100" dirty="0" err="1">
                <a:solidFill>
                  <a:prstClr val="black"/>
                </a:solidFill>
                <a:latin typeface="Tahoma" pitchFamily="34" charset="0"/>
                <a:ea typeface="Tahoma" pitchFamily="34" charset="0"/>
                <a:cs typeface="Tahoma" pitchFamily="34" charset="0"/>
              </a:rPr>
              <a:t>înregistrat</a:t>
            </a:r>
            <a:r>
              <a:rPr lang="en-US" sz="1100" dirty="0">
                <a:solidFill>
                  <a:prstClr val="black"/>
                </a:solidFill>
                <a:latin typeface="Tahoma" pitchFamily="34" charset="0"/>
                <a:ea typeface="Tahoma" pitchFamily="34" charset="0"/>
                <a:cs typeface="Tahoma" pitchFamily="34" charset="0"/>
              </a:rPr>
              <a:t> </a:t>
            </a:r>
            <a:r>
              <a:rPr lang="en-US" sz="1100" dirty="0" err="1">
                <a:solidFill>
                  <a:prstClr val="black"/>
                </a:solidFill>
                <a:latin typeface="Tahoma" pitchFamily="34" charset="0"/>
                <a:ea typeface="Tahoma" pitchFamily="34" charset="0"/>
                <a:cs typeface="Tahoma" pitchFamily="34" charset="0"/>
              </a:rPr>
              <a:t>cazuri</a:t>
            </a:r>
            <a:r>
              <a:rPr lang="en-US" sz="1100" dirty="0">
                <a:solidFill>
                  <a:prstClr val="black"/>
                </a:solidFill>
                <a:latin typeface="Tahoma" pitchFamily="34" charset="0"/>
                <a:ea typeface="Tahoma" pitchFamily="34" charset="0"/>
                <a:cs typeface="Tahoma" pitchFamily="34" charset="0"/>
              </a:rPr>
              <a:t> de </a:t>
            </a:r>
            <a:r>
              <a:rPr lang="en-US" sz="1100" dirty="0" err="1">
                <a:solidFill>
                  <a:prstClr val="black"/>
                </a:solidFill>
                <a:latin typeface="Tahoma" pitchFamily="34" charset="0"/>
                <a:ea typeface="Tahoma" pitchFamily="34" charset="0"/>
                <a:cs typeface="Tahoma" pitchFamily="34" charset="0"/>
              </a:rPr>
              <a:t>nerespectare</a:t>
            </a:r>
            <a:r>
              <a:rPr lang="en-US" sz="1100" dirty="0">
                <a:solidFill>
                  <a:prstClr val="black"/>
                </a:solidFill>
                <a:latin typeface="Tahoma" pitchFamily="34" charset="0"/>
                <a:ea typeface="Tahoma" pitchFamily="34" charset="0"/>
                <a:cs typeface="Tahoma" pitchFamily="34" charset="0"/>
              </a:rPr>
              <a:t> a </a:t>
            </a:r>
            <a:r>
              <a:rPr lang="en-US" sz="1100" dirty="0" err="1">
                <a:solidFill>
                  <a:prstClr val="black"/>
                </a:solidFill>
                <a:latin typeface="Tahoma" pitchFamily="34" charset="0"/>
                <a:ea typeface="Tahoma" pitchFamily="34" charset="0"/>
                <a:cs typeface="Tahoma" pitchFamily="34" charset="0"/>
              </a:rPr>
              <a:t>normelor</a:t>
            </a:r>
            <a:r>
              <a:rPr lang="en-US" sz="1100" dirty="0">
                <a:solidFill>
                  <a:prstClr val="black"/>
                </a:solidFill>
                <a:latin typeface="Tahoma" pitchFamily="34" charset="0"/>
                <a:ea typeface="Tahoma" pitchFamily="34" charset="0"/>
                <a:cs typeface="Tahoma" pitchFamily="34" charset="0"/>
              </a:rPr>
              <a:t> de </a:t>
            </a:r>
            <a:r>
              <a:rPr lang="en-US" sz="1100" dirty="0" err="1">
                <a:solidFill>
                  <a:prstClr val="black"/>
                </a:solidFill>
                <a:latin typeface="Tahoma" pitchFamily="34" charset="0"/>
                <a:ea typeface="Tahoma" pitchFamily="34" charset="0"/>
                <a:cs typeface="Tahoma" pitchFamily="34" charset="0"/>
              </a:rPr>
              <a:t>conduită</a:t>
            </a:r>
            <a:r>
              <a:rPr lang="en-US" sz="1100" dirty="0">
                <a:solidFill>
                  <a:prstClr val="black"/>
                </a:solidFill>
                <a:latin typeface="Tahoma" pitchFamily="34" charset="0"/>
                <a:ea typeface="Tahoma" pitchFamily="34" charset="0"/>
                <a:cs typeface="Tahoma" pitchFamily="34" charset="0"/>
              </a:rPr>
              <a:t>, </a:t>
            </a:r>
            <a:r>
              <a:rPr lang="en-US" sz="1100" dirty="0" err="1">
                <a:solidFill>
                  <a:prstClr val="black"/>
                </a:solidFill>
                <a:latin typeface="Tahoma" pitchFamily="34" charset="0"/>
                <a:ea typeface="Tahoma" pitchFamily="34" charset="0"/>
                <a:cs typeface="Tahoma" pitchFamily="34" charset="0"/>
              </a:rPr>
              <a:t>astfel</a:t>
            </a:r>
            <a:r>
              <a:rPr lang="en-US" sz="1100" dirty="0">
                <a:solidFill>
                  <a:prstClr val="black"/>
                </a:solidFill>
                <a:latin typeface="Tahoma" pitchFamily="34" charset="0"/>
                <a:ea typeface="Tahoma" pitchFamily="34" charset="0"/>
                <a:cs typeface="Tahoma" pitchFamily="34" charset="0"/>
              </a:rPr>
              <a:t> </a:t>
            </a:r>
            <a:r>
              <a:rPr lang="en-US" sz="1100" dirty="0" err="1">
                <a:solidFill>
                  <a:prstClr val="black"/>
                </a:solidFill>
                <a:latin typeface="Tahoma" pitchFamily="34" charset="0"/>
                <a:ea typeface="Tahoma" pitchFamily="34" charset="0"/>
                <a:cs typeface="Tahoma" pitchFamily="34" charset="0"/>
              </a:rPr>
              <a:t>nefiind</a:t>
            </a:r>
            <a:r>
              <a:rPr lang="en-US" sz="1100" dirty="0">
                <a:solidFill>
                  <a:prstClr val="black"/>
                </a:solidFill>
                <a:latin typeface="Tahoma" pitchFamily="34" charset="0"/>
                <a:ea typeface="Tahoma" pitchFamily="34" charset="0"/>
                <a:cs typeface="Tahoma" pitchFamily="34" charset="0"/>
              </a:rPr>
              <a:t> </a:t>
            </a:r>
            <a:r>
              <a:rPr lang="ro-RO" sz="1100" dirty="0">
                <a:solidFill>
                  <a:prstClr val="black"/>
                </a:solidFill>
                <a:latin typeface="Tahoma" pitchFamily="34" charset="0"/>
                <a:ea typeface="Tahoma" pitchFamily="34" charset="0"/>
                <a:cs typeface="Tahoma" pitchFamily="34" charset="0"/>
              </a:rPr>
              <a:t>luate </a:t>
            </a:r>
            <a:r>
              <a:rPr lang="en-US" sz="1100" dirty="0" err="1">
                <a:solidFill>
                  <a:prstClr val="black"/>
                </a:solidFill>
                <a:latin typeface="Tahoma" pitchFamily="34" charset="0"/>
                <a:ea typeface="Tahoma" pitchFamily="34" charset="0"/>
                <a:cs typeface="Tahoma" pitchFamily="34" charset="0"/>
              </a:rPr>
              <a:t>măsuri</a:t>
            </a:r>
            <a:r>
              <a:rPr lang="en-US" sz="1100" dirty="0">
                <a:solidFill>
                  <a:prstClr val="black"/>
                </a:solidFill>
                <a:latin typeface="Tahoma" pitchFamily="34" charset="0"/>
                <a:ea typeface="Tahoma" pitchFamily="34" charset="0"/>
                <a:cs typeface="Tahoma" pitchFamily="34" charset="0"/>
              </a:rPr>
              <a:t> administrative </a:t>
            </a:r>
            <a:r>
              <a:rPr lang="en-US" sz="1100" dirty="0" err="1">
                <a:solidFill>
                  <a:prstClr val="black"/>
                </a:solidFill>
                <a:latin typeface="Tahoma" pitchFamily="34" charset="0"/>
                <a:ea typeface="Tahoma" pitchFamily="34" charset="0"/>
                <a:cs typeface="Tahoma" pitchFamily="34" charset="0"/>
              </a:rPr>
              <a:t>pentru</a:t>
            </a:r>
            <a:r>
              <a:rPr lang="en-US" sz="1100" dirty="0">
                <a:solidFill>
                  <a:prstClr val="black"/>
                </a:solidFill>
                <a:latin typeface="Tahoma" pitchFamily="34" charset="0"/>
                <a:ea typeface="Tahoma" pitchFamily="34" charset="0"/>
                <a:cs typeface="Tahoma" pitchFamily="34" charset="0"/>
              </a:rPr>
              <a:t> </a:t>
            </a:r>
            <a:r>
              <a:rPr lang="en-US" sz="1100" dirty="0" err="1">
                <a:solidFill>
                  <a:prstClr val="black"/>
                </a:solidFill>
                <a:latin typeface="Tahoma" pitchFamily="34" charset="0"/>
                <a:ea typeface="Tahoma" pitchFamily="34" charset="0"/>
                <a:cs typeface="Tahoma" pitchFamily="34" charset="0"/>
              </a:rPr>
              <a:t>înlăturarea</a:t>
            </a:r>
            <a:r>
              <a:rPr lang="en-US" sz="1100" dirty="0">
                <a:solidFill>
                  <a:prstClr val="black"/>
                </a:solidFill>
                <a:latin typeface="Tahoma" pitchFamily="34" charset="0"/>
                <a:ea typeface="Tahoma" pitchFamily="34" charset="0"/>
                <a:cs typeface="Tahoma" pitchFamily="34" charset="0"/>
              </a:rPr>
              <a:t> </a:t>
            </a:r>
            <a:r>
              <a:rPr lang="en-US" sz="1100" dirty="0" err="1">
                <a:solidFill>
                  <a:prstClr val="black"/>
                </a:solidFill>
                <a:latin typeface="Tahoma" pitchFamily="34" charset="0"/>
                <a:ea typeface="Tahoma" pitchFamily="34" charset="0"/>
                <a:cs typeface="Tahoma" pitchFamily="34" charset="0"/>
              </a:rPr>
              <a:t>cauzelor</a:t>
            </a:r>
            <a:r>
              <a:rPr lang="en-US" sz="1100" dirty="0">
                <a:solidFill>
                  <a:prstClr val="black"/>
                </a:solidFill>
                <a:latin typeface="Tahoma" pitchFamily="34" charset="0"/>
                <a:ea typeface="Tahoma" pitchFamily="34" charset="0"/>
                <a:cs typeface="Tahoma" pitchFamily="34" charset="0"/>
              </a:rPr>
              <a:t> de </a:t>
            </a:r>
            <a:r>
              <a:rPr lang="en-US" sz="1100" dirty="0" err="1">
                <a:solidFill>
                  <a:prstClr val="black"/>
                </a:solidFill>
                <a:latin typeface="Tahoma" pitchFamily="34" charset="0"/>
                <a:ea typeface="Tahoma" pitchFamily="34" charset="0"/>
                <a:cs typeface="Tahoma" pitchFamily="34" charset="0"/>
              </a:rPr>
              <a:t>încălcare</a:t>
            </a:r>
            <a:r>
              <a:rPr lang="en-US" sz="1100" dirty="0">
                <a:solidFill>
                  <a:prstClr val="black"/>
                </a:solidFill>
                <a:latin typeface="Tahoma" pitchFamily="34" charset="0"/>
                <a:ea typeface="Tahoma" pitchFamily="34" charset="0"/>
                <a:cs typeface="Tahoma" pitchFamily="34" charset="0"/>
              </a:rPr>
              <a:t> a </a:t>
            </a:r>
            <a:r>
              <a:rPr lang="en-US" sz="1100" dirty="0" err="1">
                <a:solidFill>
                  <a:prstClr val="black"/>
                </a:solidFill>
                <a:latin typeface="Tahoma" pitchFamily="34" charset="0"/>
                <a:ea typeface="Tahoma" pitchFamily="34" charset="0"/>
                <a:cs typeface="Tahoma" pitchFamily="34" charset="0"/>
              </a:rPr>
              <a:t>normelor</a:t>
            </a:r>
            <a:r>
              <a:rPr lang="en-US" sz="1100" dirty="0">
                <a:solidFill>
                  <a:prstClr val="black"/>
                </a:solidFill>
                <a:latin typeface="Tahoma" pitchFamily="34" charset="0"/>
                <a:ea typeface="Tahoma" pitchFamily="34" charset="0"/>
                <a:cs typeface="Tahoma" pitchFamily="34" charset="0"/>
              </a:rPr>
              <a:t> de </a:t>
            </a:r>
            <a:r>
              <a:rPr lang="en-US" sz="1100" dirty="0" err="1" smtClean="0">
                <a:solidFill>
                  <a:prstClr val="black"/>
                </a:solidFill>
                <a:latin typeface="Tahoma" pitchFamily="34" charset="0"/>
                <a:ea typeface="Tahoma" pitchFamily="34" charset="0"/>
                <a:cs typeface="Tahoma" pitchFamily="34" charset="0"/>
              </a:rPr>
              <a:t>conduită</a:t>
            </a:r>
            <a:r>
              <a:rPr lang="en-US" sz="1100" dirty="0" smtClean="0">
                <a:solidFill>
                  <a:prstClr val="black"/>
                </a:solidFill>
                <a:latin typeface="Tahoma" pitchFamily="34" charset="0"/>
                <a:ea typeface="Tahoma" pitchFamily="34" charset="0"/>
                <a:cs typeface="Tahoma" pitchFamily="34" charset="0"/>
              </a:rPr>
              <a:t>.</a:t>
            </a:r>
          </a:p>
          <a:p>
            <a:pPr marL="342900" lvl="0" indent="-342900" algn="just" defTabSz="914400">
              <a:spcBef>
                <a:spcPts val="0"/>
              </a:spcBef>
            </a:pPr>
            <a:endParaRPr lang="en-US" sz="1100" dirty="0">
              <a:solidFill>
                <a:prstClr val="black"/>
              </a:solidFill>
              <a:latin typeface="Tahoma" pitchFamily="34" charset="0"/>
              <a:ea typeface="Tahoma" pitchFamily="34" charset="0"/>
              <a:cs typeface="Tahoma" pitchFamily="34" charset="0"/>
            </a:endParaRPr>
          </a:p>
          <a:p>
            <a:pPr marL="342900" lvl="0" indent="-342900" algn="just" defTabSz="914400">
              <a:spcBef>
                <a:spcPts val="0"/>
              </a:spcBef>
              <a:buFont typeface="Arial" pitchFamily="34" charset="0"/>
              <a:buChar char="•"/>
            </a:pPr>
            <a:r>
              <a:rPr lang="en-US" sz="1100" dirty="0" err="1" smtClean="0">
                <a:solidFill>
                  <a:schemeClr val="tx1"/>
                </a:solidFill>
                <a:latin typeface="Tahoma" pitchFamily="34" charset="0"/>
                <a:ea typeface="Tahoma" pitchFamily="34" charset="0"/>
                <a:cs typeface="Tahoma" pitchFamily="34" charset="0"/>
              </a:rPr>
              <a:t>Proceduri</a:t>
            </a:r>
            <a:r>
              <a:rPr lang="en-US" sz="1100" dirty="0" smtClean="0">
                <a:solidFill>
                  <a:schemeClr val="tx1"/>
                </a:solidFill>
                <a:latin typeface="Tahoma" pitchFamily="34" charset="0"/>
                <a:ea typeface="Tahoma" pitchFamily="34" charset="0"/>
                <a:cs typeface="Tahoma" pitchFamily="34" charset="0"/>
              </a:rPr>
              <a:t> </a:t>
            </a:r>
            <a:r>
              <a:rPr lang="en-US" sz="1100" dirty="0" err="1">
                <a:solidFill>
                  <a:schemeClr val="tx1"/>
                </a:solidFill>
                <a:latin typeface="Tahoma" pitchFamily="34" charset="0"/>
                <a:ea typeface="Tahoma" pitchFamily="34" charset="0"/>
                <a:cs typeface="Tahoma" pitchFamily="34" charset="0"/>
              </a:rPr>
              <a:t>aplicate</a:t>
            </a:r>
            <a:r>
              <a:rPr lang="en-US" sz="1100" dirty="0">
                <a:solidFill>
                  <a:schemeClr val="tx1"/>
                </a:solidFill>
                <a:latin typeface="Tahoma" pitchFamily="34" charset="0"/>
                <a:ea typeface="Tahoma" pitchFamily="34" charset="0"/>
                <a:cs typeface="Tahoma" pitchFamily="34" charset="0"/>
              </a:rPr>
              <a:t> </a:t>
            </a:r>
            <a:r>
              <a:rPr lang="ro-RO" sz="1100" dirty="0">
                <a:solidFill>
                  <a:schemeClr val="tx1"/>
                </a:solidFill>
                <a:latin typeface="Tahoma" pitchFamily="34" charset="0"/>
                <a:ea typeface="Tahoma" pitchFamily="34" charset="0"/>
                <a:cs typeface="Tahoma" pitchFamily="34" charset="0"/>
              </a:rPr>
              <a:t>în anul </a:t>
            </a:r>
            <a:r>
              <a:rPr lang="ro-RO" sz="1100" dirty="0" smtClean="0">
                <a:solidFill>
                  <a:schemeClr val="tx1"/>
                </a:solidFill>
                <a:latin typeface="Tahoma" pitchFamily="34" charset="0"/>
                <a:ea typeface="Tahoma" pitchFamily="34" charset="0"/>
                <a:cs typeface="Tahoma" pitchFamily="34" charset="0"/>
              </a:rPr>
              <a:t>202</a:t>
            </a:r>
            <a:r>
              <a:rPr lang="en-US" sz="1100" dirty="0" smtClean="0">
                <a:solidFill>
                  <a:schemeClr val="tx1"/>
                </a:solidFill>
                <a:latin typeface="Tahoma" pitchFamily="34" charset="0"/>
                <a:ea typeface="Tahoma" pitchFamily="34" charset="0"/>
                <a:cs typeface="Tahoma" pitchFamily="34" charset="0"/>
              </a:rPr>
              <a:t>3</a:t>
            </a:r>
            <a:r>
              <a:rPr lang="ro-RO" sz="1100" dirty="0" smtClean="0">
                <a:solidFill>
                  <a:schemeClr val="tx1"/>
                </a:solidFill>
                <a:latin typeface="Tahoma" pitchFamily="34" charset="0"/>
                <a:ea typeface="Tahoma" pitchFamily="34" charset="0"/>
                <a:cs typeface="Tahoma" pitchFamily="34" charset="0"/>
              </a:rPr>
              <a:t>:</a:t>
            </a:r>
            <a:r>
              <a:rPr lang="en-US" sz="1100" dirty="0" smtClean="0">
                <a:solidFill>
                  <a:schemeClr val="tx1"/>
                </a:solidFill>
                <a:latin typeface="Tahoma" pitchFamily="34" charset="0"/>
                <a:ea typeface="Tahoma" pitchFamily="34" charset="0"/>
                <a:cs typeface="Tahoma" pitchFamily="34" charset="0"/>
              </a:rPr>
              <a:t> </a:t>
            </a:r>
            <a:r>
              <a:rPr lang="en-US" sz="1100" dirty="0" err="1" smtClean="0">
                <a:solidFill>
                  <a:prstClr val="black"/>
                </a:solidFill>
                <a:latin typeface="Tahoma" pitchFamily="34" charset="0"/>
                <a:ea typeface="Tahoma" pitchFamily="34" charset="0"/>
                <a:cs typeface="Tahoma" pitchFamily="34" charset="0"/>
              </a:rPr>
              <a:t>Ordinului</a:t>
            </a:r>
            <a:r>
              <a:rPr lang="en-US" sz="1100" dirty="0" smtClean="0">
                <a:solidFill>
                  <a:prstClr val="black"/>
                </a:solidFill>
                <a:latin typeface="Tahoma" pitchFamily="34" charset="0"/>
                <a:ea typeface="Tahoma" pitchFamily="34" charset="0"/>
                <a:cs typeface="Tahoma" pitchFamily="34" charset="0"/>
              </a:rPr>
              <a:t> </a:t>
            </a:r>
            <a:r>
              <a:rPr lang="en-US" sz="1100" dirty="0" err="1" smtClean="0">
                <a:solidFill>
                  <a:prstClr val="black"/>
                </a:solidFill>
                <a:latin typeface="Tahoma" pitchFamily="34" charset="0"/>
                <a:ea typeface="Tahoma" pitchFamily="34" charset="0"/>
                <a:cs typeface="Tahoma" pitchFamily="34" charset="0"/>
              </a:rPr>
              <a:t>președintelui</a:t>
            </a:r>
            <a:r>
              <a:rPr lang="en-US" sz="1100" dirty="0" smtClean="0">
                <a:solidFill>
                  <a:prstClr val="black"/>
                </a:solidFill>
                <a:latin typeface="Tahoma" pitchFamily="34" charset="0"/>
                <a:ea typeface="Tahoma" pitchFamily="34" charset="0"/>
                <a:cs typeface="Tahoma" pitchFamily="34" charset="0"/>
              </a:rPr>
              <a:t> </a:t>
            </a:r>
            <a:r>
              <a:rPr lang="en-US" sz="1100" dirty="0" err="1" smtClean="0">
                <a:solidFill>
                  <a:prstClr val="black"/>
                </a:solidFill>
                <a:latin typeface="Tahoma" pitchFamily="34" charset="0"/>
                <a:ea typeface="Tahoma" pitchFamily="34" charset="0"/>
                <a:cs typeface="Tahoma" pitchFamily="34" charset="0"/>
              </a:rPr>
              <a:t>Agenției</a:t>
            </a:r>
            <a:r>
              <a:rPr lang="en-US" sz="1100" dirty="0" smtClean="0">
                <a:solidFill>
                  <a:prstClr val="black"/>
                </a:solidFill>
                <a:latin typeface="Tahoma" pitchFamily="34" charset="0"/>
                <a:ea typeface="Tahoma" pitchFamily="34" charset="0"/>
                <a:cs typeface="Tahoma" pitchFamily="34" charset="0"/>
              </a:rPr>
              <a:t> </a:t>
            </a:r>
            <a:r>
              <a:rPr lang="en-US" sz="1100" dirty="0" err="1" smtClean="0">
                <a:solidFill>
                  <a:prstClr val="black"/>
                </a:solidFill>
                <a:latin typeface="Tahoma" pitchFamily="34" charset="0"/>
                <a:ea typeface="Tahoma" pitchFamily="34" charset="0"/>
                <a:cs typeface="Tahoma" pitchFamily="34" charset="0"/>
              </a:rPr>
              <a:t>Naționale</a:t>
            </a:r>
            <a:r>
              <a:rPr lang="en-US" sz="1100" dirty="0" smtClean="0">
                <a:solidFill>
                  <a:prstClr val="black"/>
                </a:solidFill>
                <a:latin typeface="Tahoma" pitchFamily="34" charset="0"/>
                <a:ea typeface="Tahoma" pitchFamily="34" charset="0"/>
                <a:cs typeface="Tahoma" pitchFamily="34" charset="0"/>
              </a:rPr>
              <a:t> a </a:t>
            </a:r>
            <a:r>
              <a:rPr lang="en-US" sz="1100" dirty="0" err="1" smtClean="0">
                <a:solidFill>
                  <a:prstClr val="black"/>
                </a:solidFill>
                <a:latin typeface="Tahoma" pitchFamily="34" charset="0"/>
                <a:ea typeface="Tahoma" pitchFamily="34" charset="0"/>
                <a:cs typeface="Tahoma" pitchFamily="34" charset="0"/>
              </a:rPr>
              <a:t>Funcționarilor</a:t>
            </a:r>
            <a:r>
              <a:rPr lang="en-US" sz="1100" dirty="0" smtClean="0">
                <a:solidFill>
                  <a:prstClr val="black"/>
                </a:solidFill>
                <a:latin typeface="Tahoma" pitchFamily="34" charset="0"/>
                <a:ea typeface="Tahoma" pitchFamily="34" charset="0"/>
                <a:cs typeface="Tahoma" pitchFamily="34" charset="0"/>
              </a:rPr>
              <a:t> </a:t>
            </a:r>
            <a:r>
              <a:rPr lang="en-US" sz="1100" dirty="0" err="1" smtClean="0">
                <a:solidFill>
                  <a:prstClr val="black"/>
                </a:solidFill>
                <a:latin typeface="Tahoma" pitchFamily="34" charset="0"/>
                <a:ea typeface="Tahoma" pitchFamily="34" charset="0"/>
                <a:cs typeface="Tahoma" pitchFamily="34" charset="0"/>
              </a:rPr>
              <a:t>Publici</a:t>
            </a:r>
            <a:r>
              <a:rPr lang="en-US" sz="1100" dirty="0" smtClean="0">
                <a:solidFill>
                  <a:prstClr val="black"/>
                </a:solidFill>
                <a:latin typeface="Tahoma" pitchFamily="34" charset="0"/>
                <a:ea typeface="Tahoma" pitchFamily="34" charset="0"/>
                <a:cs typeface="Tahoma" pitchFamily="34" charset="0"/>
              </a:rPr>
              <a:t> nr.26/11.01.2023 </a:t>
            </a:r>
            <a:r>
              <a:rPr lang="en-US" sz="1100" dirty="0" err="1" smtClean="0">
                <a:solidFill>
                  <a:prstClr val="black"/>
                </a:solidFill>
                <a:latin typeface="Tahoma" pitchFamily="34" charset="0"/>
                <a:ea typeface="Tahoma" pitchFamily="34" charset="0"/>
                <a:cs typeface="Tahoma" pitchFamily="34" charset="0"/>
              </a:rPr>
              <a:t>pentru</a:t>
            </a:r>
            <a:r>
              <a:rPr lang="en-US" sz="1100" dirty="0" smtClean="0">
                <a:solidFill>
                  <a:prstClr val="black"/>
                </a:solidFill>
                <a:latin typeface="Tahoma" pitchFamily="34" charset="0"/>
                <a:ea typeface="Tahoma" pitchFamily="34" charset="0"/>
                <a:cs typeface="Tahoma" pitchFamily="34" charset="0"/>
              </a:rPr>
              <a:t> </a:t>
            </a:r>
            <a:r>
              <a:rPr lang="en-US" sz="1100" dirty="0" err="1" smtClean="0">
                <a:solidFill>
                  <a:prstClr val="black"/>
                </a:solidFill>
                <a:latin typeface="Tahoma" pitchFamily="34" charset="0"/>
                <a:ea typeface="Tahoma" pitchFamily="34" charset="0"/>
                <a:cs typeface="Tahoma" pitchFamily="34" charset="0"/>
              </a:rPr>
              <a:t>aprobarea</a:t>
            </a:r>
            <a:r>
              <a:rPr lang="en-US" sz="1100" dirty="0" smtClean="0">
                <a:solidFill>
                  <a:prstClr val="black"/>
                </a:solidFill>
                <a:latin typeface="Tahoma" pitchFamily="34" charset="0"/>
                <a:ea typeface="Tahoma" pitchFamily="34" charset="0"/>
                <a:cs typeface="Tahoma" pitchFamily="34" charset="0"/>
              </a:rPr>
              <a:t> </a:t>
            </a:r>
            <a:r>
              <a:rPr lang="en-US" sz="1100" dirty="0" err="1" smtClean="0">
                <a:solidFill>
                  <a:prstClr val="black"/>
                </a:solidFill>
                <a:latin typeface="Tahoma" pitchFamily="34" charset="0"/>
                <a:ea typeface="Tahoma" pitchFamily="34" charset="0"/>
                <a:cs typeface="Tahoma" pitchFamily="34" charset="0"/>
              </a:rPr>
              <a:t>Metodologiei</a:t>
            </a:r>
            <a:r>
              <a:rPr lang="en-US" sz="1100" dirty="0" smtClean="0">
                <a:solidFill>
                  <a:prstClr val="black"/>
                </a:solidFill>
                <a:latin typeface="Tahoma" pitchFamily="34" charset="0"/>
                <a:ea typeface="Tahoma" pitchFamily="34" charset="0"/>
                <a:cs typeface="Tahoma" pitchFamily="34" charset="0"/>
              </a:rPr>
              <a:t> de </a:t>
            </a:r>
            <a:r>
              <a:rPr lang="en-US" sz="1100" dirty="0" err="1" smtClean="0">
                <a:solidFill>
                  <a:prstClr val="black"/>
                </a:solidFill>
                <a:latin typeface="Tahoma" pitchFamily="34" charset="0"/>
                <a:ea typeface="Tahoma" pitchFamily="34" charset="0"/>
                <a:cs typeface="Tahoma" pitchFamily="34" charset="0"/>
              </a:rPr>
              <a:t>completare</a:t>
            </a:r>
            <a:r>
              <a:rPr lang="en-US" sz="1100" dirty="0" smtClean="0">
                <a:solidFill>
                  <a:prstClr val="black"/>
                </a:solidFill>
                <a:latin typeface="Tahoma" pitchFamily="34" charset="0"/>
                <a:ea typeface="Tahoma" pitchFamily="34" charset="0"/>
                <a:cs typeface="Tahoma" pitchFamily="34" charset="0"/>
              </a:rPr>
              <a:t> și </a:t>
            </a:r>
            <a:r>
              <a:rPr lang="en-US" sz="1100" dirty="0" err="1" smtClean="0">
                <a:solidFill>
                  <a:prstClr val="black"/>
                </a:solidFill>
                <a:latin typeface="Tahoma" pitchFamily="34" charset="0"/>
                <a:ea typeface="Tahoma" pitchFamily="34" charset="0"/>
                <a:cs typeface="Tahoma" pitchFamily="34" charset="0"/>
              </a:rPr>
              <a:t>transmitere</a:t>
            </a:r>
            <a:r>
              <a:rPr lang="en-US" sz="1100" dirty="0" smtClean="0">
                <a:solidFill>
                  <a:prstClr val="black"/>
                </a:solidFill>
                <a:latin typeface="Tahoma" pitchFamily="34" charset="0"/>
                <a:ea typeface="Tahoma" pitchFamily="34" charset="0"/>
                <a:cs typeface="Tahoma" pitchFamily="34" charset="0"/>
              </a:rPr>
              <a:t> a </a:t>
            </a:r>
            <a:r>
              <a:rPr lang="en-US" sz="1100" dirty="0" err="1" smtClean="0">
                <a:solidFill>
                  <a:prstClr val="black"/>
                </a:solidFill>
                <a:latin typeface="Tahoma" pitchFamily="34" charset="0"/>
                <a:ea typeface="Tahoma" pitchFamily="34" charset="0"/>
                <a:cs typeface="Tahoma" pitchFamily="34" charset="0"/>
              </a:rPr>
              <a:t>informațiilor</a:t>
            </a:r>
            <a:r>
              <a:rPr lang="en-US" sz="1100" dirty="0" smtClean="0">
                <a:solidFill>
                  <a:prstClr val="black"/>
                </a:solidFill>
                <a:latin typeface="Tahoma" pitchFamily="34" charset="0"/>
                <a:ea typeface="Tahoma" pitchFamily="34" charset="0"/>
                <a:cs typeface="Tahoma" pitchFamily="34" charset="0"/>
              </a:rPr>
              <a:t> </a:t>
            </a:r>
            <a:r>
              <a:rPr lang="en-US" sz="1100" dirty="0" err="1" smtClean="0">
                <a:solidFill>
                  <a:prstClr val="black"/>
                </a:solidFill>
                <a:latin typeface="Tahoma" pitchFamily="34" charset="0"/>
                <a:ea typeface="Tahoma" pitchFamily="34" charset="0"/>
                <a:cs typeface="Tahoma" pitchFamily="34" charset="0"/>
              </a:rPr>
              <a:t>privind</a:t>
            </a:r>
            <a:r>
              <a:rPr lang="en-US" sz="1100" dirty="0" smtClean="0">
                <a:solidFill>
                  <a:prstClr val="black"/>
                </a:solidFill>
                <a:latin typeface="Tahoma" pitchFamily="34" charset="0"/>
                <a:ea typeface="Tahoma" pitchFamily="34" charset="0"/>
                <a:cs typeface="Tahoma" pitchFamily="34" charset="0"/>
              </a:rPr>
              <a:t> </a:t>
            </a:r>
            <a:r>
              <a:rPr lang="en-US" sz="1100" dirty="0" err="1" smtClean="0">
                <a:solidFill>
                  <a:prstClr val="black"/>
                </a:solidFill>
                <a:latin typeface="Tahoma" pitchFamily="34" charset="0"/>
                <a:ea typeface="Tahoma" pitchFamily="34" charset="0"/>
                <a:cs typeface="Tahoma" pitchFamily="34" charset="0"/>
              </a:rPr>
              <a:t>implementarea</a:t>
            </a:r>
            <a:r>
              <a:rPr lang="en-US" sz="1100" dirty="0" smtClean="0">
                <a:solidFill>
                  <a:prstClr val="black"/>
                </a:solidFill>
                <a:latin typeface="Tahoma" pitchFamily="34" charset="0"/>
                <a:ea typeface="Tahoma" pitchFamily="34" charset="0"/>
                <a:cs typeface="Tahoma" pitchFamily="34" charset="0"/>
              </a:rPr>
              <a:t> </a:t>
            </a:r>
            <a:r>
              <a:rPr lang="en-US" sz="1100" dirty="0" err="1" smtClean="0">
                <a:solidFill>
                  <a:prstClr val="black"/>
                </a:solidFill>
                <a:latin typeface="Tahoma" pitchFamily="34" charset="0"/>
                <a:ea typeface="Tahoma" pitchFamily="34" charset="0"/>
                <a:cs typeface="Tahoma" pitchFamily="34" charset="0"/>
              </a:rPr>
              <a:t>principiilor</a:t>
            </a:r>
            <a:r>
              <a:rPr lang="en-US" sz="1100" dirty="0" smtClean="0">
                <a:solidFill>
                  <a:prstClr val="black"/>
                </a:solidFill>
                <a:latin typeface="Tahoma" pitchFamily="34" charset="0"/>
                <a:ea typeface="Tahoma" pitchFamily="34" charset="0"/>
                <a:cs typeface="Tahoma" pitchFamily="34" charset="0"/>
              </a:rPr>
              <a:t> </a:t>
            </a:r>
            <a:r>
              <a:rPr lang="en-US" sz="1100" dirty="0" err="1" smtClean="0">
                <a:solidFill>
                  <a:prstClr val="black"/>
                </a:solidFill>
                <a:latin typeface="Tahoma" pitchFamily="34" charset="0"/>
                <a:ea typeface="Tahoma" pitchFamily="34" charset="0"/>
                <a:cs typeface="Tahoma" pitchFamily="34" charset="0"/>
              </a:rPr>
              <a:t>aplicabile</a:t>
            </a:r>
            <a:r>
              <a:rPr lang="en-US" sz="1100" dirty="0" smtClean="0">
                <a:solidFill>
                  <a:prstClr val="black"/>
                </a:solidFill>
                <a:latin typeface="Tahoma" pitchFamily="34" charset="0"/>
                <a:ea typeface="Tahoma" pitchFamily="34" charset="0"/>
                <a:cs typeface="Tahoma" pitchFamily="34" charset="0"/>
              </a:rPr>
              <a:t> </a:t>
            </a:r>
            <a:r>
              <a:rPr lang="en-US" sz="1100" dirty="0" err="1" smtClean="0">
                <a:solidFill>
                  <a:prstClr val="black"/>
                </a:solidFill>
                <a:latin typeface="Tahoma" pitchFamily="34" charset="0"/>
                <a:ea typeface="Tahoma" pitchFamily="34" charset="0"/>
                <a:cs typeface="Tahoma" pitchFamily="34" charset="0"/>
              </a:rPr>
              <a:t>conduitei</a:t>
            </a:r>
            <a:r>
              <a:rPr lang="en-US" sz="1100" dirty="0" smtClean="0">
                <a:solidFill>
                  <a:prstClr val="black"/>
                </a:solidFill>
                <a:latin typeface="Tahoma" pitchFamily="34" charset="0"/>
                <a:ea typeface="Tahoma" pitchFamily="34" charset="0"/>
                <a:cs typeface="Tahoma" pitchFamily="34" charset="0"/>
              </a:rPr>
              <a:t> </a:t>
            </a:r>
            <a:r>
              <a:rPr lang="en-US" sz="1100" dirty="0" err="1" smtClean="0">
                <a:solidFill>
                  <a:prstClr val="black"/>
                </a:solidFill>
                <a:latin typeface="Tahoma" pitchFamily="34" charset="0"/>
                <a:ea typeface="Tahoma" pitchFamily="34" charset="0"/>
                <a:cs typeface="Tahoma" pitchFamily="34" charset="0"/>
              </a:rPr>
              <a:t>profesionale</a:t>
            </a:r>
            <a:r>
              <a:rPr lang="en-US" sz="1100" dirty="0" smtClean="0">
                <a:solidFill>
                  <a:prstClr val="black"/>
                </a:solidFill>
                <a:latin typeface="Tahoma" pitchFamily="34" charset="0"/>
                <a:ea typeface="Tahoma" pitchFamily="34" charset="0"/>
                <a:cs typeface="Tahoma" pitchFamily="34" charset="0"/>
              </a:rPr>
              <a:t> a </a:t>
            </a:r>
            <a:r>
              <a:rPr lang="en-US" sz="1100" dirty="0" err="1" smtClean="0">
                <a:solidFill>
                  <a:prstClr val="black"/>
                </a:solidFill>
                <a:latin typeface="Tahoma" pitchFamily="34" charset="0"/>
                <a:ea typeface="Tahoma" pitchFamily="34" charset="0"/>
                <a:cs typeface="Tahoma" pitchFamily="34" charset="0"/>
              </a:rPr>
              <a:t>funcționarilor</a:t>
            </a:r>
            <a:r>
              <a:rPr lang="en-US" sz="1100" dirty="0" smtClean="0">
                <a:solidFill>
                  <a:prstClr val="black"/>
                </a:solidFill>
                <a:latin typeface="Tahoma" pitchFamily="34" charset="0"/>
                <a:ea typeface="Tahoma" pitchFamily="34" charset="0"/>
                <a:cs typeface="Tahoma" pitchFamily="34" charset="0"/>
              </a:rPr>
              <a:t> </a:t>
            </a:r>
            <a:r>
              <a:rPr lang="en-US" sz="1100" dirty="0" err="1" smtClean="0">
                <a:solidFill>
                  <a:prstClr val="black"/>
                </a:solidFill>
                <a:latin typeface="Tahoma" pitchFamily="34" charset="0"/>
                <a:ea typeface="Tahoma" pitchFamily="34" charset="0"/>
                <a:cs typeface="Tahoma" pitchFamily="34" charset="0"/>
              </a:rPr>
              <a:t>publici</a:t>
            </a:r>
            <a:r>
              <a:rPr lang="en-US" sz="1100" dirty="0" smtClean="0">
                <a:solidFill>
                  <a:prstClr val="black"/>
                </a:solidFill>
                <a:latin typeface="Tahoma" pitchFamily="34" charset="0"/>
                <a:ea typeface="Tahoma" pitchFamily="34" charset="0"/>
                <a:cs typeface="Tahoma" pitchFamily="34" charset="0"/>
              </a:rPr>
              <a:t> și a </a:t>
            </a:r>
            <a:r>
              <a:rPr lang="en-US" sz="1100" dirty="0" err="1" smtClean="0">
                <a:solidFill>
                  <a:prstClr val="black"/>
                </a:solidFill>
                <a:latin typeface="Tahoma" pitchFamily="34" charset="0"/>
                <a:ea typeface="Tahoma" pitchFamily="34" charset="0"/>
                <a:cs typeface="Tahoma" pitchFamily="34" charset="0"/>
              </a:rPr>
              <a:t>normelor</a:t>
            </a:r>
            <a:r>
              <a:rPr lang="en-US" sz="1100" dirty="0" smtClean="0">
                <a:solidFill>
                  <a:prstClr val="black"/>
                </a:solidFill>
                <a:latin typeface="Tahoma" pitchFamily="34" charset="0"/>
                <a:ea typeface="Tahoma" pitchFamily="34" charset="0"/>
                <a:cs typeface="Tahoma" pitchFamily="34" charset="0"/>
              </a:rPr>
              <a:t>/</a:t>
            </a:r>
            <a:r>
              <a:rPr lang="en-US" sz="1100" dirty="0" err="1" smtClean="0">
                <a:solidFill>
                  <a:prstClr val="black"/>
                </a:solidFill>
                <a:latin typeface="Tahoma" pitchFamily="34" charset="0"/>
                <a:ea typeface="Tahoma" pitchFamily="34" charset="0"/>
                <a:cs typeface="Tahoma" pitchFamily="34" charset="0"/>
              </a:rPr>
              <a:t>standardelor</a:t>
            </a:r>
            <a:r>
              <a:rPr lang="en-US" sz="1100" dirty="0" smtClean="0">
                <a:solidFill>
                  <a:prstClr val="black"/>
                </a:solidFill>
                <a:latin typeface="Tahoma" pitchFamily="34" charset="0"/>
                <a:ea typeface="Tahoma" pitchFamily="34" charset="0"/>
                <a:cs typeface="Tahoma" pitchFamily="34" charset="0"/>
              </a:rPr>
              <a:t> de </a:t>
            </a:r>
            <a:r>
              <a:rPr lang="en-US" sz="1100" dirty="0" err="1" smtClean="0">
                <a:solidFill>
                  <a:prstClr val="black"/>
                </a:solidFill>
                <a:latin typeface="Tahoma" pitchFamily="34" charset="0"/>
                <a:ea typeface="Tahoma" pitchFamily="34" charset="0"/>
                <a:cs typeface="Tahoma" pitchFamily="34" charset="0"/>
              </a:rPr>
              <a:t>conduită</a:t>
            </a:r>
            <a:r>
              <a:rPr lang="en-US" sz="1100" dirty="0" smtClean="0">
                <a:solidFill>
                  <a:prstClr val="black"/>
                </a:solidFill>
                <a:latin typeface="Tahoma" pitchFamily="34" charset="0"/>
                <a:ea typeface="Tahoma" pitchFamily="34" charset="0"/>
                <a:cs typeface="Tahoma" pitchFamily="34" charset="0"/>
              </a:rPr>
              <a:t> a </a:t>
            </a:r>
            <a:r>
              <a:rPr lang="en-US" sz="1100" dirty="0" err="1" smtClean="0">
                <a:solidFill>
                  <a:prstClr val="black"/>
                </a:solidFill>
                <a:latin typeface="Tahoma" pitchFamily="34" charset="0"/>
                <a:ea typeface="Tahoma" pitchFamily="34" charset="0"/>
                <a:cs typeface="Tahoma" pitchFamily="34" charset="0"/>
              </a:rPr>
              <a:t>funcționarilor</a:t>
            </a:r>
            <a:r>
              <a:rPr lang="en-US" sz="1100" dirty="0" smtClean="0">
                <a:solidFill>
                  <a:prstClr val="black"/>
                </a:solidFill>
                <a:latin typeface="Tahoma" pitchFamily="34" charset="0"/>
                <a:ea typeface="Tahoma" pitchFamily="34" charset="0"/>
                <a:cs typeface="Tahoma" pitchFamily="34" charset="0"/>
              </a:rPr>
              <a:t> </a:t>
            </a:r>
            <a:r>
              <a:rPr lang="en-US" sz="1100" dirty="0" err="1" smtClean="0">
                <a:solidFill>
                  <a:prstClr val="black"/>
                </a:solidFill>
                <a:latin typeface="Tahoma" pitchFamily="34" charset="0"/>
                <a:ea typeface="Tahoma" pitchFamily="34" charset="0"/>
                <a:cs typeface="Tahoma" pitchFamily="34" charset="0"/>
              </a:rPr>
              <a:t>publici</a:t>
            </a:r>
            <a:r>
              <a:rPr lang="en-US" sz="1100" dirty="0" smtClean="0">
                <a:solidFill>
                  <a:prstClr val="black"/>
                </a:solidFill>
                <a:latin typeface="Tahoma" pitchFamily="34" charset="0"/>
                <a:ea typeface="Tahoma" pitchFamily="34" charset="0"/>
                <a:cs typeface="Tahoma" pitchFamily="34" charset="0"/>
              </a:rPr>
              <a:t>, </a:t>
            </a:r>
            <a:r>
              <a:rPr lang="en-US" sz="1100" dirty="0" err="1" smtClean="0">
                <a:solidFill>
                  <a:prstClr val="black"/>
                </a:solidFill>
                <a:latin typeface="Tahoma" pitchFamily="34" charset="0"/>
                <a:ea typeface="Tahoma" pitchFamily="34" charset="0"/>
                <a:cs typeface="Tahoma" pitchFamily="34" charset="0"/>
              </a:rPr>
              <a:t>precum</a:t>
            </a:r>
            <a:r>
              <a:rPr lang="en-US" sz="1100" dirty="0" smtClean="0">
                <a:solidFill>
                  <a:prstClr val="black"/>
                </a:solidFill>
                <a:latin typeface="Tahoma" pitchFamily="34" charset="0"/>
                <a:ea typeface="Tahoma" pitchFamily="34" charset="0"/>
                <a:cs typeface="Tahoma" pitchFamily="34" charset="0"/>
              </a:rPr>
              <a:t> și a </a:t>
            </a:r>
            <a:r>
              <a:rPr lang="en-US" sz="1100" dirty="0" err="1" smtClean="0">
                <a:solidFill>
                  <a:prstClr val="black"/>
                </a:solidFill>
                <a:latin typeface="Tahoma" pitchFamily="34" charset="0"/>
                <a:ea typeface="Tahoma" pitchFamily="34" charset="0"/>
                <a:cs typeface="Tahoma" pitchFamily="34" charset="0"/>
              </a:rPr>
              <a:t>procedurilor</a:t>
            </a:r>
            <a:r>
              <a:rPr lang="en-US" sz="1100" dirty="0" smtClean="0">
                <a:solidFill>
                  <a:prstClr val="black"/>
                </a:solidFill>
                <a:latin typeface="Tahoma" pitchFamily="34" charset="0"/>
                <a:ea typeface="Tahoma" pitchFamily="34" charset="0"/>
                <a:cs typeface="Tahoma" pitchFamily="34" charset="0"/>
              </a:rPr>
              <a:t> </a:t>
            </a:r>
            <a:r>
              <a:rPr lang="en-US" sz="1100" dirty="0" err="1" smtClean="0">
                <a:solidFill>
                  <a:prstClr val="black"/>
                </a:solidFill>
                <a:latin typeface="Tahoma" pitchFamily="34" charset="0"/>
                <a:ea typeface="Tahoma" pitchFamily="34" charset="0"/>
                <a:cs typeface="Tahoma" pitchFamily="34" charset="0"/>
              </a:rPr>
              <a:t>administrativ-disciplinare</a:t>
            </a:r>
            <a:r>
              <a:rPr lang="en-US" sz="1100" dirty="0" smtClean="0">
                <a:solidFill>
                  <a:prstClr val="black"/>
                </a:solidFill>
                <a:latin typeface="Tahoma" pitchFamily="34" charset="0"/>
                <a:ea typeface="Tahoma" pitchFamily="34" charset="0"/>
                <a:cs typeface="Tahoma" pitchFamily="34" charset="0"/>
              </a:rPr>
              <a:t> </a:t>
            </a:r>
            <a:r>
              <a:rPr lang="en-US" sz="1100" dirty="0" err="1" smtClean="0">
                <a:solidFill>
                  <a:prstClr val="black"/>
                </a:solidFill>
                <a:latin typeface="Tahoma" pitchFamily="34" charset="0"/>
                <a:ea typeface="Tahoma" pitchFamily="34" charset="0"/>
                <a:cs typeface="Tahoma" pitchFamily="34" charset="0"/>
              </a:rPr>
              <a:t>aplicabile</a:t>
            </a:r>
            <a:r>
              <a:rPr lang="en-US" sz="1100" dirty="0" smtClean="0">
                <a:solidFill>
                  <a:prstClr val="black"/>
                </a:solidFill>
                <a:latin typeface="Tahoma" pitchFamily="34" charset="0"/>
                <a:ea typeface="Tahoma" pitchFamily="34" charset="0"/>
                <a:cs typeface="Tahoma" pitchFamily="34" charset="0"/>
              </a:rPr>
              <a:t> </a:t>
            </a:r>
            <a:r>
              <a:rPr lang="en-US" sz="1100" dirty="0" err="1" smtClean="0">
                <a:solidFill>
                  <a:prstClr val="black"/>
                </a:solidFill>
                <a:latin typeface="Tahoma" pitchFamily="34" charset="0"/>
                <a:ea typeface="Tahoma" pitchFamily="34" charset="0"/>
                <a:cs typeface="Tahoma" pitchFamily="34" charset="0"/>
              </a:rPr>
              <a:t>funcționarilor</a:t>
            </a:r>
            <a:r>
              <a:rPr lang="en-US" sz="1100" dirty="0" smtClean="0">
                <a:solidFill>
                  <a:prstClr val="black"/>
                </a:solidFill>
                <a:latin typeface="Tahoma" pitchFamily="34" charset="0"/>
                <a:ea typeface="Tahoma" pitchFamily="34" charset="0"/>
                <a:cs typeface="Tahoma" pitchFamily="34" charset="0"/>
              </a:rPr>
              <a:t> </a:t>
            </a:r>
            <a:r>
              <a:rPr lang="en-US" sz="1100" dirty="0" err="1" smtClean="0">
                <a:solidFill>
                  <a:prstClr val="black"/>
                </a:solidFill>
                <a:latin typeface="Tahoma" pitchFamily="34" charset="0"/>
                <a:ea typeface="Tahoma" pitchFamily="34" charset="0"/>
                <a:cs typeface="Tahoma" pitchFamily="34" charset="0"/>
              </a:rPr>
              <a:t>publici</a:t>
            </a:r>
            <a:r>
              <a:rPr lang="en-US" sz="1100" dirty="0" smtClean="0">
                <a:solidFill>
                  <a:prstClr val="black"/>
                </a:solidFill>
                <a:latin typeface="Tahoma" pitchFamily="34" charset="0"/>
                <a:ea typeface="Tahoma" pitchFamily="34" charset="0"/>
                <a:cs typeface="Tahoma" pitchFamily="34" charset="0"/>
              </a:rPr>
              <a:t> în </a:t>
            </a:r>
            <a:r>
              <a:rPr lang="en-US" sz="1100" dirty="0" err="1" smtClean="0">
                <a:solidFill>
                  <a:prstClr val="black"/>
                </a:solidFill>
                <a:latin typeface="Tahoma" pitchFamily="34" charset="0"/>
                <a:ea typeface="Tahoma" pitchFamily="34" charset="0"/>
                <a:cs typeface="Tahoma" pitchFamily="34" charset="0"/>
              </a:rPr>
              <a:t>cadrul</a:t>
            </a:r>
            <a:r>
              <a:rPr lang="en-US" sz="1100" dirty="0" smtClean="0">
                <a:solidFill>
                  <a:prstClr val="black"/>
                </a:solidFill>
                <a:latin typeface="Tahoma" pitchFamily="34" charset="0"/>
                <a:ea typeface="Tahoma" pitchFamily="34" charset="0"/>
                <a:cs typeface="Tahoma" pitchFamily="34" charset="0"/>
              </a:rPr>
              <a:t> </a:t>
            </a:r>
            <a:r>
              <a:rPr lang="en-US" sz="1100" dirty="0" err="1" smtClean="0">
                <a:solidFill>
                  <a:prstClr val="black"/>
                </a:solidFill>
                <a:latin typeface="Tahoma" pitchFamily="34" charset="0"/>
                <a:ea typeface="Tahoma" pitchFamily="34" charset="0"/>
                <a:cs typeface="Tahoma" pitchFamily="34" charset="0"/>
              </a:rPr>
              <a:t>autorităților</a:t>
            </a:r>
            <a:r>
              <a:rPr lang="en-US" sz="1100" dirty="0" smtClean="0">
                <a:solidFill>
                  <a:prstClr val="black"/>
                </a:solidFill>
                <a:latin typeface="Tahoma" pitchFamily="34" charset="0"/>
                <a:ea typeface="Tahoma" pitchFamily="34" charset="0"/>
                <a:cs typeface="Tahoma" pitchFamily="34" charset="0"/>
              </a:rPr>
              <a:t> și </a:t>
            </a:r>
            <a:r>
              <a:rPr lang="en-US" sz="1100" dirty="0" err="1" smtClean="0">
                <a:solidFill>
                  <a:prstClr val="black"/>
                </a:solidFill>
                <a:latin typeface="Tahoma" pitchFamily="34" charset="0"/>
                <a:ea typeface="Tahoma" pitchFamily="34" charset="0"/>
                <a:cs typeface="Tahoma" pitchFamily="34" charset="0"/>
              </a:rPr>
              <a:t>instituțiilor</a:t>
            </a:r>
            <a:r>
              <a:rPr lang="en-US" sz="1100" dirty="0" smtClean="0">
                <a:solidFill>
                  <a:prstClr val="black"/>
                </a:solidFill>
                <a:latin typeface="Tahoma" pitchFamily="34" charset="0"/>
                <a:ea typeface="Tahoma" pitchFamily="34" charset="0"/>
                <a:cs typeface="Tahoma" pitchFamily="34" charset="0"/>
              </a:rPr>
              <a:t> </a:t>
            </a:r>
            <a:r>
              <a:rPr lang="en-US" sz="1100" dirty="0" err="1" smtClean="0">
                <a:solidFill>
                  <a:prstClr val="black"/>
                </a:solidFill>
                <a:latin typeface="Tahoma" pitchFamily="34" charset="0"/>
                <a:ea typeface="Tahoma" pitchFamily="34" charset="0"/>
                <a:cs typeface="Tahoma" pitchFamily="34" charset="0"/>
              </a:rPr>
              <a:t>publice</a:t>
            </a:r>
            <a:r>
              <a:rPr lang="en-US" sz="1100" dirty="0" smtClean="0">
                <a:solidFill>
                  <a:prstClr val="black"/>
                </a:solidFill>
                <a:latin typeface="Tahoma" pitchFamily="34" charset="0"/>
                <a:ea typeface="Tahoma" pitchFamily="34" charset="0"/>
                <a:cs typeface="Tahoma" pitchFamily="34" charset="0"/>
              </a:rPr>
              <a:t>; </a:t>
            </a:r>
            <a:r>
              <a:rPr lang="ro-RO" sz="1100" dirty="0" smtClean="0">
                <a:solidFill>
                  <a:prstClr val="black"/>
                </a:solidFill>
                <a:latin typeface="Tahoma" pitchFamily="34" charset="0"/>
                <a:ea typeface="Tahoma" pitchFamily="34" charset="0"/>
                <a:cs typeface="Tahoma" pitchFamily="34" charset="0"/>
              </a:rPr>
              <a:t>OUG nr.57/2019 privind Codul Administrativ cu completările și modificările ulterioare.</a:t>
            </a:r>
            <a:endParaRPr lang="en-US" sz="1100" dirty="0" smtClean="0">
              <a:solidFill>
                <a:prstClr val="black"/>
              </a:solidFill>
              <a:latin typeface="Tahoma" pitchFamily="34" charset="0"/>
              <a:ea typeface="Tahoma" pitchFamily="34" charset="0"/>
              <a:cs typeface="Tahoma" pitchFamily="34" charset="0"/>
            </a:endParaRPr>
          </a:p>
          <a:p>
            <a:pPr marL="342900" lvl="0" indent="-342900" algn="just" defTabSz="914400">
              <a:spcBef>
                <a:spcPts val="0"/>
              </a:spcBef>
              <a:buFont typeface="Arial" pitchFamily="34" charset="0"/>
              <a:buChar char="•"/>
            </a:pPr>
            <a:endParaRPr lang="ro-RO" sz="1100" dirty="0" smtClean="0">
              <a:solidFill>
                <a:schemeClr val="tx1"/>
              </a:solidFill>
              <a:latin typeface="Tahoma" pitchFamily="34" charset="0"/>
              <a:ea typeface="Tahoma" pitchFamily="34" charset="0"/>
              <a:cs typeface="Tahoma" pitchFamily="34" charset="0"/>
            </a:endParaRPr>
          </a:p>
          <a:p>
            <a:pPr marL="342900" indent="-342900" algn="just" defTabSz="914400">
              <a:spcBef>
                <a:spcPts val="0"/>
              </a:spcBef>
              <a:buFont typeface="Arial" pitchFamily="34" charset="0"/>
              <a:buChar char="•"/>
            </a:pPr>
            <a:r>
              <a:rPr lang="en-US" sz="1100" dirty="0" err="1" smtClean="0">
                <a:solidFill>
                  <a:schemeClr val="tx1"/>
                </a:solidFill>
                <a:latin typeface="Tahoma" pitchFamily="34" charset="0"/>
                <a:ea typeface="Tahoma" pitchFamily="34" charset="0"/>
                <a:cs typeface="Tahoma" pitchFamily="34" charset="0"/>
              </a:rPr>
              <a:t>În</a:t>
            </a:r>
            <a:r>
              <a:rPr lang="en-US" sz="1100" dirty="0" smtClean="0">
                <a:solidFill>
                  <a:schemeClr val="tx1"/>
                </a:solidFill>
                <a:latin typeface="Tahoma" pitchFamily="34" charset="0"/>
                <a:ea typeface="Tahoma" pitchFamily="34" charset="0"/>
                <a:cs typeface="Tahoma" pitchFamily="34" charset="0"/>
              </a:rPr>
              <a:t> </a:t>
            </a:r>
            <a:r>
              <a:rPr lang="en-US" sz="1100" dirty="0" err="1" smtClean="0">
                <a:solidFill>
                  <a:schemeClr val="tx1"/>
                </a:solidFill>
                <a:latin typeface="Tahoma" pitchFamily="34" charset="0"/>
                <a:ea typeface="Tahoma" pitchFamily="34" charset="0"/>
                <a:cs typeface="Tahoma" pitchFamily="34" charset="0"/>
              </a:rPr>
              <a:t>anul</a:t>
            </a:r>
            <a:r>
              <a:rPr lang="en-US" sz="1100" dirty="0" smtClean="0">
                <a:solidFill>
                  <a:schemeClr val="tx1"/>
                </a:solidFill>
                <a:latin typeface="Tahoma" pitchFamily="34" charset="0"/>
                <a:ea typeface="Tahoma" pitchFamily="34" charset="0"/>
                <a:cs typeface="Tahoma" pitchFamily="34" charset="0"/>
              </a:rPr>
              <a:t> 2023 s-a </a:t>
            </a:r>
            <a:r>
              <a:rPr lang="en-US" sz="1100" dirty="0" err="1" smtClean="0">
                <a:solidFill>
                  <a:schemeClr val="tx1"/>
                </a:solidFill>
                <a:latin typeface="Tahoma" pitchFamily="34" charset="0"/>
                <a:ea typeface="Tahoma" pitchFamily="34" charset="0"/>
                <a:cs typeface="Tahoma" pitchFamily="34" charset="0"/>
              </a:rPr>
              <a:t>accesat</a:t>
            </a:r>
            <a:r>
              <a:rPr lang="en-US" sz="1100" dirty="0" smtClean="0">
                <a:solidFill>
                  <a:schemeClr val="tx1"/>
                </a:solidFill>
                <a:latin typeface="Tahoma" pitchFamily="34" charset="0"/>
                <a:ea typeface="Tahoma" pitchFamily="34" charset="0"/>
                <a:cs typeface="Tahoma" pitchFamily="34" charset="0"/>
              </a:rPr>
              <a:t> </a:t>
            </a:r>
            <a:r>
              <a:rPr lang="en-US" sz="1100" dirty="0" err="1" smtClean="0">
                <a:solidFill>
                  <a:schemeClr val="tx1"/>
                </a:solidFill>
                <a:latin typeface="Tahoma" pitchFamily="34" charset="0"/>
                <a:ea typeface="Tahoma" pitchFamily="34" charset="0"/>
                <a:cs typeface="Tahoma" pitchFamily="34" charset="0"/>
              </a:rPr>
              <a:t>trimestrial</a:t>
            </a:r>
            <a:r>
              <a:rPr lang="en-US" sz="1100" dirty="0" smtClean="0">
                <a:solidFill>
                  <a:schemeClr val="tx1"/>
                </a:solidFill>
                <a:latin typeface="Tahoma" pitchFamily="34" charset="0"/>
                <a:ea typeface="Tahoma" pitchFamily="34" charset="0"/>
                <a:cs typeface="Tahoma" pitchFamily="34" charset="0"/>
              </a:rPr>
              <a:t> </a:t>
            </a:r>
            <a:r>
              <a:rPr lang="en-US" sz="1100" dirty="0" err="1" smtClean="0">
                <a:solidFill>
                  <a:schemeClr val="tx1"/>
                </a:solidFill>
                <a:latin typeface="Tahoma" pitchFamily="34" charset="0"/>
                <a:ea typeface="Tahoma" pitchFamily="34" charset="0"/>
                <a:cs typeface="Tahoma" pitchFamily="34" charset="0"/>
              </a:rPr>
              <a:t>platforma</a:t>
            </a:r>
            <a:r>
              <a:rPr lang="en-US" sz="1100" dirty="0" smtClean="0">
                <a:solidFill>
                  <a:schemeClr val="tx1"/>
                </a:solidFill>
                <a:latin typeface="Tahoma" pitchFamily="34" charset="0"/>
                <a:ea typeface="Tahoma" pitchFamily="34" charset="0"/>
                <a:cs typeface="Tahoma" pitchFamily="34" charset="0"/>
              </a:rPr>
              <a:t> A.N.F.P., </a:t>
            </a:r>
            <a:r>
              <a:rPr lang="en-US" sz="1100" dirty="0" err="1" smtClean="0">
                <a:solidFill>
                  <a:schemeClr val="tx1"/>
                </a:solidFill>
                <a:latin typeface="Tahoma" pitchFamily="34" charset="0"/>
                <a:ea typeface="Tahoma" pitchFamily="34" charset="0"/>
                <a:cs typeface="Tahoma" pitchFamily="34" charset="0"/>
              </a:rPr>
              <a:t>în</a:t>
            </a:r>
            <a:r>
              <a:rPr lang="en-US" sz="1100" dirty="0" smtClean="0">
                <a:solidFill>
                  <a:schemeClr val="tx1"/>
                </a:solidFill>
                <a:latin typeface="Tahoma" pitchFamily="34" charset="0"/>
                <a:ea typeface="Tahoma" pitchFamily="34" charset="0"/>
                <a:cs typeface="Tahoma" pitchFamily="34" charset="0"/>
              </a:rPr>
              <a:t> </a:t>
            </a:r>
            <a:r>
              <a:rPr lang="en-US" sz="1100" dirty="0" err="1" smtClean="0">
                <a:solidFill>
                  <a:schemeClr val="tx1"/>
                </a:solidFill>
                <a:latin typeface="Tahoma" pitchFamily="34" charset="0"/>
                <a:ea typeface="Tahoma" pitchFamily="34" charset="0"/>
                <a:cs typeface="Tahoma" pitchFamily="34" charset="0"/>
              </a:rPr>
              <a:t>vederea</a:t>
            </a:r>
            <a:r>
              <a:rPr lang="en-US" sz="1100" dirty="0" smtClean="0">
                <a:solidFill>
                  <a:schemeClr val="tx1"/>
                </a:solidFill>
                <a:latin typeface="Tahoma" pitchFamily="34" charset="0"/>
                <a:ea typeface="Tahoma" pitchFamily="34" charset="0"/>
                <a:cs typeface="Tahoma" pitchFamily="34" charset="0"/>
              </a:rPr>
              <a:t> </a:t>
            </a:r>
            <a:r>
              <a:rPr lang="en-US" sz="1100" dirty="0" err="1" smtClean="0">
                <a:solidFill>
                  <a:schemeClr val="tx1"/>
                </a:solidFill>
                <a:latin typeface="Tahoma" pitchFamily="34" charset="0"/>
                <a:ea typeface="Tahoma" pitchFamily="34" charset="0"/>
                <a:cs typeface="Tahoma" pitchFamily="34" charset="0"/>
              </a:rPr>
              <a:t>întocmirii</a:t>
            </a:r>
            <a:r>
              <a:rPr lang="en-US" sz="1100" dirty="0" smtClean="0">
                <a:solidFill>
                  <a:schemeClr val="tx1"/>
                </a:solidFill>
                <a:latin typeface="Tahoma" pitchFamily="34" charset="0"/>
                <a:ea typeface="Tahoma" pitchFamily="34" charset="0"/>
                <a:cs typeface="Tahoma" pitchFamily="34" charset="0"/>
              </a:rPr>
              <a:t> </a:t>
            </a:r>
            <a:r>
              <a:rPr lang="en-US" sz="1100" dirty="0" err="1" smtClean="0">
                <a:solidFill>
                  <a:schemeClr val="tx1"/>
                </a:solidFill>
                <a:latin typeface="Tahoma" pitchFamily="34" charset="0"/>
                <a:ea typeface="Tahoma" pitchFamily="34" charset="0"/>
                <a:cs typeface="Tahoma" pitchFamily="34" charset="0"/>
              </a:rPr>
              <a:t>şi</a:t>
            </a:r>
            <a:r>
              <a:rPr lang="en-US" sz="1100" dirty="0" smtClean="0">
                <a:solidFill>
                  <a:schemeClr val="tx1"/>
                </a:solidFill>
                <a:latin typeface="Tahoma" pitchFamily="34" charset="0"/>
                <a:ea typeface="Tahoma" pitchFamily="34" charset="0"/>
                <a:cs typeface="Tahoma" pitchFamily="34" charset="0"/>
              </a:rPr>
              <a:t> </a:t>
            </a:r>
            <a:r>
              <a:rPr lang="en-US" sz="1100" dirty="0" err="1" smtClean="0">
                <a:solidFill>
                  <a:schemeClr val="tx1"/>
                </a:solidFill>
                <a:latin typeface="Tahoma" pitchFamily="34" charset="0"/>
                <a:ea typeface="Tahoma" pitchFamily="34" charset="0"/>
                <a:cs typeface="Tahoma" pitchFamily="34" charset="0"/>
              </a:rPr>
              <a:t>transmiterii</a:t>
            </a:r>
            <a:r>
              <a:rPr lang="en-US" sz="1100" dirty="0" smtClean="0">
                <a:solidFill>
                  <a:schemeClr val="tx1"/>
                </a:solidFill>
                <a:latin typeface="Tahoma" pitchFamily="34" charset="0"/>
                <a:ea typeface="Tahoma" pitchFamily="34" charset="0"/>
                <a:cs typeface="Tahoma" pitchFamily="34" charset="0"/>
              </a:rPr>
              <a:t> </a:t>
            </a:r>
            <a:r>
              <a:rPr lang="en-US" sz="1100" dirty="0" err="1" smtClean="0">
                <a:solidFill>
                  <a:schemeClr val="tx1"/>
                </a:solidFill>
                <a:latin typeface="Tahoma" pitchFamily="34" charset="0"/>
                <a:ea typeface="Tahoma" pitchFamily="34" charset="0"/>
                <a:cs typeface="Tahoma" pitchFamily="34" charset="0"/>
              </a:rPr>
              <a:t>Raportului</a:t>
            </a:r>
            <a:r>
              <a:rPr lang="en-US" sz="1100" dirty="0" smtClean="0">
                <a:solidFill>
                  <a:schemeClr val="tx1"/>
                </a:solidFill>
                <a:latin typeface="Tahoma" pitchFamily="34" charset="0"/>
                <a:ea typeface="Tahoma" pitchFamily="34" charset="0"/>
                <a:cs typeface="Tahoma" pitchFamily="34" charset="0"/>
              </a:rPr>
              <a:t> </a:t>
            </a:r>
            <a:r>
              <a:rPr lang="en-US" sz="1100" dirty="0" err="1" smtClean="0">
                <a:solidFill>
                  <a:schemeClr val="tx1"/>
                </a:solidFill>
                <a:latin typeface="Tahoma" pitchFamily="34" charset="0"/>
                <a:ea typeface="Tahoma" pitchFamily="34" charset="0"/>
                <a:cs typeface="Tahoma" pitchFamily="34" charset="0"/>
              </a:rPr>
              <a:t>privind</a:t>
            </a:r>
            <a:r>
              <a:rPr lang="en-US" sz="1100" dirty="0" smtClean="0">
                <a:solidFill>
                  <a:schemeClr val="tx1"/>
                </a:solidFill>
                <a:latin typeface="Tahoma" pitchFamily="34" charset="0"/>
                <a:ea typeface="Tahoma" pitchFamily="34" charset="0"/>
                <a:cs typeface="Tahoma" pitchFamily="34" charset="0"/>
              </a:rPr>
              <a:t> </a:t>
            </a:r>
            <a:r>
              <a:rPr lang="en-US" sz="1100" dirty="0" err="1" smtClean="0">
                <a:solidFill>
                  <a:schemeClr val="tx1"/>
                </a:solidFill>
                <a:latin typeface="Tahoma" pitchFamily="34" charset="0"/>
                <a:ea typeface="Tahoma" pitchFamily="34" charset="0"/>
                <a:cs typeface="Tahoma" pitchFamily="34" charset="0"/>
              </a:rPr>
              <a:t>respectarea</a:t>
            </a:r>
            <a:r>
              <a:rPr lang="en-US" sz="1100" dirty="0" smtClean="0">
                <a:solidFill>
                  <a:schemeClr val="tx1"/>
                </a:solidFill>
                <a:latin typeface="Tahoma" pitchFamily="34" charset="0"/>
                <a:ea typeface="Tahoma" pitchFamily="34" charset="0"/>
                <a:cs typeface="Tahoma" pitchFamily="34" charset="0"/>
              </a:rPr>
              <a:t> </a:t>
            </a:r>
            <a:r>
              <a:rPr lang="en-US" sz="1100" dirty="0" err="1" smtClean="0">
                <a:solidFill>
                  <a:schemeClr val="tx1"/>
                </a:solidFill>
                <a:latin typeface="Tahoma" pitchFamily="34" charset="0"/>
                <a:ea typeface="Tahoma" pitchFamily="34" charset="0"/>
                <a:cs typeface="Tahoma" pitchFamily="34" charset="0"/>
              </a:rPr>
              <a:t>normelor</a:t>
            </a:r>
            <a:r>
              <a:rPr lang="en-US" sz="1100" dirty="0" smtClean="0">
                <a:solidFill>
                  <a:schemeClr val="tx1"/>
                </a:solidFill>
                <a:latin typeface="Tahoma" pitchFamily="34" charset="0"/>
                <a:ea typeface="Tahoma" pitchFamily="34" charset="0"/>
                <a:cs typeface="Tahoma" pitchFamily="34" charset="0"/>
              </a:rPr>
              <a:t> de </a:t>
            </a:r>
            <a:r>
              <a:rPr lang="en-US" sz="1100" dirty="0" err="1" smtClean="0">
                <a:solidFill>
                  <a:schemeClr val="tx1"/>
                </a:solidFill>
                <a:latin typeface="Tahoma" pitchFamily="34" charset="0"/>
                <a:ea typeface="Tahoma" pitchFamily="34" charset="0"/>
                <a:cs typeface="Tahoma" pitchFamily="34" charset="0"/>
              </a:rPr>
              <a:t>conduită</a:t>
            </a:r>
            <a:r>
              <a:rPr lang="en-US" sz="1100" dirty="0" smtClean="0">
                <a:solidFill>
                  <a:schemeClr val="tx1"/>
                </a:solidFill>
                <a:latin typeface="Tahoma" pitchFamily="34" charset="0"/>
                <a:ea typeface="Tahoma" pitchFamily="34" charset="0"/>
                <a:cs typeface="Tahoma" pitchFamily="34" charset="0"/>
              </a:rPr>
              <a:t> de </a:t>
            </a:r>
            <a:r>
              <a:rPr lang="en-US" sz="1100" dirty="0" err="1" smtClean="0">
                <a:solidFill>
                  <a:schemeClr val="tx1"/>
                </a:solidFill>
                <a:latin typeface="Tahoma" pitchFamily="34" charset="0"/>
                <a:ea typeface="Tahoma" pitchFamily="34" charset="0"/>
                <a:cs typeface="Tahoma" pitchFamily="34" charset="0"/>
              </a:rPr>
              <a:t>către</a:t>
            </a:r>
            <a:r>
              <a:rPr lang="en-US" sz="1100" dirty="0" smtClean="0">
                <a:solidFill>
                  <a:schemeClr val="tx1"/>
                </a:solidFill>
                <a:latin typeface="Tahoma" pitchFamily="34" charset="0"/>
                <a:ea typeface="Tahoma" pitchFamily="34" charset="0"/>
                <a:cs typeface="Tahoma" pitchFamily="34" charset="0"/>
              </a:rPr>
              <a:t> </a:t>
            </a:r>
            <a:r>
              <a:rPr lang="en-US" sz="1100" dirty="0" err="1" smtClean="0">
                <a:solidFill>
                  <a:schemeClr val="tx1"/>
                </a:solidFill>
                <a:latin typeface="Tahoma" pitchFamily="34" charset="0"/>
                <a:ea typeface="Tahoma" pitchFamily="34" charset="0"/>
                <a:cs typeface="Tahoma" pitchFamily="34" charset="0"/>
              </a:rPr>
              <a:t>funcţionarii</a:t>
            </a:r>
            <a:r>
              <a:rPr lang="en-US" sz="1100" dirty="0" smtClean="0">
                <a:solidFill>
                  <a:schemeClr val="tx1"/>
                </a:solidFill>
                <a:latin typeface="Tahoma" pitchFamily="34" charset="0"/>
                <a:ea typeface="Tahoma" pitchFamily="34" charset="0"/>
                <a:cs typeface="Tahoma" pitchFamily="34" charset="0"/>
              </a:rPr>
              <a:t> </a:t>
            </a:r>
            <a:r>
              <a:rPr lang="en-US" sz="1100" dirty="0" err="1" smtClean="0">
                <a:solidFill>
                  <a:schemeClr val="tx1"/>
                </a:solidFill>
                <a:latin typeface="Tahoma" pitchFamily="34" charset="0"/>
                <a:ea typeface="Tahoma" pitchFamily="34" charset="0"/>
                <a:cs typeface="Tahoma" pitchFamily="34" charset="0"/>
              </a:rPr>
              <a:t>publici</a:t>
            </a:r>
            <a:r>
              <a:rPr lang="en-US" sz="1100" dirty="0" smtClean="0">
                <a:solidFill>
                  <a:schemeClr val="tx1"/>
                </a:solidFill>
                <a:latin typeface="Tahoma" pitchFamily="34" charset="0"/>
                <a:ea typeface="Tahoma" pitchFamily="34" charset="0"/>
                <a:cs typeface="Tahoma" pitchFamily="34" charset="0"/>
              </a:rPr>
              <a:t> din </a:t>
            </a:r>
            <a:r>
              <a:rPr lang="en-US" sz="1100" dirty="0" err="1" smtClean="0">
                <a:solidFill>
                  <a:schemeClr val="tx1"/>
                </a:solidFill>
                <a:latin typeface="Tahoma" pitchFamily="34" charset="0"/>
                <a:ea typeface="Tahoma" pitchFamily="34" charset="0"/>
                <a:cs typeface="Tahoma" pitchFamily="34" charset="0"/>
              </a:rPr>
              <a:t>cadrul</a:t>
            </a:r>
            <a:r>
              <a:rPr lang="en-US" sz="1100" dirty="0" smtClean="0">
                <a:solidFill>
                  <a:schemeClr val="tx1"/>
                </a:solidFill>
                <a:latin typeface="Tahoma" pitchFamily="34" charset="0"/>
                <a:ea typeface="Tahoma" pitchFamily="34" charset="0"/>
                <a:cs typeface="Tahoma" pitchFamily="34" charset="0"/>
              </a:rPr>
              <a:t> </a:t>
            </a:r>
            <a:r>
              <a:rPr lang="en-US" sz="1100" dirty="0" err="1" smtClean="0">
                <a:solidFill>
                  <a:schemeClr val="tx1"/>
                </a:solidFill>
                <a:latin typeface="Tahoma" pitchFamily="34" charset="0"/>
                <a:ea typeface="Tahoma" pitchFamily="34" charset="0"/>
                <a:cs typeface="Tahoma" pitchFamily="34" charset="0"/>
              </a:rPr>
              <a:t>Instituţiei</a:t>
            </a:r>
            <a:r>
              <a:rPr lang="en-US" sz="1100" dirty="0" smtClean="0">
                <a:solidFill>
                  <a:schemeClr val="tx1"/>
                </a:solidFill>
                <a:latin typeface="Tahoma" pitchFamily="34" charset="0"/>
                <a:ea typeface="Tahoma" pitchFamily="34" charset="0"/>
                <a:cs typeface="Tahoma" pitchFamily="34" charset="0"/>
              </a:rPr>
              <a:t> </a:t>
            </a:r>
            <a:r>
              <a:rPr lang="en-US" sz="1100" dirty="0" err="1" smtClean="0">
                <a:solidFill>
                  <a:schemeClr val="tx1"/>
                </a:solidFill>
                <a:latin typeface="Tahoma" pitchFamily="34" charset="0"/>
                <a:ea typeface="Tahoma" pitchFamily="34" charset="0"/>
                <a:cs typeface="Tahoma" pitchFamily="34" charset="0"/>
              </a:rPr>
              <a:t>Prefectului</a:t>
            </a:r>
            <a:r>
              <a:rPr lang="en-US" sz="1100" dirty="0" smtClean="0">
                <a:solidFill>
                  <a:schemeClr val="tx1"/>
                </a:solidFill>
                <a:latin typeface="Tahoma" pitchFamily="34" charset="0"/>
                <a:ea typeface="Tahoma" pitchFamily="34" charset="0"/>
                <a:cs typeface="Tahoma" pitchFamily="34" charset="0"/>
              </a:rPr>
              <a:t> </a:t>
            </a:r>
            <a:r>
              <a:rPr lang="en-US" sz="1100" dirty="0" err="1" smtClean="0">
                <a:solidFill>
                  <a:schemeClr val="tx1"/>
                </a:solidFill>
                <a:latin typeface="Tahoma" pitchFamily="34" charset="0"/>
                <a:ea typeface="Tahoma" pitchFamily="34" charset="0"/>
                <a:cs typeface="Tahoma" pitchFamily="34" charset="0"/>
              </a:rPr>
              <a:t>Judeţul</a:t>
            </a:r>
            <a:r>
              <a:rPr lang="en-US" sz="1100" dirty="0" smtClean="0">
                <a:solidFill>
                  <a:schemeClr val="tx1"/>
                </a:solidFill>
                <a:latin typeface="Tahoma" pitchFamily="34" charset="0"/>
                <a:ea typeface="Tahoma" pitchFamily="34" charset="0"/>
                <a:cs typeface="Tahoma" pitchFamily="34" charset="0"/>
              </a:rPr>
              <a:t> Satu Mare </a:t>
            </a:r>
            <a:r>
              <a:rPr lang="en-US" sz="1100" dirty="0" err="1" smtClean="0">
                <a:solidFill>
                  <a:schemeClr val="tx1"/>
                </a:solidFill>
                <a:latin typeface="Tahoma" pitchFamily="34" charset="0"/>
                <a:ea typeface="Tahoma" pitchFamily="34" charset="0"/>
                <a:cs typeface="Tahoma" pitchFamily="34" charset="0"/>
              </a:rPr>
              <a:t>şi</a:t>
            </a:r>
            <a:r>
              <a:rPr lang="en-US" sz="1100" dirty="0" smtClean="0">
                <a:solidFill>
                  <a:schemeClr val="tx1"/>
                </a:solidFill>
                <a:latin typeface="Tahoma" pitchFamily="34" charset="0"/>
                <a:ea typeface="Tahoma" pitchFamily="34" charset="0"/>
                <a:cs typeface="Tahoma" pitchFamily="34" charset="0"/>
              </a:rPr>
              <a:t> </a:t>
            </a:r>
            <a:r>
              <a:rPr lang="en-US" sz="1100" dirty="0" err="1" smtClean="0">
                <a:solidFill>
                  <a:schemeClr val="tx1"/>
                </a:solidFill>
                <a:latin typeface="Tahoma" pitchFamily="34" charset="0"/>
                <a:ea typeface="Tahoma" pitchFamily="34" charset="0"/>
                <a:cs typeface="Tahoma" pitchFamily="34" charset="0"/>
              </a:rPr>
              <a:t>transmiterii</a:t>
            </a:r>
            <a:r>
              <a:rPr lang="en-US" sz="1100" dirty="0" smtClean="0">
                <a:solidFill>
                  <a:schemeClr val="tx1"/>
                </a:solidFill>
                <a:latin typeface="Tahoma" pitchFamily="34" charset="0"/>
                <a:ea typeface="Tahoma" pitchFamily="34" charset="0"/>
                <a:cs typeface="Tahoma" pitchFamily="34" charset="0"/>
              </a:rPr>
              <a:t> </a:t>
            </a:r>
            <a:r>
              <a:rPr lang="en-US" sz="1100" dirty="0" err="1" smtClean="0">
                <a:solidFill>
                  <a:schemeClr val="tx1"/>
                </a:solidFill>
                <a:latin typeface="Tahoma" pitchFamily="34" charset="0"/>
                <a:ea typeface="Tahoma" pitchFamily="34" charset="0"/>
                <a:cs typeface="Tahoma" pitchFamily="34" charset="0"/>
              </a:rPr>
              <a:t>Anexei</a:t>
            </a:r>
            <a:r>
              <a:rPr lang="en-US" sz="1100" dirty="0" smtClean="0">
                <a:solidFill>
                  <a:schemeClr val="tx1"/>
                </a:solidFill>
                <a:latin typeface="Tahoma" pitchFamily="34" charset="0"/>
                <a:ea typeface="Tahoma" pitchFamily="34" charset="0"/>
                <a:cs typeface="Tahoma" pitchFamily="34" charset="0"/>
              </a:rPr>
              <a:t> 2 </a:t>
            </a:r>
            <a:r>
              <a:rPr lang="en-US" sz="1100" dirty="0" err="1" smtClean="0">
                <a:solidFill>
                  <a:schemeClr val="tx1"/>
                </a:solidFill>
                <a:latin typeface="Tahoma" pitchFamily="34" charset="0"/>
                <a:ea typeface="Tahoma" pitchFamily="34" charset="0"/>
                <a:cs typeface="Tahoma" pitchFamily="34" charset="0"/>
              </a:rPr>
              <a:t>Raportul</a:t>
            </a:r>
            <a:r>
              <a:rPr lang="en-US" sz="1100" dirty="0" smtClean="0">
                <a:solidFill>
                  <a:schemeClr val="tx1"/>
                </a:solidFill>
                <a:latin typeface="Tahoma" pitchFamily="34" charset="0"/>
                <a:ea typeface="Tahoma" pitchFamily="34" charset="0"/>
                <a:cs typeface="Tahoma" pitchFamily="34" charset="0"/>
              </a:rPr>
              <a:t> </a:t>
            </a:r>
            <a:r>
              <a:rPr lang="en-US" sz="1100" dirty="0" err="1" smtClean="0">
                <a:solidFill>
                  <a:schemeClr val="tx1"/>
                </a:solidFill>
                <a:latin typeface="Tahoma" pitchFamily="34" charset="0"/>
                <a:ea typeface="Tahoma" pitchFamily="34" charset="0"/>
                <a:cs typeface="Tahoma" pitchFamily="34" charset="0"/>
              </a:rPr>
              <a:t>privind</a:t>
            </a:r>
            <a:r>
              <a:rPr lang="en-US" sz="1100" dirty="0" smtClean="0">
                <a:solidFill>
                  <a:schemeClr val="tx1"/>
                </a:solidFill>
                <a:latin typeface="Tahoma" pitchFamily="34" charset="0"/>
                <a:ea typeface="Tahoma" pitchFamily="34" charset="0"/>
                <a:cs typeface="Tahoma" pitchFamily="34" charset="0"/>
              </a:rPr>
              <a:t> </a:t>
            </a:r>
            <a:r>
              <a:rPr lang="en-US" sz="1100" dirty="0" err="1" smtClean="0">
                <a:solidFill>
                  <a:schemeClr val="tx1"/>
                </a:solidFill>
                <a:latin typeface="Tahoma" pitchFamily="34" charset="0"/>
                <a:ea typeface="Tahoma" pitchFamily="34" charset="0"/>
                <a:cs typeface="Tahoma" pitchFamily="34" charset="0"/>
              </a:rPr>
              <a:t>situaţia</a:t>
            </a:r>
            <a:r>
              <a:rPr lang="en-US" sz="1100" dirty="0" smtClean="0">
                <a:solidFill>
                  <a:schemeClr val="tx1"/>
                </a:solidFill>
                <a:latin typeface="Tahoma" pitchFamily="34" charset="0"/>
                <a:ea typeface="Tahoma" pitchFamily="34" charset="0"/>
                <a:cs typeface="Tahoma" pitchFamily="34" charset="0"/>
              </a:rPr>
              <a:t> </a:t>
            </a:r>
            <a:r>
              <a:rPr lang="ro-RO" sz="1100" dirty="0" smtClean="0">
                <a:solidFill>
                  <a:schemeClr val="tx1"/>
                </a:solidFill>
                <a:latin typeface="Tahoma" pitchFamily="34" charset="0"/>
                <a:ea typeface="Tahoma" pitchFamily="34" charset="0"/>
                <a:cs typeface="Tahoma" pitchFamily="34" charset="0"/>
              </a:rPr>
              <a:t>implementării procedurilor disciplinare în cadrul Instituţiei Prefectului Județul Satu Mare şi în cadrul unităţilor administrativ teritoriale. </a:t>
            </a:r>
            <a:endParaRPr lang="en-GB" sz="1200" dirty="0">
              <a:solidFill>
                <a:schemeClr val="tx1"/>
              </a:solidFill>
              <a:latin typeface="Tahoma" pitchFamily="34" charset="0"/>
              <a:ea typeface="Tahoma" pitchFamily="34" charset="0"/>
              <a:cs typeface="Tahoma" pitchFamily="34" charset="0"/>
            </a:endParaRPr>
          </a:p>
          <a:p>
            <a:pPr marL="342900" lvl="0" indent="-342900" algn="just" defTabSz="914400">
              <a:spcBef>
                <a:spcPts val="0"/>
              </a:spcBef>
              <a:buFont typeface="Arial" pitchFamily="34" charset="0"/>
              <a:buChar char="•"/>
            </a:pPr>
            <a:endParaRPr lang="ro-RO" sz="1200" dirty="0">
              <a:solidFill>
                <a:prstClr val="black"/>
              </a:solidFill>
              <a:latin typeface="Tahoma" pitchFamily="34" charset="0"/>
              <a:ea typeface="Tahoma" pitchFamily="34" charset="0"/>
              <a:cs typeface="Tahoma" pitchFamily="34" charset="0"/>
            </a:endParaRPr>
          </a:p>
          <a:p>
            <a:pPr algn="just"/>
            <a:endParaRPr lang="vi-VN" sz="1200" i="1" dirty="0">
              <a:solidFill>
                <a:schemeClr val="tx1"/>
              </a:solidFill>
              <a:latin typeface="Tahoma" pitchFamily="34" charset="0"/>
              <a:ea typeface="Tahoma" pitchFamily="34" charset="0"/>
              <a:cs typeface="Tahoma" pitchFamily="34" charset="0"/>
            </a:endParaRPr>
          </a:p>
        </p:txBody>
      </p:sp>
      <p:sp>
        <p:nvSpPr>
          <p:cNvPr id="2059" name="Rectangle 11"/>
          <p:cNvSpPr>
            <a:spLocks noChangeArrowheads="1"/>
          </p:cNvSpPr>
          <p:nvPr/>
        </p:nvSpPr>
        <p:spPr bwMode="auto">
          <a:xfrm>
            <a:off x="281354" y="-85597"/>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Tree>
    <p:extLst>
      <p:ext uri="{BB962C8B-B14F-4D97-AF65-F5344CB8AC3E}">
        <p14:creationId xmlns:p14="http://schemas.microsoft.com/office/powerpoint/2010/main" xmlns="" val="13477299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0" y="-228600"/>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77"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p:cNvSpPr>
            <p:nvPr/>
          </p:nvSpPr>
          <p:spPr bwMode="auto">
            <a:xfrm>
              <a:off x="2340" y="5273"/>
              <a:ext cx="5697" cy="5369"/>
            </a:xfrm>
            <a:custGeom>
              <a:avLst/>
              <a:gdLst/>
              <a:ahLst/>
              <a:cxnLst>
                <a:cxn ang="0">
                  <a:pos x="81" y="5295"/>
                </a:cxn>
                <a:cxn ang="0">
                  <a:pos x="1582" y="648"/>
                </a:cxn>
                <a:cxn ang="0">
                  <a:pos x="1420" y="1131"/>
                </a:cxn>
                <a:cxn ang="0">
                  <a:pos x="1472" y="718"/>
                </a:cxn>
                <a:cxn ang="0">
                  <a:pos x="1465" y="711"/>
                </a:cxn>
                <a:cxn ang="0">
                  <a:pos x="341" y="746"/>
                </a:cxn>
                <a:cxn ang="0">
                  <a:pos x="1397" y="1544"/>
                </a:cxn>
                <a:cxn ang="0">
                  <a:pos x="1047" y="2449"/>
                </a:cxn>
                <a:cxn ang="0">
                  <a:pos x="1397" y="1554"/>
                </a:cxn>
                <a:cxn ang="0">
                  <a:pos x="910" y="1381"/>
                </a:cxn>
                <a:cxn ang="0">
                  <a:pos x="958" y="2675"/>
                </a:cxn>
                <a:cxn ang="0">
                  <a:pos x="737" y="3242"/>
                </a:cxn>
                <a:cxn ang="0">
                  <a:pos x="442" y="2562"/>
                </a:cxn>
                <a:cxn ang="0">
                  <a:pos x="482" y="2562"/>
                </a:cxn>
                <a:cxn ang="0">
                  <a:pos x="2" y="3525"/>
                </a:cxn>
                <a:cxn ang="0">
                  <a:pos x="638" y="3873"/>
                </a:cxn>
                <a:cxn ang="0">
                  <a:pos x="644" y="3883"/>
                </a:cxn>
                <a:cxn ang="0">
                  <a:pos x="738" y="3658"/>
                </a:cxn>
                <a:cxn ang="0">
                  <a:pos x="595" y="3631"/>
                </a:cxn>
                <a:cxn ang="0">
                  <a:pos x="1052" y="2460"/>
                </a:cxn>
                <a:cxn ang="0">
                  <a:pos x="1057" y="2449"/>
                </a:cxn>
                <a:cxn ang="0">
                  <a:pos x="1409" y="1548"/>
                </a:cxn>
                <a:cxn ang="0">
                  <a:pos x="1548" y="1178"/>
                </a:cxn>
                <a:cxn ang="0">
                  <a:pos x="1576" y="666"/>
                </a:cxn>
                <a:cxn ang="0">
                  <a:pos x="1952" y="446"/>
                </a:cxn>
                <a:cxn ang="0">
                  <a:pos x="1673" y="1073"/>
                </a:cxn>
                <a:cxn ang="0">
                  <a:pos x="1952" y="446"/>
                </a:cxn>
                <a:cxn ang="0">
                  <a:pos x="1694" y="1073"/>
                </a:cxn>
                <a:cxn ang="0">
                  <a:pos x="1962" y="456"/>
                </a:cxn>
                <a:cxn ang="0">
                  <a:pos x="1882" y="5348"/>
                </a:cxn>
                <a:cxn ang="0">
                  <a:pos x="1144" y="5343"/>
                </a:cxn>
                <a:cxn ang="0">
                  <a:pos x="2049" y="5344"/>
                </a:cxn>
                <a:cxn ang="0">
                  <a:pos x="2535" y="139"/>
                </a:cxn>
                <a:cxn ang="0">
                  <a:pos x="2441" y="191"/>
                </a:cxn>
                <a:cxn ang="0">
                  <a:pos x="2433" y="184"/>
                </a:cxn>
                <a:cxn ang="0">
                  <a:pos x="2360" y="754"/>
                </a:cxn>
                <a:cxn ang="0">
                  <a:pos x="2550" y="121"/>
                </a:cxn>
                <a:cxn ang="0">
                  <a:pos x="2757" y="18"/>
                </a:cxn>
                <a:cxn ang="0">
                  <a:pos x="2646" y="79"/>
                </a:cxn>
                <a:cxn ang="0">
                  <a:pos x="2638" y="73"/>
                </a:cxn>
                <a:cxn ang="0">
                  <a:pos x="2485" y="695"/>
                </a:cxn>
                <a:cxn ang="0">
                  <a:pos x="2772" y="0"/>
                </a:cxn>
                <a:cxn ang="0">
                  <a:pos x="2049" y="5344"/>
                </a:cxn>
                <a:cxn ang="0">
                  <a:pos x="3263" y="5309"/>
                </a:cxn>
                <a:cxn ang="0">
                  <a:pos x="2815" y="5313"/>
                </a:cxn>
                <a:cxn ang="0">
                  <a:pos x="3283" y="5310"/>
                </a:cxn>
                <a:cxn ang="0">
                  <a:pos x="3332" y="5311"/>
                </a:cxn>
                <a:cxn ang="0">
                  <a:pos x="3838" y="5327"/>
                </a:cxn>
                <a:cxn ang="0">
                  <a:pos x="5358" y="3848"/>
                </a:cxn>
                <a:cxn ang="0">
                  <a:pos x="5353" y="3855"/>
                </a:cxn>
                <a:cxn ang="0">
                  <a:pos x="4125" y="5300"/>
                </a:cxn>
                <a:cxn ang="0">
                  <a:pos x="5696" y="3831"/>
                </a:cxn>
              </a:cxnLst>
              <a:rect l="0" t="0" r="r" b="b"/>
              <a:pathLst>
                <a:path w="5697" h="5369">
                  <a:moveTo>
                    <a:pt x="1144" y="5343"/>
                  </a:moveTo>
                  <a:lnTo>
                    <a:pt x="81" y="5285"/>
                  </a:lnTo>
                  <a:lnTo>
                    <a:pt x="81" y="5295"/>
                  </a:lnTo>
                  <a:lnTo>
                    <a:pt x="385" y="5311"/>
                  </a:lnTo>
                  <a:lnTo>
                    <a:pt x="1144" y="5343"/>
                  </a:lnTo>
                  <a:close/>
                  <a:moveTo>
                    <a:pt x="1582" y="648"/>
                  </a:moveTo>
                  <a:lnTo>
                    <a:pt x="1566" y="656"/>
                  </a:lnTo>
                  <a:lnTo>
                    <a:pt x="1566" y="666"/>
                  </a:lnTo>
                  <a:lnTo>
                    <a:pt x="1420" y="1131"/>
                  </a:lnTo>
                  <a:lnTo>
                    <a:pt x="1359" y="1109"/>
                  </a:lnTo>
                  <a:lnTo>
                    <a:pt x="1346" y="1104"/>
                  </a:lnTo>
                  <a:lnTo>
                    <a:pt x="1472" y="718"/>
                  </a:lnTo>
                  <a:lnTo>
                    <a:pt x="1566" y="666"/>
                  </a:lnTo>
                  <a:lnTo>
                    <a:pt x="1566" y="656"/>
                  </a:lnTo>
                  <a:lnTo>
                    <a:pt x="1465" y="711"/>
                  </a:lnTo>
                  <a:lnTo>
                    <a:pt x="1337" y="1101"/>
                  </a:lnTo>
                  <a:lnTo>
                    <a:pt x="345" y="738"/>
                  </a:lnTo>
                  <a:lnTo>
                    <a:pt x="341" y="746"/>
                  </a:lnTo>
                  <a:lnTo>
                    <a:pt x="1541" y="1185"/>
                  </a:lnTo>
                  <a:lnTo>
                    <a:pt x="1400" y="1545"/>
                  </a:lnTo>
                  <a:lnTo>
                    <a:pt x="1397" y="1544"/>
                  </a:lnTo>
                  <a:lnTo>
                    <a:pt x="1397" y="1554"/>
                  </a:lnTo>
                  <a:lnTo>
                    <a:pt x="1047" y="2449"/>
                  </a:lnTo>
                  <a:lnTo>
                    <a:pt x="540" y="2308"/>
                  </a:lnTo>
                  <a:lnTo>
                    <a:pt x="915" y="1393"/>
                  </a:lnTo>
                  <a:lnTo>
                    <a:pt x="1397" y="1554"/>
                  </a:lnTo>
                  <a:lnTo>
                    <a:pt x="1397" y="1544"/>
                  </a:lnTo>
                  <a:lnTo>
                    <a:pt x="944" y="1393"/>
                  </a:lnTo>
                  <a:lnTo>
                    <a:pt x="910" y="1381"/>
                  </a:lnTo>
                  <a:lnTo>
                    <a:pt x="528" y="2314"/>
                  </a:lnTo>
                  <a:lnTo>
                    <a:pt x="1043" y="2458"/>
                  </a:lnTo>
                  <a:lnTo>
                    <a:pt x="958" y="2675"/>
                  </a:lnTo>
                  <a:lnTo>
                    <a:pt x="955" y="2674"/>
                  </a:lnTo>
                  <a:lnTo>
                    <a:pt x="955" y="2684"/>
                  </a:lnTo>
                  <a:lnTo>
                    <a:pt x="737" y="3242"/>
                  </a:lnTo>
                  <a:lnTo>
                    <a:pt x="585" y="3631"/>
                  </a:lnTo>
                  <a:lnTo>
                    <a:pt x="61" y="3536"/>
                  </a:lnTo>
                  <a:lnTo>
                    <a:pt x="442" y="2562"/>
                  </a:lnTo>
                  <a:lnTo>
                    <a:pt x="955" y="2684"/>
                  </a:lnTo>
                  <a:lnTo>
                    <a:pt x="955" y="2674"/>
                  </a:lnTo>
                  <a:lnTo>
                    <a:pt x="482" y="2562"/>
                  </a:lnTo>
                  <a:lnTo>
                    <a:pt x="437" y="2551"/>
                  </a:lnTo>
                  <a:lnTo>
                    <a:pt x="52" y="3534"/>
                  </a:lnTo>
                  <a:lnTo>
                    <a:pt x="2" y="3525"/>
                  </a:lnTo>
                  <a:lnTo>
                    <a:pt x="0" y="3534"/>
                  </a:lnTo>
                  <a:lnTo>
                    <a:pt x="731" y="3666"/>
                  </a:lnTo>
                  <a:lnTo>
                    <a:pt x="638" y="3873"/>
                  </a:lnTo>
                  <a:lnTo>
                    <a:pt x="1" y="3801"/>
                  </a:lnTo>
                  <a:lnTo>
                    <a:pt x="0" y="3810"/>
                  </a:lnTo>
                  <a:lnTo>
                    <a:pt x="644" y="3883"/>
                  </a:lnTo>
                  <a:lnTo>
                    <a:pt x="742" y="3665"/>
                  </a:lnTo>
                  <a:lnTo>
                    <a:pt x="737" y="3663"/>
                  </a:lnTo>
                  <a:lnTo>
                    <a:pt x="738" y="3658"/>
                  </a:lnTo>
                  <a:lnTo>
                    <a:pt x="594" y="3632"/>
                  </a:lnTo>
                  <a:lnTo>
                    <a:pt x="595" y="3631"/>
                  </a:lnTo>
                  <a:lnTo>
                    <a:pt x="967" y="2677"/>
                  </a:lnTo>
                  <a:lnTo>
                    <a:pt x="1052" y="2460"/>
                  </a:lnTo>
                  <a:lnTo>
                    <a:pt x="1054" y="2455"/>
                  </a:lnTo>
                  <a:lnTo>
                    <a:pt x="1057" y="2449"/>
                  </a:lnTo>
                  <a:lnTo>
                    <a:pt x="1111" y="2311"/>
                  </a:lnTo>
                  <a:lnTo>
                    <a:pt x="1409" y="1548"/>
                  </a:lnTo>
                  <a:lnTo>
                    <a:pt x="1551" y="1184"/>
                  </a:lnTo>
                  <a:lnTo>
                    <a:pt x="1547" y="1183"/>
                  </a:lnTo>
                  <a:lnTo>
                    <a:pt x="1548" y="1178"/>
                  </a:lnTo>
                  <a:lnTo>
                    <a:pt x="1429" y="1134"/>
                  </a:lnTo>
                  <a:lnTo>
                    <a:pt x="1430" y="1131"/>
                  </a:lnTo>
                  <a:lnTo>
                    <a:pt x="1576" y="666"/>
                  </a:lnTo>
                  <a:lnTo>
                    <a:pt x="1582" y="648"/>
                  </a:lnTo>
                  <a:close/>
                  <a:moveTo>
                    <a:pt x="1968" y="438"/>
                  </a:moveTo>
                  <a:lnTo>
                    <a:pt x="1952" y="446"/>
                  </a:lnTo>
                  <a:lnTo>
                    <a:pt x="1952" y="456"/>
                  </a:lnTo>
                  <a:lnTo>
                    <a:pt x="1773" y="1025"/>
                  </a:lnTo>
                  <a:lnTo>
                    <a:pt x="1673" y="1073"/>
                  </a:lnTo>
                  <a:lnTo>
                    <a:pt x="1858" y="508"/>
                  </a:lnTo>
                  <a:lnTo>
                    <a:pt x="1952" y="456"/>
                  </a:lnTo>
                  <a:lnTo>
                    <a:pt x="1952" y="446"/>
                  </a:lnTo>
                  <a:lnTo>
                    <a:pt x="1851" y="501"/>
                  </a:lnTo>
                  <a:lnTo>
                    <a:pt x="1658" y="1090"/>
                  </a:lnTo>
                  <a:lnTo>
                    <a:pt x="1694" y="1073"/>
                  </a:lnTo>
                  <a:lnTo>
                    <a:pt x="1781" y="1031"/>
                  </a:lnTo>
                  <a:lnTo>
                    <a:pt x="1851" y="809"/>
                  </a:lnTo>
                  <a:lnTo>
                    <a:pt x="1962" y="456"/>
                  </a:lnTo>
                  <a:lnTo>
                    <a:pt x="1968" y="438"/>
                  </a:lnTo>
                  <a:close/>
                  <a:moveTo>
                    <a:pt x="2049" y="5344"/>
                  </a:moveTo>
                  <a:lnTo>
                    <a:pt x="1882" y="5348"/>
                  </a:lnTo>
                  <a:lnTo>
                    <a:pt x="1609" y="5350"/>
                  </a:lnTo>
                  <a:lnTo>
                    <a:pt x="1338" y="5348"/>
                  </a:lnTo>
                  <a:lnTo>
                    <a:pt x="1144" y="5343"/>
                  </a:lnTo>
                  <a:lnTo>
                    <a:pt x="1600" y="5368"/>
                  </a:lnTo>
                  <a:lnTo>
                    <a:pt x="1931" y="5350"/>
                  </a:lnTo>
                  <a:lnTo>
                    <a:pt x="2049" y="5344"/>
                  </a:lnTo>
                  <a:close/>
                  <a:moveTo>
                    <a:pt x="2550" y="121"/>
                  </a:moveTo>
                  <a:lnTo>
                    <a:pt x="2535" y="129"/>
                  </a:lnTo>
                  <a:lnTo>
                    <a:pt x="2535" y="139"/>
                  </a:lnTo>
                  <a:lnTo>
                    <a:pt x="2352" y="748"/>
                  </a:lnTo>
                  <a:lnTo>
                    <a:pt x="2252" y="796"/>
                  </a:lnTo>
                  <a:lnTo>
                    <a:pt x="2441" y="191"/>
                  </a:lnTo>
                  <a:lnTo>
                    <a:pt x="2535" y="139"/>
                  </a:lnTo>
                  <a:lnTo>
                    <a:pt x="2535" y="129"/>
                  </a:lnTo>
                  <a:lnTo>
                    <a:pt x="2433" y="184"/>
                  </a:lnTo>
                  <a:lnTo>
                    <a:pt x="2237" y="813"/>
                  </a:lnTo>
                  <a:lnTo>
                    <a:pt x="2273" y="796"/>
                  </a:lnTo>
                  <a:lnTo>
                    <a:pt x="2360" y="754"/>
                  </a:lnTo>
                  <a:lnTo>
                    <a:pt x="2384" y="675"/>
                  </a:lnTo>
                  <a:lnTo>
                    <a:pt x="2545" y="139"/>
                  </a:lnTo>
                  <a:lnTo>
                    <a:pt x="2550" y="121"/>
                  </a:lnTo>
                  <a:close/>
                  <a:moveTo>
                    <a:pt x="2772" y="0"/>
                  </a:moveTo>
                  <a:lnTo>
                    <a:pt x="2757" y="8"/>
                  </a:lnTo>
                  <a:lnTo>
                    <a:pt x="2757" y="18"/>
                  </a:lnTo>
                  <a:lnTo>
                    <a:pt x="2567" y="645"/>
                  </a:lnTo>
                  <a:lnTo>
                    <a:pt x="2464" y="695"/>
                  </a:lnTo>
                  <a:lnTo>
                    <a:pt x="2646" y="79"/>
                  </a:lnTo>
                  <a:lnTo>
                    <a:pt x="2757" y="18"/>
                  </a:lnTo>
                  <a:lnTo>
                    <a:pt x="2757" y="8"/>
                  </a:lnTo>
                  <a:lnTo>
                    <a:pt x="2638" y="73"/>
                  </a:lnTo>
                  <a:lnTo>
                    <a:pt x="2614" y="153"/>
                  </a:lnTo>
                  <a:lnTo>
                    <a:pt x="2449" y="712"/>
                  </a:lnTo>
                  <a:lnTo>
                    <a:pt x="2485" y="695"/>
                  </a:lnTo>
                  <a:lnTo>
                    <a:pt x="2575" y="651"/>
                  </a:lnTo>
                  <a:lnTo>
                    <a:pt x="2766" y="18"/>
                  </a:lnTo>
                  <a:lnTo>
                    <a:pt x="2772" y="0"/>
                  </a:lnTo>
                  <a:close/>
                  <a:moveTo>
                    <a:pt x="2815" y="5313"/>
                  </a:moveTo>
                  <a:lnTo>
                    <a:pt x="2591" y="5319"/>
                  </a:lnTo>
                  <a:lnTo>
                    <a:pt x="2049" y="5344"/>
                  </a:lnTo>
                  <a:lnTo>
                    <a:pt x="2815" y="5313"/>
                  </a:lnTo>
                  <a:close/>
                  <a:moveTo>
                    <a:pt x="3283" y="5310"/>
                  </a:moveTo>
                  <a:lnTo>
                    <a:pt x="3263" y="5309"/>
                  </a:lnTo>
                  <a:lnTo>
                    <a:pt x="3063" y="5300"/>
                  </a:lnTo>
                  <a:lnTo>
                    <a:pt x="2855" y="5311"/>
                  </a:lnTo>
                  <a:lnTo>
                    <a:pt x="2815" y="5313"/>
                  </a:lnTo>
                  <a:lnTo>
                    <a:pt x="3030" y="5309"/>
                  </a:lnTo>
                  <a:lnTo>
                    <a:pt x="3137" y="5309"/>
                  </a:lnTo>
                  <a:lnTo>
                    <a:pt x="3283" y="5310"/>
                  </a:lnTo>
                  <a:close/>
                  <a:moveTo>
                    <a:pt x="3838" y="5327"/>
                  </a:moveTo>
                  <a:lnTo>
                    <a:pt x="3575" y="5316"/>
                  </a:lnTo>
                  <a:lnTo>
                    <a:pt x="3332" y="5311"/>
                  </a:lnTo>
                  <a:lnTo>
                    <a:pt x="3283" y="5310"/>
                  </a:lnTo>
                  <a:lnTo>
                    <a:pt x="3837" y="5336"/>
                  </a:lnTo>
                  <a:lnTo>
                    <a:pt x="3838" y="5327"/>
                  </a:lnTo>
                  <a:close/>
                  <a:moveTo>
                    <a:pt x="5696" y="3831"/>
                  </a:moveTo>
                  <a:lnTo>
                    <a:pt x="5695" y="3822"/>
                  </a:lnTo>
                  <a:lnTo>
                    <a:pt x="5358" y="3848"/>
                  </a:lnTo>
                  <a:lnTo>
                    <a:pt x="4417" y="3496"/>
                  </a:lnTo>
                  <a:lnTo>
                    <a:pt x="4414" y="3504"/>
                  </a:lnTo>
                  <a:lnTo>
                    <a:pt x="5353" y="3855"/>
                  </a:lnTo>
                  <a:lnTo>
                    <a:pt x="5216" y="5241"/>
                  </a:lnTo>
                  <a:lnTo>
                    <a:pt x="4125" y="5291"/>
                  </a:lnTo>
                  <a:lnTo>
                    <a:pt x="4125" y="5300"/>
                  </a:lnTo>
                  <a:lnTo>
                    <a:pt x="5225" y="5250"/>
                  </a:lnTo>
                  <a:lnTo>
                    <a:pt x="5362" y="3856"/>
                  </a:lnTo>
                  <a:lnTo>
                    <a:pt x="5696" y="3831"/>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3" name="AutoShape 5"/>
            <p:cNvSpPr>
              <a:spLocks/>
            </p:cNvSpPr>
            <p:nvPr/>
          </p:nvSpPr>
          <p:spPr bwMode="auto">
            <a:xfrm>
              <a:off x="2448" y="3182"/>
              <a:ext cx="11133" cy="6819"/>
            </a:xfrm>
            <a:custGeom>
              <a:avLst/>
              <a:gdLst/>
              <a:ahLst/>
              <a:cxnLst>
                <a:cxn ang="0">
                  <a:pos x="0" y="6816"/>
                </a:cxn>
                <a:cxn ang="0">
                  <a:pos x="731" y="5964"/>
                </a:cxn>
                <a:cxn ang="0">
                  <a:pos x="301" y="6795"/>
                </a:cxn>
                <a:cxn ang="0">
                  <a:pos x="594" y="5993"/>
                </a:cxn>
                <a:cxn ang="0">
                  <a:pos x="727" y="5976"/>
                </a:cxn>
                <a:cxn ang="0">
                  <a:pos x="1142" y="4680"/>
                </a:cxn>
                <a:cxn ang="0">
                  <a:pos x="1142" y="4680"/>
                </a:cxn>
                <a:cxn ang="0">
                  <a:pos x="740" y="5471"/>
                </a:cxn>
                <a:cxn ang="0">
                  <a:pos x="1157" y="4666"/>
                </a:cxn>
                <a:cxn ang="0">
                  <a:pos x="1135" y="5365"/>
                </a:cxn>
                <a:cxn ang="0">
                  <a:pos x="1383" y="4593"/>
                </a:cxn>
                <a:cxn ang="0">
                  <a:pos x="1142" y="5372"/>
                </a:cxn>
                <a:cxn ang="0">
                  <a:pos x="1468" y="5818"/>
                </a:cxn>
                <a:cxn ang="0">
                  <a:pos x="1308" y="5866"/>
                </a:cxn>
                <a:cxn ang="0">
                  <a:pos x="982" y="6805"/>
                </a:cxn>
                <a:cxn ang="0">
                  <a:pos x="1482" y="5814"/>
                </a:cxn>
                <a:cxn ang="0">
                  <a:pos x="1271" y="4216"/>
                </a:cxn>
                <a:cxn ang="0">
                  <a:pos x="1514" y="3517"/>
                </a:cxn>
                <a:cxn ang="0">
                  <a:pos x="1278" y="4223"/>
                </a:cxn>
                <a:cxn ang="0">
                  <a:pos x="1728" y="3417"/>
                </a:cxn>
                <a:cxn ang="0">
                  <a:pos x="1395" y="4163"/>
                </a:cxn>
                <a:cxn ang="0">
                  <a:pos x="1615" y="3469"/>
                </a:cxn>
                <a:cxn ang="0">
                  <a:pos x="1552" y="3969"/>
                </a:cxn>
                <a:cxn ang="0">
                  <a:pos x="1783" y="4464"/>
                </a:cxn>
                <a:cxn ang="0">
                  <a:pos x="1671" y="4509"/>
                </a:cxn>
                <a:cxn ang="0">
                  <a:pos x="1417" y="5305"/>
                </a:cxn>
                <a:cxn ang="0">
                  <a:pos x="1796" y="4459"/>
                </a:cxn>
                <a:cxn ang="0">
                  <a:pos x="1816" y="3983"/>
                </a:cxn>
                <a:cxn ang="0">
                  <a:pos x="2031" y="3275"/>
                </a:cxn>
                <a:cxn ang="0">
                  <a:pos x="1823" y="3989"/>
                </a:cxn>
                <a:cxn ang="0">
                  <a:pos x="2042" y="4380"/>
                </a:cxn>
                <a:cxn ang="0">
                  <a:pos x="1930" y="4426"/>
                </a:cxn>
                <a:cxn ang="0">
                  <a:pos x="1900" y="4493"/>
                </a:cxn>
                <a:cxn ang="0">
                  <a:pos x="2051" y="4389"/>
                </a:cxn>
                <a:cxn ang="0">
                  <a:pos x="2231" y="3192"/>
                </a:cxn>
                <a:cxn ang="0">
                  <a:pos x="2231" y="3192"/>
                </a:cxn>
                <a:cxn ang="0">
                  <a:pos x="1898" y="3957"/>
                </a:cxn>
                <a:cxn ang="0">
                  <a:pos x="2246" y="3175"/>
                </a:cxn>
                <a:cxn ang="0">
                  <a:pos x="7480" y="4599"/>
                </a:cxn>
                <a:cxn ang="0">
                  <a:pos x="7471" y="2945"/>
                </a:cxn>
                <a:cxn ang="0">
                  <a:pos x="7862" y="531"/>
                </a:cxn>
                <a:cxn ang="0">
                  <a:pos x="7936" y="2804"/>
                </a:cxn>
                <a:cxn ang="0">
                  <a:pos x="7936" y="2804"/>
                </a:cxn>
                <a:cxn ang="0">
                  <a:pos x="7961" y="1614"/>
                </a:cxn>
                <a:cxn ang="0">
                  <a:pos x="7972" y="1913"/>
                </a:cxn>
                <a:cxn ang="0">
                  <a:pos x="8332" y="300"/>
                </a:cxn>
                <a:cxn ang="0">
                  <a:pos x="8497" y="1407"/>
                </a:cxn>
                <a:cxn ang="0">
                  <a:pos x="8497" y="1407"/>
                </a:cxn>
                <a:cxn ang="0">
                  <a:pos x="8495" y="2635"/>
                </a:cxn>
                <a:cxn ang="0">
                  <a:pos x="8513" y="1710"/>
                </a:cxn>
                <a:cxn ang="0">
                  <a:pos x="8867" y="31"/>
                </a:cxn>
                <a:cxn ang="0">
                  <a:pos x="9072" y="1179"/>
                </a:cxn>
                <a:cxn ang="0">
                  <a:pos x="9072" y="1179"/>
                </a:cxn>
                <a:cxn ang="0">
                  <a:pos x="9130" y="2446"/>
                </a:cxn>
                <a:cxn ang="0">
                  <a:pos x="9100" y="1490"/>
                </a:cxn>
                <a:cxn ang="0">
                  <a:pos x="10455" y="1000"/>
                </a:cxn>
                <a:cxn ang="0">
                  <a:pos x="10862" y="2990"/>
                </a:cxn>
                <a:cxn ang="0">
                  <a:pos x="10862" y="2990"/>
                </a:cxn>
                <a:cxn ang="0">
                  <a:pos x="11124" y="4319"/>
                </a:cxn>
              </a:cxnLst>
              <a:rect l="0" t="0" r="r" b="b"/>
              <a:pathLst>
                <a:path w="11133" h="6819">
                  <a:moveTo>
                    <a:pt x="533" y="5974"/>
                  </a:moveTo>
                  <a:lnTo>
                    <a:pt x="532" y="5965"/>
                  </a:lnTo>
                  <a:lnTo>
                    <a:pt x="328" y="5992"/>
                  </a:lnTo>
                  <a:lnTo>
                    <a:pt x="0" y="6816"/>
                  </a:lnTo>
                  <a:lnTo>
                    <a:pt x="9" y="6819"/>
                  </a:lnTo>
                  <a:lnTo>
                    <a:pt x="335" y="6000"/>
                  </a:lnTo>
                  <a:lnTo>
                    <a:pt x="533" y="5974"/>
                  </a:lnTo>
                  <a:close/>
                  <a:moveTo>
                    <a:pt x="731" y="5964"/>
                  </a:moveTo>
                  <a:lnTo>
                    <a:pt x="717" y="5967"/>
                  </a:lnTo>
                  <a:lnTo>
                    <a:pt x="717" y="5976"/>
                  </a:lnTo>
                  <a:lnTo>
                    <a:pt x="430" y="6784"/>
                  </a:lnTo>
                  <a:lnTo>
                    <a:pt x="301" y="6795"/>
                  </a:lnTo>
                  <a:lnTo>
                    <a:pt x="601" y="6001"/>
                  </a:lnTo>
                  <a:lnTo>
                    <a:pt x="717" y="5976"/>
                  </a:lnTo>
                  <a:lnTo>
                    <a:pt x="717" y="5967"/>
                  </a:lnTo>
                  <a:lnTo>
                    <a:pt x="594" y="5993"/>
                  </a:lnTo>
                  <a:lnTo>
                    <a:pt x="287" y="6806"/>
                  </a:lnTo>
                  <a:lnTo>
                    <a:pt x="407" y="6795"/>
                  </a:lnTo>
                  <a:lnTo>
                    <a:pt x="436" y="6793"/>
                  </a:lnTo>
                  <a:lnTo>
                    <a:pt x="727" y="5976"/>
                  </a:lnTo>
                  <a:lnTo>
                    <a:pt x="731" y="5964"/>
                  </a:lnTo>
                  <a:close/>
                  <a:moveTo>
                    <a:pt x="1157" y="4666"/>
                  </a:moveTo>
                  <a:lnTo>
                    <a:pt x="1142" y="4671"/>
                  </a:lnTo>
                  <a:lnTo>
                    <a:pt x="1142" y="4680"/>
                  </a:lnTo>
                  <a:lnTo>
                    <a:pt x="883" y="5427"/>
                  </a:lnTo>
                  <a:lnTo>
                    <a:pt x="755" y="5458"/>
                  </a:lnTo>
                  <a:lnTo>
                    <a:pt x="1031" y="4716"/>
                  </a:lnTo>
                  <a:lnTo>
                    <a:pt x="1142" y="4680"/>
                  </a:lnTo>
                  <a:lnTo>
                    <a:pt x="1142" y="4671"/>
                  </a:lnTo>
                  <a:lnTo>
                    <a:pt x="1024" y="4709"/>
                  </a:lnTo>
                  <a:lnTo>
                    <a:pt x="995" y="4785"/>
                  </a:lnTo>
                  <a:lnTo>
                    <a:pt x="740" y="5471"/>
                  </a:lnTo>
                  <a:lnTo>
                    <a:pt x="793" y="5458"/>
                  </a:lnTo>
                  <a:lnTo>
                    <a:pt x="890" y="5434"/>
                  </a:lnTo>
                  <a:lnTo>
                    <a:pt x="1152" y="4680"/>
                  </a:lnTo>
                  <a:lnTo>
                    <a:pt x="1157" y="4666"/>
                  </a:lnTo>
                  <a:close/>
                  <a:moveTo>
                    <a:pt x="1397" y="4588"/>
                  </a:moveTo>
                  <a:lnTo>
                    <a:pt x="1383" y="4593"/>
                  </a:lnTo>
                  <a:lnTo>
                    <a:pt x="1383" y="4602"/>
                  </a:lnTo>
                  <a:lnTo>
                    <a:pt x="1135" y="5365"/>
                  </a:lnTo>
                  <a:lnTo>
                    <a:pt x="1006" y="5396"/>
                  </a:lnTo>
                  <a:lnTo>
                    <a:pt x="1271" y="4639"/>
                  </a:lnTo>
                  <a:lnTo>
                    <a:pt x="1383" y="4602"/>
                  </a:lnTo>
                  <a:lnTo>
                    <a:pt x="1383" y="4593"/>
                  </a:lnTo>
                  <a:lnTo>
                    <a:pt x="1264" y="4631"/>
                  </a:lnTo>
                  <a:lnTo>
                    <a:pt x="992" y="5409"/>
                  </a:lnTo>
                  <a:lnTo>
                    <a:pt x="1045" y="5396"/>
                  </a:lnTo>
                  <a:lnTo>
                    <a:pt x="1142" y="5372"/>
                  </a:lnTo>
                  <a:lnTo>
                    <a:pt x="1392" y="4602"/>
                  </a:lnTo>
                  <a:lnTo>
                    <a:pt x="1397" y="4588"/>
                  </a:lnTo>
                  <a:close/>
                  <a:moveTo>
                    <a:pt x="1482" y="5814"/>
                  </a:moveTo>
                  <a:lnTo>
                    <a:pt x="1468" y="5818"/>
                  </a:lnTo>
                  <a:lnTo>
                    <a:pt x="1468" y="5827"/>
                  </a:lnTo>
                  <a:lnTo>
                    <a:pt x="1157" y="6784"/>
                  </a:lnTo>
                  <a:lnTo>
                    <a:pt x="995" y="6795"/>
                  </a:lnTo>
                  <a:lnTo>
                    <a:pt x="1308" y="5866"/>
                  </a:lnTo>
                  <a:lnTo>
                    <a:pt x="1468" y="5827"/>
                  </a:lnTo>
                  <a:lnTo>
                    <a:pt x="1468" y="5818"/>
                  </a:lnTo>
                  <a:lnTo>
                    <a:pt x="1301" y="5859"/>
                  </a:lnTo>
                  <a:lnTo>
                    <a:pt x="982" y="6805"/>
                  </a:lnTo>
                  <a:lnTo>
                    <a:pt x="1126" y="6795"/>
                  </a:lnTo>
                  <a:lnTo>
                    <a:pt x="1164" y="6793"/>
                  </a:lnTo>
                  <a:lnTo>
                    <a:pt x="1478" y="5827"/>
                  </a:lnTo>
                  <a:lnTo>
                    <a:pt x="1482" y="5814"/>
                  </a:lnTo>
                  <a:close/>
                  <a:moveTo>
                    <a:pt x="1530" y="3509"/>
                  </a:moveTo>
                  <a:lnTo>
                    <a:pt x="1514" y="3517"/>
                  </a:lnTo>
                  <a:lnTo>
                    <a:pt x="1514" y="3527"/>
                  </a:lnTo>
                  <a:lnTo>
                    <a:pt x="1271" y="4216"/>
                  </a:lnTo>
                  <a:lnTo>
                    <a:pt x="1172" y="4259"/>
                  </a:lnTo>
                  <a:lnTo>
                    <a:pt x="1424" y="3569"/>
                  </a:lnTo>
                  <a:lnTo>
                    <a:pt x="1514" y="3527"/>
                  </a:lnTo>
                  <a:lnTo>
                    <a:pt x="1514" y="3517"/>
                  </a:lnTo>
                  <a:lnTo>
                    <a:pt x="1417" y="3562"/>
                  </a:lnTo>
                  <a:lnTo>
                    <a:pt x="1156" y="4275"/>
                  </a:lnTo>
                  <a:lnTo>
                    <a:pt x="1195" y="4259"/>
                  </a:lnTo>
                  <a:lnTo>
                    <a:pt x="1278" y="4223"/>
                  </a:lnTo>
                  <a:lnTo>
                    <a:pt x="1390" y="3906"/>
                  </a:lnTo>
                  <a:lnTo>
                    <a:pt x="1524" y="3527"/>
                  </a:lnTo>
                  <a:lnTo>
                    <a:pt x="1530" y="3509"/>
                  </a:lnTo>
                  <a:close/>
                  <a:moveTo>
                    <a:pt x="1728" y="3417"/>
                  </a:moveTo>
                  <a:lnTo>
                    <a:pt x="1713" y="3424"/>
                  </a:lnTo>
                  <a:lnTo>
                    <a:pt x="1713" y="3434"/>
                  </a:lnTo>
                  <a:lnTo>
                    <a:pt x="1494" y="4121"/>
                  </a:lnTo>
                  <a:lnTo>
                    <a:pt x="1395" y="4163"/>
                  </a:lnTo>
                  <a:lnTo>
                    <a:pt x="1623" y="3476"/>
                  </a:lnTo>
                  <a:lnTo>
                    <a:pt x="1713" y="3434"/>
                  </a:lnTo>
                  <a:lnTo>
                    <a:pt x="1713" y="3424"/>
                  </a:lnTo>
                  <a:lnTo>
                    <a:pt x="1615" y="3469"/>
                  </a:lnTo>
                  <a:lnTo>
                    <a:pt x="1380" y="4179"/>
                  </a:lnTo>
                  <a:lnTo>
                    <a:pt x="1418" y="4163"/>
                  </a:lnTo>
                  <a:lnTo>
                    <a:pt x="1501" y="4127"/>
                  </a:lnTo>
                  <a:lnTo>
                    <a:pt x="1552" y="3969"/>
                  </a:lnTo>
                  <a:lnTo>
                    <a:pt x="1722" y="3434"/>
                  </a:lnTo>
                  <a:lnTo>
                    <a:pt x="1728" y="3417"/>
                  </a:lnTo>
                  <a:close/>
                  <a:moveTo>
                    <a:pt x="1796" y="4459"/>
                  </a:moveTo>
                  <a:lnTo>
                    <a:pt x="1783" y="4464"/>
                  </a:lnTo>
                  <a:lnTo>
                    <a:pt x="1783" y="4473"/>
                  </a:lnTo>
                  <a:lnTo>
                    <a:pt x="1559" y="5260"/>
                  </a:lnTo>
                  <a:lnTo>
                    <a:pt x="1430" y="5292"/>
                  </a:lnTo>
                  <a:lnTo>
                    <a:pt x="1671" y="4509"/>
                  </a:lnTo>
                  <a:lnTo>
                    <a:pt x="1783" y="4473"/>
                  </a:lnTo>
                  <a:lnTo>
                    <a:pt x="1783" y="4464"/>
                  </a:lnTo>
                  <a:lnTo>
                    <a:pt x="1663" y="4502"/>
                  </a:lnTo>
                  <a:lnTo>
                    <a:pt x="1417" y="5305"/>
                  </a:lnTo>
                  <a:lnTo>
                    <a:pt x="1468" y="5292"/>
                  </a:lnTo>
                  <a:lnTo>
                    <a:pt x="1566" y="5268"/>
                  </a:lnTo>
                  <a:lnTo>
                    <a:pt x="1792" y="4473"/>
                  </a:lnTo>
                  <a:lnTo>
                    <a:pt x="1796" y="4459"/>
                  </a:lnTo>
                  <a:close/>
                  <a:moveTo>
                    <a:pt x="2045" y="3268"/>
                  </a:moveTo>
                  <a:lnTo>
                    <a:pt x="2031" y="3275"/>
                  </a:lnTo>
                  <a:lnTo>
                    <a:pt x="2031" y="3285"/>
                  </a:lnTo>
                  <a:lnTo>
                    <a:pt x="1816" y="3983"/>
                  </a:lnTo>
                  <a:lnTo>
                    <a:pt x="1712" y="4027"/>
                  </a:lnTo>
                  <a:lnTo>
                    <a:pt x="1944" y="3326"/>
                  </a:lnTo>
                  <a:lnTo>
                    <a:pt x="2031" y="3285"/>
                  </a:lnTo>
                  <a:lnTo>
                    <a:pt x="2031" y="3275"/>
                  </a:lnTo>
                  <a:lnTo>
                    <a:pt x="1936" y="3319"/>
                  </a:lnTo>
                  <a:lnTo>
                    <a:pt x="1697" y="4044"/>
                  </a:lnTo>
                  <a:lnTo>
                    <a:pt x="1735" y="4027"/>
                  </a:lnTo>
                  <a:lnTo>
                    <a:pt x="1823" y="3989"/>
                  </a:lnTo>
                  <a:lnTo>
                    <a:pt x="2040" y="3285"/>
                  </a:lnTo>
                  <a:lnTo>
                    <a:pt x="2045" y="3268"/>
                  </a:lnTo>
                  <a:close/>
                  <a:moveTo>
                    <a:pt x="2055" y="4375"/>
                  </a:moveTo>
                  <a:lnTo>
                    <a:pt x="2042" y="4380"/>
                  </a:lnTo>
                  <a:lnTo>
                    <a:pt x="2042" y="4389"/>
                  </a:lnTo>
                  <a:lnTo>
                    <a:pt x="1818" y="5196"/>
                  </a:lnTo>
                  <a:lnTo>
                    <a:pt x="1690" y="5228"/>
                  </a:lnTo>
                  <a:lnTo>
                    <a:pt x="1930" y="4426"/>
                  </a:lnTo>
                  <a:lnTo>
                    <a:pt x="2042" y="4389"/>
                  </a:lnTo>
                  <a:lnTo>
                    <a:pt x="2042" y="4380"/>
                  </a:lnTo>
                  <a:lnTo>
                    <a:pt x="1923" y="4418"/>
                  </a:lnTo>
                  <a:lnTo>
                    <a:pt x="1900" y="4493"/>
                  </a:lnTo>
                  <a:lnTo>
                    <a:pt x="1676" y="5241"/>
                  </a:lnTo>
                  <a:lnTo>
                    <a:pt x="1728" y="5228"/>
                  </a:lnTo>
                  <a:lnTo>
                    <a:pt x="1826" y="5204"/>
                  </a:lnTo>
                  <a:lnTo>
                    <a:pt x="2051" y="4389"/>
                  </a:lnTo>
                  <a:lnTo>
                    <a:pt x="2055" y="4375"/>
                  </a:lnTo>
                  <a:close/>
                  <a:moveTo>
                    <a:pt x="2246" y="3175"/>
                  </a:moveTo>
                  <a:lnTo>
                    <a:pt x="2231" y="3182"/>
                  </a:lnTo>
                  <a:lnTo>
                    <a:pt x="2231" y="3192"/>
                  </a:lnTo>
                  <a:lnTo>
                    <a:pt x="2020" y="3895"/>
                  </a:lnTo>
                  <a:lnTo>
                    <a:pt x="1912" y="3941"/>
                  </a:lnTo>
                  <a:lnTo>
                    <a:pt x="2119" y="3244"/>
                  </a:lnTo>
                  <a:lnTo>
                    <a:pt x="2231" y="3192"/>
                  </a:lnTo>
                  <a:lnTo>
                    <a:pt x="2231" y="3182"/>
                  </a:lnTo>
                  <a:lnTo>
                    <a:pt x="2112" y="3237"/>
                  </a:lnTo>
                  <a:lnTo>
                    <a:pt x="2064" y="3397"/>
                  </a:lnTo>
                  <a:lnTo>
                    <a:pt x="1898" y="3957"/>
                  </a:lnTo>
                  <a:lnTo>
                    <a:pt x="1935" y="3941"/>
                  </a:lnTo>
                  <a:lnTo>
                    <a:pt x="2028" y="3902"/>
                  </a:lnTo>
                  <a:lnTo>
                    <a:pt x="2241" y="3192"/>
                  </a:lnTo>
                  <a:lnTo>
                    <a:pt x="2246" y="3175"/>
                  </a:lnTo>
                  <a:close/>
                  <a:moveTo>
                    <a:pt x="7480" y="3627"/>
                  </a:moveTo>
                  <a:lnTo>
                    <a:pt x="7471" y="3627"/>
                  </a:lnTo>
                  <a:lnTo>
                    <a:pt x="7471" y="4599"/>
                  </a:lnTo>
                  <a:lnTo>
                    <a:pt x="7480" y="4599"/>
                  </a:lnTo>
                  <a:lnTo>
                    <a:pt x="7480" y="3627"/>
                  </a:lnTo>
                  <a:close/>
                  <a:moveTo>
                    <a:pt x="7480" y="2098"/>
                  </a:moveTo>
                  <a:lnTo>
                    <a:pt x="7471" y="2098"/>
                  </a:lnTo>
                  <a:lnTo>
                    <a:pt x="7471" y="2945"/>
                  </a:lnTo>
                  <a:lnTo>
                    <a:pt x="7480" y="2945"/>
                  </a:lnTo>
                  <a:lnTo>
                    <a:pt x="7480" y="2098"/>
                  </a:lnTo>
                  <a:close/>
                  <a:moveTo>
                    <a:pt x="7898" y="1643"/>
                  </a:moveTo>
                  <a:lnTo>
                    <a:pt x="7862" y="531"/>
                  </a:lnTo>
                  <a:lnTo>
                    <a:pt x="7853" y="532"/>
                  </a:lnTo>
                  <a:lnTo>
                    <a:pt x="7889" y="1643"/>
                  </a:lnTo>
                  <a:lnTo>
                    <a:pt x="7898" y="1643"/>
                  </a:lnTo>
                  <a:close/>
                  <a:moveTo>
                    <a:pt x="7936" y="2804"/>
                  </a:moveTo>
                  <a:lnTo>
                    <a:pt x="7908" y="1939"/>
                  </a:lnTo>
                  <a:lnTo>
                    <a:pt x="7899" y="1939"/>
                  </a:lnTo>
                  <a:lnTo>
                    <a:pt x="7927" y="2804"/>
                  </a:lnTo>
                  <a:lnTo>
                    <a:pt x="7936" y="2804"/>
                  </a:lnTo>
                  <a:close/>
                  <a:moveTo>
                    <a:pt x="7970" y="1614"/>
                  </a:moveTo>
                  <a:lnTo>
                    <a:pt x="7929" y="498"/>
                  </a:lnTo>
                  <a:lnTo>
                    <a:pt x="7920" y="499"/>
                  </a:lnTo>
                  <a:lnTo>
                    <a:pt x="7961" y="1614"/>
                  </a:lnTo>
                  <a:lnTo>
                    <a:pt x="7970" y="1614"/>
                  </a:lnTo>
                  <a:close/>
                  <a:moveTo>
                    <a:pt x="8013" y="2784"/>
                  </a:moveTo>
                  <a:lnTo>
                    <a:pt x="7981" y="1913"/>
                  </a:lnTo>
                  <a:lnTo>
                    <a:pt x="7972" y="1913"/>
                  </a:lnTo>
                  <a:lnTo>
                    <a:pt x="8003" y="2784"/>
                  </a:lnTo>
                  <a:lnTo>
                    <a:pt x="8013" y="2784"/>
                  </a:lnTo>
                  <a:close/>
                  <a:moveTo>
                    <a:pt x="8416" y="1438"/>
                  </a:moveTo>
                  <a:lnTo>
                    <a:pt x="8332" y="300"/>
                  </a:lnTo>
                  <a:lnTo>
                    <a:pt x="8323" y="301"/>
                  </a:lnTo>
                  <a:lnTo>
                    <a:pt x="8407" y="1438"/>
                  </a:lnTo>
                  <a:lnTo>
                    <a:pt x="8416" y="1438"/>
                  </a:lnTo>
                  <a:close/>
                  <a:moveTo>
                    <a:pt x="8497" y="1407"/>
                  </a:moveTo>
                  <a:lnTo>
                    <a:pt x="8404" y="261"/>
                  </a:lnTo>
                  <a:lnTo>
                    <a:pt x="8394" y="261"/>
                  </a:lnTo>
                  <a:lnTo>
                    <a:pt x="8488" y="1407"/>
                  </a:lnTo>
                  <a:lnTo>
                    <a:pt x="8497" y="1407"/>
                  </a:lnTo>
                  <a:close/>
                  <a:moveTo>
                    <a:pt x="8504" y="2635"/>
                  </a:moveTo>
                  <a:lnTo>
                    <a:pt x="8438" y="1740"/>
                  </a:lnTo>
                  <a:lnTo>
                    <a:pt x="8429" y="1740"/>
                  </a:lnTo>
                  <a:lnTo>
                    <a:pt x="8495" y="2635"/>
                  </a:lnTo>
                  <a:lnTo>
                    <a:pt x="8504" y="2635"/>
                  </a:lnTo>
                  <a:close/>
                  <a:moveTo>
                    <a:pt x="8595" y="2609"/>
                  </a:moveTo>
                  <a:lnTo>
                    <a:pt x="8522" y="1709"/>
                  </a:lnTo>
                  <a:lnTo>
                    <a:pt x="8513" y="1710"/>
                  </a:lnTo>
                  <a:lnTo>
                    <a:pt x="8586" y="2609"/>
                  </a:lnTo>
                  <a:lnTo>
                    <a:pt x="8595" y="2609"/>
                  </a:lnTo>
                  <a:close/>
                  <a:moveTo>
                    <a:pt x="9000" y="1208"/>
                  </a:moveTo>
                  <a:lnTo>
                    <a:pt x="8867" y="31"/>
                  </a:lnTo>
                  <a:lnTo>
                    <a:pt x="8858" y="32"/>
                  </a:lnTo>
                  <a:lnTo>
                    <a:pt x="8991" y="1209"/>
                  </a:lnTo>
                  <a:lnTo>
                    <a:pt x="9000" y="1208"/>
                  </a:lnTo>
                  <a:close/>
                  <a:moveTo>
                    <a:pt x="9072" y="1179"/>
                  </a:moveTo>
                  <a:lnTo>
                    <a:pt x="8930" y="0"/>
                  </a:lnTo>
                  <a:lnTo>
                    <a:pt x="8921" y="1"/>
                  </a:lnTo>
                  <a:lnTo>
                    <a:pt x="9063" y="1180"/>
                  </a:lnTo>
                  <a:lnTo>
                    <a:pt x="9072" y="1179"/>
                  </a:lnTo>
                  <a:close/>
                  <a:moveTo>
                    <a:pt x="9139" y="2445"/>
                  </a:moveTo>
                  <a:lnTo>
                    <a:pt x="9035" y="1518"/>
                  </a:lnTo>
                  <a:lnTo>
                    <a:pt x="9026" y="1519"/>
                  </a:lnTo>
                  <a:lnTo>
                    <a:pt x="9130" y="2446"/>
                  </a:lnTo>
                  <a:lnTo>
                    <a:pt x="9139" y="2445"/>
                  </a:lnTo>
                  <a:close/>
                  <a:moveTo>
                    <a:pt x="9221" y="2419"/>
                  </a:moveTo>
                  <a:lnTo>
                    <a:pt x="9109" y="1489"/>
                  </a:lnTo>
                  <a:lnTo>
                    <a:pt x="9100" y="1490"/>
                  </a:lnTo>
                  <a:lnTo>
                    <a:pt x="9212" y="2420"/>
                  </a:lnTo>
                  <a:lnTo>
                    <a:pt x="9221" y="2419"/>
                  </a:lnTo>
                  <a:close/>
                  <a:moveTo>
                    <a:pt x="10610" y="1760"/>
                  </a:moveTo>
                  <a:lnTo>
                    <a:pt x="10455" y="1000"/>
                  </a:lnTo>
                  <a:lnTo>
                    <a:pt x="10446" y="1002"/>
                  </a:lnTo>
                  <a:lnTo>
                    <a:pt x="10601" y="1762"/>
                  </a:lnTo>
                  <a:lnTo>
                    <a:pt x="10610" y="1760"/>
                  </a:lnTo>
                  <a:close/>
                  <a:moveTo>
                    <a:pt x="10862" y="2990"/>
                  </a:moveTo>
                  <a:lnTo>
                    <a:pt x="10702" y="2207"/>
                  </a:lnTo>
                  <a:lnTo>
                    <a:pt x="10693" y="2208"/>
                  </a:lnTo>
                  <a:lnTo>
                    <a:pt x="10853" y="2992"/>
                  </a:lnTo>
                  <a:lnTo>
                    <a:pt x="10862" y="2990"/>
                  </a:lnTo>
                  <a:close/>
                  <a:moveTo>
                    <a:pt x="11132" y="4318"/>
                  </a:moveTo>
                  <a:lnTo>
                    <a:pt x="11004" y="3690"/>
                  </a:lnTo>
                  <a:lnTo>
                    <a:pt x="10995" y="3691"/>
                  </a:lnTo>
                  <a:lnTo>
                    <a:pt x="11124" y="4319"/>
                  </a:lnTo>
                  <a:lnTo>
                    <a:pt x="11132" y="4318"/>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a:t>
            </a:r>
            <a:r>
              <a:rPr lang="en-US" sz="1100" b="1" dirty="0">
                <a:solidFill>
                  <a:srgbClr val="0070C0"/>
                </a:solidFill>
                <a:latin typeface="Georgia" pitchFamily="18" charset="0"/>
              </a:rPr>
              <a:t> </a:t>
            </a:r>
            <a:r>
              <a:rPr lang="ro-RO" sz="1100" b="1" dirty="0">
                <a:solidFill>
                  <a:srgbClr val="0070C0"/>
                </a:solidFill>
                <a:latin typeface="Georgia" pitchFamily="18" charset="0"/>
              </a:rPr>
              <a:t>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3" name="Subtitlu 2"/>
          <p:cNvSpPr>
            <a:spLocks noGrp="1"/>
          </p:cNvSpPr>
          <p:nvPr>
            <p:ph type="subTitle" idx="1"/>
          </p:nvPr>
        </p:nvSpPr>
        <p:spPr>
          <a:xfrm>
            <a:off x="773723" y="1244487"/>
            <a:ext cx="7737231" cy="3765663"/>
          </a:xfrm>
        </p:spPr>
        <p:txBody>
          <a:bodyPr>
            <a:noAutofit/>
          </a:bodyPr>
          <a:lstStyle/>
          <a:p>
            <a:pPr marL="342900" lvl="0" indent="-342900" algn="just" defTabSz="914400">
              <a:buFont typeface="Arial" pitchFamily="34" charset="0"/>
              <a:buChar char="•"/>
            </a:pPr>
            <a:r>
              <a:rPr lang="ro-RO" sz="1400" b="1" i="1" dirty="0">
                <a:solidFill>
                  <a:schemeClr val="tx2">
                    <a:lumMod val="60000"/>
                    <a:lumOff val="40000"/>
                  </a:schemeClr>
                </a:solidFill>
                <a:latin typeface="Times New Roman" pitchFamily="18" charset="0"/>
                <a:cs typeface="Times New Roman" pitchFamily="18" charset="0"/>
              </a:rPr>
              <a:t>Protecția informațiilor clasificate</a:t>
            </a:r>
            <a:endParaRPr lang="ro-RO" sz="1400" b="1" dirty="0">
              <a:solidFill>
                <a:schemeClr val="tx2">
                  <a:lumMod val="60000"/>
                  <a:lumOff val="40000"/>
                </a:schemeClr>
              </a:solidFill>
              <a:latin typeface="Times New Roman" pitchFamily="18" charset="0"/>
              <a:cs typeface="Times New Roman" pitchFamily="18" charset="0"/>
            </a:endParaRPr>
          </a:p>
          <a:p>
            <a:pPr marL="342900" lvl="0" indent="-342900" algn="just" defTabSz="914400">
              <a:buFont typeface="Arial" pitchFamily="34" charset="0"/>
              <a:buChar char="•"/>
            </a:pPr>
            <a:r>
              <a:rPr lang="ro-RO" sz="1200" dirty="0">
                <a:solidFill>
                  <a:prstClr val="black"/>
                </a:solidFill>
                <a:latin typeface="Tahoma" pitchFamily="34" charset="0"/>
                <a:ea typeface="Tahoma" pitchFamily="34" charset="0"/>
                <a:cs typeface="Tahoma" pitchFamily="34" charset="0"/>
              </a:rPr>
              <a:t>La nivelul Instituţiei Prefectului – Județul Satu Mare se prelucrează şi se păstrează documente care conţin informaţii clasificate. În cursul anului </a:t>
            </a:r>
            <a:r>
              <a:rPr lang="ro-RO" sz="1200" dirty="0" smtClean="0">
                <a:solidFill>
                  <a:prstClr val="black"/>
                </a:solidFill>
                <a:latin typeface="Tahoma" pitchFamily="34" charset="0"/>
                <a:ea typeface="Tahoma" pitchFamily="34" charset="0"/>
                <a:cs typeface="Tahoma" pitchFamily="34" charset="0"/>
              </a:rPr>
              <a:t>202</a:t>
            </a:r>
            <a:r>
              <a:rPr lang="en-US" sz="1200" dirty="0" smtClean="0">
                <a:solidFill>
                  <a:prstClr val="black"/>
                </a:solidFill>
                <a:latin typeface="Tahoma" pitchFamily="34" charset="0"/>
                <a:ea typeface="Tahoma" pitchFamily="34" charset="0"/>
                <a:cs typeface="Tahoma" pitchFamily="34" charset="0"/>
              </a:rPr>
              <a:t>3</a:t>
            </a:r>
            <a:r>
              <a:rPr lang="ro-RO" sz="1200" dirty="0" smtClean="0">
                <a:solidFill>
                  <a:prstClr val="black"/>
                </a:solidFill>
                <a:latin typeface="Tahoma" pitchFamily="34" charset="0"/>
                <a:ea typeface="Tahoma" pitchFamily="34" charset="0"/>
                <a:cs typeface="Tahoma" pitchFamily="34" charset="0"/>
              </a:rPr>
              <a:t> </a:t>
            </a:r>
            <a:r>
              <a:rPr lang="ro-RO" sz="1200" dirty="0">
                <a:solidFill>
                  <a:prstClr val="black"/>
                </a:solidFill>
                <a:latin typeface="Tahoma" pitchFamily="34" charset="0"/>
                <a:ea typeface="Tahoma" pitchFamily="34" charset="0"/>
                <a:cs typeface="Tahoma" pitchFamily="34" charset="0"/>
              </a:rPr>
              <a:t>prin Structura de Securitate au fost manipulate un număr de </a:t>
            </a:r>
            <a:r>
              <a:rPr lang="en-US" sz="1200" dirty="0" smtClean="0">
                <a:solidFill>
                  <a:prstClr val="black"/>
                </a:solidFill>
                <a:latin typeface="Tahoma" pitchFamily="34" charset="0"/>
                <a:ea typeface="Tahoma" pitchFamily="34" charset="0"/>
                <a:cs typeface="Tahoma" pitchFamily="34" charset="0"/>
              </a:rPr>
              <a:t>129</a:t>
            </a:r>
            <a:r>
              <a:rPr lang="ro-RO" sz="1200" dirty="0" smtClean="0">
                <a:solidFill>
                  <a:prstClr val="black"/>
                </a:solidFill>
                <a:latin typeface="Tahoma" pitchFamily="34" charset="0"/>
                <a:ea typeface="Tahoma" pitchFamily="34" charset="0"/>
                <a:cs typeface="Tahoma" pitchFamily="34" charset="0"/>
              </a:rPr>
              <a:t> </a:t>
            </a:r>
            <a:r>
              <a:rPr lang="ro-RO" sz="1200" dirty="0">
                <a:solidFill>
                  <a:prstClr val="black"/>
                </a:solidFill>
                <a:latin typeface="Tahoma" pitchFamily="34" charset="0"/>
                <a:ea typeface="Tahoma" pitchFamily="34" charset="0"/>
                <a:cs typeface="Tahoma" pitchFamily="34" charset="0"/>
              </a:rPr>
              <a:t>documente cu caracter clasificat, nivel secret de serviciu, respectiv un număr de </a:t>
            </a:r>
            <a:r>
              <a:rPr lang="ro-RO" sz="1200" dirty="0" smtClean="0">
                <a:solidFill>
                  <a:prstClr val="black"/>
                </a:solidFill>
                <a:latin typeface="Tahoma" pitchFamily="34" charset="0"/>
                <a:ea typeface="Tahoma" pitchFamily="34" charset="0"/>
                <a:cs typeface="Tahoma" pitchFamily="34" charset="0"/>
              </a:rPr>
              <a:t>21 </a:t>
            </a:r>
            <a:r>
              <a:rPr lang="ro-RO" sz="1200" dirty="0">
                <a:solidFill>
                  <a:prstClr val="black"/>
                </a:solidFill>
                <a:latin typeface="Tahoma" pitchFamily="34" charset="0"/>
                <a:ea typeface="Tahoma" pitchFamily="34" charset="0"/>
                <a:cs typeface="Tahoma" pitchFamily="34" charset="0"/>
              </a:rPr>
              <a:t>documente cu caracter clasificat, din care </a:t>
            </a:r>
            <a:r>
              <a:rPr lang="en-US" sz="1200" dirty="0" smtClean="0">
                <a:solidFill>
                  <a:prstClr val="black"/>
                </a:solidFill>
                <a:latin typeface="Tahoma" pitchFamily="34" charset="0"/>
                <a:ea typeface="Tahoma" pitchFamily="34" charset="0"/>
                <a:cs typeface="Tahoma" pitchFamily="34" charset="0"/>
              </a:rPr>
              <a:t>1</a:t>
            </a:r>
            <a:r>
              <a:rPr lang="ro-RO" sz="1200" dirty="0" smtClean="0">
                <a:solidFill>
                  <a:prstClr val="black"/>
                </a:solidFill>
                <a:latin typeface="Tahoma" pitchFamily="34" charset="0"/>
                <a:ea typeface="Tahoma" pitchFamily="34" charset="0"/>
                <a:cs typeface="Tahoma" pitchFamily="34" charset="0"/>
              </a:rPr>
              <a:t>-</a:t>
            </a:r>
            <a:r>
              <a:rPr lang="en-US" sz="1200" dirty="0" smtClean="0">
                <a:solidFill>
                  <a:prstClr val="black"/>
                </a:solidFill>
                <a:latin typeface="Tahoma" pitchFamily="34" charset="0"/>
                <a:ea typeface="Tahoma" pitchFamily="34" charset="0"/>
                <a:cs typeface="Tahoma" pitchFamily="34" charset="0"/>
              </a:rPr>
              <a:t> </a:t>
            </a:r>
            <a:r>
              <a:rPr lang="ro-RO" sz="1200" dirty="0" smtClean="0">
                <a:solidFill>
                  <a:prstClr val="black"/>
                </a:solidFill>
                <a:latin typeface="Tahoma" pitchFamily="34" charset="0"/>
                <a:ea typeface="Tahoma" pitchFamily="34" charset="0"/>
                <a:cs typeface="Tahoma" pitchFamily="34" charset="0"/>
              </a:rPr>
              <a:t>nivel </a:t>
            </a:r>
            <a:r>
              <a:rPr lang="ro-RO" sz="1200" dirty="0">
                <a:solidFill>
                  <a:prstClr val="black"/>
                </a:solidFill>
                <a:latin typeface="Tahoma" pitchFamily="34" charset="0"/>
                <a:ea typeface="Tahoma" pitchFamily="34" charset="0"/>
                <a:cs typeface="Tahoma" pitchFamily="34" charset="0"/>
              </a:rPr>
              <a:t>secret, respectiv </a:t>
            </a:r>
            <a:r>
              <a:rPr lang="ro-RO" sz="1200" dirty="0" smtClean="0">
                <a:solidFill>
                  <a:prstClr val="black"/>
                </a:solidFill>
                <a:latin typeface="Tahoma" pitchFamily="34" charset="0"/>
                <a:ea typeface="Tahoma" pitchFamily="34" charset="0"/>
                <a:cs typeface="Tahoma" pitchFamily="34" charset="0"/>
              </a:rPr>
              <a:t> </a:t>
            </a:r>
            <a:r>
              <a:rPr lang="en-US" sz="1200" dirty="0" smtClean="0">
                <a:solidFill>
                  <a:prstClr val="black"/>
                </a:solidFill>
                <a:latin typeface="Tahoma" pitchFamily="34" charset="0"/>
                <a:ea typeface="Tahoma" pitchFamily="34" charset="0"/>
                <a:cs typeface="Tahoma" pitchFamily="34" charset="0"/>
              </a:rPr>
              <a:t>20 </a:t>
            </a:r>
            <a:r>
              <a:rPr lang="ro-RO" sz="1200" dirty="0" smtClean="0">
                <a:solidFill>
                  <a:prstClr val="black"/>
                </a:solidFill>
                <a:latin typeface="Tahoma" pitchFamily="34" charset="0"/>
                <a:ea typeface="Tahoma" pitchFamily="34" charset="0"/>
                <a:cs typeface="Tahoma" pitchFamily="34" charset="0"/>
              </a:rPr>
              <a:t>-</a:t>
            </a:r>
            <a:r>
              <a:rPr lang="en-US" sz="1200" dirty="0" smtClean="0">
                <a:solidFill>
                  <a:prstClr val="black"/>
                </a:solidFill>
                <a:latin typeface="Tahoma" pitchFamily="34" charset="0"/>
                <a:ea typeface="Tahoma" pitchFamily="34" charset="0"/>
                <a:cs typeface="Tahoma" pitchFamily="34" charset="0"/>
              </a:rPr>
              <a:t> </a:t>
            </a:r>
            <a:r>
              <a:rPr lang="ro-RO" sz="1200" dirty="0" smtClean="0">
                <a:solidFill>
                  <a:prstClr val="black"/>
                </a:solidFill>
                <a:latin typeface="Tahoma" pitchFamily="34" charset="0"/>
                <a:ea typeface="Tahoma" pitchFamily="34" charset="0"/>
                <a:cs typeface="Tahoma" pitchFamily="34" charset="0"/>
              </a:rPr>
              <a:t>nivel  </a:t>
            </a:r>
            <a:r>
              <a:rPr lang="ro-RO" sz="1200" dirty="0">
                <a:solidFill>
                  <a:prstClr val="black"/>
                </a:solidFill>
                <a:latin typeface="Tahoma" pitchFamily="34" charset="0"/>
                <a:ea typeface="Tahoma" pitchFamily="34" charset="0"/>
                <a:cs typeface="Tahoma" pitchFamily="34" charset="0"/>
              </a:rPr>
              <a:t>strict secret. </a:t>
            </a:r>
            <a:endParaRPr lang="ro-RO" sz="1200" dirty="0" smtClean="0">
              <a:solidFill>
                <a:prstClr val="black"/>
              </a:solidFill>
              <a:latin typeface="Tahoma" pitchFamily="34" charset="0"/>
              <a:ea typeface="Tahoma" pitchFamily="34" charset="0"/>
              <a:cs typeface="Tahoma" pitchFamily="34" charset="0"/>
            </a:endParaRPr>
          </a:p>
          <a:p>
            <a:pPr marL="342900" lvl="0" indent="-342900" algn="just" defTabSz="914400">
              <a:buFont typeface="Arial" pitchFamily="34" charset="0"/>
              <a:buChar char="•"/>
            </a:pPr>
            <a:endParaRPr lang="ro-RO" sz="800" dirty="0">
              <a:solidFill>
                <a:prstClr val="black"/>
              </a:solidFill>
              <a:latin typeface="Tahoma" pitchFamily="34" charset="0"/>
              <a:ea typeface="Tahoma" pitchFamily="34" charset="0"/>
              <a:cs typeface="Tahoma" pitchFamily="34" charset="0"/>
            </a:endParaRPr>
          </a:p>
          <a:p>
            <a:pPr marL="342900" lvl="0" indent="-342900" algn="just" defTabSz="914400">
              <a:buFont typeface="Arial" pitchFamily="34" charset="0"/>
              <a:buChar char="•"/>
            </a:pPr>
            <a:r>
              <a:rPr lang="ro-RO" sz="1200" dirty="0">
                <a:solidFill>
                  <a:prstClr val="black"/>
                </a:solidFill>
                <a:latin typeface="Tahoma" pitchFamily="34" charset="0"/>
                <a:ea typeface="Tahoma" pitchFamily="34" charset="0"/>
                <a:cs typeface="Tahoma" pitchFamily="34" charset="0"/>
              </a:rPr>
              <a:t>Au fost emise un număr de </a:t>
            </a:r>
            <a:r>
              <a:rPr lang="ro-RO" sz="1200" dirty="0" smtClean="0">
                <a:solidFill>
                  <a:prstClr val="black"/>
                </a:solidFill>
                <a:latin typeface="Tahoma" pitchFamily="34" charset="0"/>
                <a:ea typeface="Tahoma" pitchFamily="34" charset="0"/>
                <a:cs typeface="Tahoma" pitchFamily="34" charset="0"/>
              </a:rPr>
              <a:t>1</a:t>
            </a:r>
            <a:r>
              <a:rPr lang="en-US" sz="1200" dirty="0" smtClean="0">
                <a:solidFill>
                  <a:prstClr val="black"/>
                </a:solidFill>
                <a:latin typeface="Tahoma" pitchFamily="34" charset="0"/>
                <a:ea typeface="Tahoma" pitchFamily="34" charset="0"/>
                <a:cs typeface="Tahoma" pitchFamily="34" charset="0"/>
              </a:rPr>
              <a:t>0</a:t>
            </a:r>
            <a:r>
              <a:rPr lang="ro-RO" sz="1200" dirty="0" smtClean="0">
                <a:solidFill>
                  <a:prstClr val="black"/>
                </a:solidFill>
                <a:latin typeface="Tahoma" pitchFamily="34" charset="0"/>
                <a:ea typeface="Tahoma" pitchFamily="34" charset="0"/>
                <a:cs typeface="Tahoma" pitchFamily="34" charset="0"/>
              </a:rPr>
              <a:t> </a:t>
            </a:r>
            <a:r>
              <a:rPr lang="ro-RO" sz="1200" dirty="0">
                <a:solidFill>
                  <a:prstClr val="black"/>
                </a:solidFill>
                <a:latin typeface="Tahoma" pitchFamily="34" charset="0"/>
                <a:ea typeface="Tahoma" pitchFamily="34" charset="0"/>
                <a:cs typeface="Tahoma" pitchFamily="34" charset="0"/>
              </a:rPr>
              <a:t>autorizații de acces la informații clasificate, nivel secret de serviciu, respectiv un număr de </a:t>
            </a:r>
            <a:r>
              <a:rPr lang="en-US" sz="1200" dirty="0" smtClean="0">
                <a:solidFill>
                  <a:prstClr val="black"/>
                </a:solidFill>
                <a:latin typeface="Tahoma" pitchFamily="34" charset="0"/>
                <a:ea typeface="Tahoma" pitchFamily="34" charset="0"/>
                <a:cs typeface="Tahoma" pitchFamily="34" charset="0"/>
              </a:rPr>
              <a:t>13</a:t>
            </a:r>
            <a:r>
              <a:rPr lang="ro-RO" sz="1200" dirty="0" smtClean="0">
                <a:solidFill>
                  <a:prstClr val="black"/>
                </a:solidFill>
                <a:latin typeface="Tahoma" pitchFamily="34" charset="0"/>
                <a:ea typeface="Tahoma" pitchFamily="34" charset="0"/>
                <a:cs typeface="Tahoma" pitchFamily="34" charset="0"/>
              </a:rPr>
              <a:t> </a:t>
            </a:r>
            <a:r>
              <a:rPr lang="ro-RO" sz="1200" dirty="0">
                <a:solidFill>
                  <a:prstClr val="black"/>
                </a:solidFill>
                <a:latin typeface="Tahoma" pitchFamily="34" charset="0"/>
                <a:ea typeface="Tahoma" pitchFamily="34" charset="0"/>
                <a:cs typeface="Tahoma" pitchFamily="34" charset="0"/>
              </a:rPr>
              <a:t>autorizații de acces la informații </a:t>
            </a:r>
            <a:r>
              <a:rPr lang="ro-RO" sz="1200" dirty="0" smtClean="0">
                <a:solidFill>
                  <a:prstClr val="black"/>
                </a:solidFill>
                <a:latin typeface="Tahoma" pitchFamily="34" charset="0"/>
                <a:ea typeface="Tahoma" pitchFamily="34" charset="0"/>
                <a:cs typeface="Tahoma" pitchFamily="34" charset="0"/>
              </a:rPr>
              <a:t>clasificate</a:t>
            </a:r>
            <a:r>
              <a:rPr lang="en-US" sz="1200" dirty="0" smtClean="0">
                <a:solidFill>
                  <a:prstClr val="black"/>
                </a:solidFill>
                <a:latin typeface="Tahoma" pitchFamily="34" charset="0"/>
                <a:ea typeface="Tahoma" pitchFamily="34" charset="0"/>
                <a:cs typeface="Tahoma" pitchFamily="34" charset="0"/>
              </a:rPr>
              <a:t> (6 </a:t>
            </a:r>
            <a:r>
              <a:rPr lang="ro-RO" sz="1200" dirty="0" smtClean="0">
                <a:solidFill>
                  <a:prstClr val="black"/>
                </a:solidFill>
                <a:latin typeface="Tahoma" pitchFamily="34" charset="0"/>
                <a:ea typeface="Tahoma" pitchFamily="34" charset="0"/>
                <a:cs typeface="Tahoma" pitchFamily="34" charset="0"/>
              </a:rPr>
              <a:t>-</a:t>
            </a:r>
            <a:r>
              <a:rPr lang="en-US" sz="1200" dirty="0" smtClean="0">
                <a:solidFill>
                  <a:prstClr val="black"/>
                </a:solidFill>
                <a:latin typeface="Tahoma" pitchFamily="34" charset="0"/>
                <a:ea typeface="Tahoma" pitchFamily="34" charset="0"/>
                <a:cs typeface="Tahoma" pitchFamily="34" charset="0"/>
              </a:rPr>
              <a:t> </a:t>
            </a:r>
            <a:r>
              <a:rPr lang="ro-RO" sz="1200" dirty="0" smtClean="0">
                <a:solidFill>
                  <a:prstClr val="black"/>
                </a:solidFill>
                <a:latin typeface="Tahoma" pitchFamily="34" charset="0"/>
                <a:ea typeface="Tahoma" pitchFamily="34" charset="0"/>
                <a:cs typeface="Tahoma" pitchFamily="34" charset="0"/>
              </a:rPr>
              <a:t>nivel </a:t>
            </a:r>
            <a:r>
              <a:rPr lang="ro-RO" sz="1200" dirty="0">
                <a:solidFill>
                  <a:prstClr val="black"/>
                </a:solidFill>
                <a:latin typeface="Tahoma" pitchFamily="34" charset="0"/>
                <a:ea typeface="Tahoma" pitchFamily="34" charset="0"/>
                <a:cs typeface="Tahoma" pitchFamily="34" charset="0"/>
              </a:rPr>
              <a:t>secret, respectiv </a:t>
            </a:r>
            <a:r>
              <a:rPr lang="en-US" sz="1200" dirty="0" smtClean="0">
                <a:solidFill>
                  <a:prstClr val="black"/>
                </a:solidFill>
                <a:latin typeface="Tahoma" pitchFamily="34" charset="0"/>
                <a:ea typeface="Tahoma" pitchFamily="34" charset="0"/>
                <a:cs typeface="Tahoma" pitchFamily="34" charset="0"/>
              </a:rPr>
              <a:t>7-</a:t>
            </a:r>
            <a:r>
              <a:rPr lang="ro-RO" sz="1200" dirty="0" smtClean="0">
                <a:solidFill>
                  <a:prstClr val="black"/>
                </a:solidFill>
                <a:latin typeface="Tahoma" pitchFamily="34" charset="0"/>
                <a:ea typeface="Tahoma" pitchFamily="34" charset="0"/>
                <a:cs typeface="Tahoma" pitchFamily="34" charset="0"/>
              </a:rPr>
              <a:t> </a:t>
            </a:r>
            <a:r>
              <a:rPr lang="ro-RO" sz="1200" dirty="0">
                <a:solidFill>
                  <a:prstClr val="black"/>
                </a:solidFill>
                <a:latin typeface="Tahoma" pitchFamily="34" charset="0"/>
                <a:ea typeface="Tahoma" pitchFamily="34" charset="0"/>
                <a:cs typeface="Tahoma" pitchFamily="34" charset="0"/>
              </a:rPr>
              <a:t>nivel strict </a:t>
            </a:r>
            <a:r>
              <a:rPr lang="ro-RO" sz="1200" dirty="0" smtClean="0">
                <a:solidFill>
                  <a:prstClr val="black"/>
                </a:solidFill>
                <a:latin typeface="Tahoma" pitchFamily="34" charset="0"/>
                <a:ea typeface="Tahoma" pitchFamily="34" charset="0"/>
                <a:cs typeface="Tahoma" pitchFamily="34" charset="0"/>
              </a:rPr>
              <a:t>secret</a:t>
            </a:r>
            <a:r>
              <a:rPr lang="en-US" sz="1200" dirty="0" smtClean="0">
                <a:solidFill>
                  <a:prstClr val="black"/>
                </a:solidFill>
                <a:latin typeface="Tahoma" pitchFamily="34" charset="0"/>
                <a:ea typeface="Tahoma" pitchFamily="34" charset="0"/>
                <a:cs typeface="Tahoma" pitchFamily="34" charset="0"/>
              </a:rPr>
              <a:t>)</a:t>
            </a:r>
            <a:r>
              <a:rPr lang="ro-RO" sz="1200" dirty="0" smtClean="0">
                <a:solidFill>
                  <a:prstClr val="black"/>
                </a:solidFill>
                <a:latin typeface="Tahoma" pitchFamily="34" charset="0"/>
                <a:ea typeface="Tahoma" pitchFamily="34" charset="0"/>
                <a:cs typeface="Tahoma" pitchFamily="34" charset="0"/>
              </a:rPr>
              <a:t>.</a:t>
            </a:r>
            <a:endParaRPr lang="en-GB" sz="1200" dirty="0">
              <a:solidFill>
                <a:prstClr val="black"/>
              </a:solidFill>
              <a:latin typeface="Tahoma" pitchFamily="34" charset="0"/>
              <a:ea typeface="Tahoma" pitchFamily="34" charset="0"/>
              <a:cs typeface="Tahoma" pitchFamily="34" charset="0"/>
            </a:endParaRPr>
          </a:p>
          <a:p>
            <a:pPr marL="342900" lvl="0" indent="-342900" algn="just" defTabSz="914400">
              <a:buFont typeface="Arial" pitchFamily="34" charset="0"/>
              <a:buChar char="•"/>
            </a:pPr>
            <a:endParaRPr lang="ro-RO" sz="800" b="1" dirty="0">
              <a:solidFill>
                <a:prstClr val="black"/>
              </a:solidFill>
            </a:endParaRPr>
          </a:p>
          <a:p>
            <a:pPr marL="342900" lvl="0" indent="-342900" algn="just" defTabSz="914400">
              <a:buFont typeface="Arial" pitchFamily="34" charset="0"/>
              <a:buChar char="•"/>
            </a:pPr>
            <a:r>
              <a:rPr lang="ro-RO" sz="1400" b="1" i="1" dirty="0">
                <a:solidFill>
                  <a:schemeClr val="tx2">
                    <a:lumMod val="60000"/>
                    <a:lumOff val="40000"/>
                  </a:schemeClr>
                </a:solidFill>
                <a:latin typeface="Times New Roman" pitchFamily="18" charset="0"/>
                <a:cs typeface="Times New Roman" pitchFamily="18" charset="0"/>
              </a:rPr>
              <a:t>Prevenirea și combaterea </a:t>
            </a:r>
            <a:r>
              <a:rPr lang="ro-RO" sz="1400" b="1" i="1" dirty="0" smtClean="0">
                <a:solidFill>
                  <a:schemeClr val="tx2">
                    <a:lumMod val="60000"/>
                    <a:lumOff val="40000"/>
                  </a:schemeClr>
                </a:solidFill>
                <a:latin typeface="Times New Roman" pitchFamily="18" charset="0"/>
                <a:cs typeface="Times New Roman" pitchFamily="18" charset="0"/>
              </a:rPr>
              <a:t>corupției</a:t>
            </a:r>
          </a:p>
          <a:p>
            <a:pPr marL="342900" lvl="0" indent="-342900" algn="just" defTabSz="914400">
              <a:buFont typeface="Arial" pitchFamily="34" charset="0"/>
              <a:buChar char="•"/>
            </a:pPr>
            <a:r>
              <a:rPr lang="ro-RO" sz="1200" dirty="0" smtClean="0">
                <a:solidFill>
                  <a:prstClr val="black"/>
                </a:solidFill>
                <a:latin typeface="Tahoma" pitchFamily="34" charset="0"/>
                <a:ea typeface="Tahoma" pitchFamily="34" charset="0"/>
                <a:cs typeface="Tahoma" pitchFamily="34" charset="0"/>
              </a:rPr>
              <a:t>Pe </a:t>
            </a:r>
            <a:r>
              <a:rPr lang="ro-RO" sz="1200" dirty="0">
                <a:solidFill>
                  <a:prstClr val="black"/>
                </a:solidFill>
                <a:latin typeface="Tahoma" pitchFamily="34" charset="0"/>
                <a:ea typeface="Tahoma" pitchFamily="34" charset="0"/>
                <a:cs typeface="Tahoma" pitchFamily="34" charset="0"/>
              </a:rPr>
              <a:t>parcursul anului au fost inventariate şi evaluate activităţile cu risc de corupţie pentru fiecare structură/funcţie din cadrul instituţiei. Funcționarii din instituție au participat la </a:t>
            </a:r>
            <a:r>
              <a:rPr lang="ro-RO" sz="1200" dirty="0" smtClean="0">
                <a:solidFill>
                  <a:prstClr val="black"/>
                </a:solidFill>
                <a:latin typeface="Tahoma" pitchFamily="34" charset="0"/>
                <a:ea typeface="Tahoma" pitchFamily="34" charset="0"/>
                <a:cs typeface="Tahoma" pitchFamily="34" charset="0"/>
              </a:rPr>
              <a:t>o întâlnire </a:t>
            </a:r>
            <a:r>
              <a:rPr lang="ro-RO" sz="1200" dirty="0">
                <a:solidFill>
                  <a:prstClr val="black"/>
                </a:solidFill>
                <a:latin typeface="Tahoma" pitchFamily="34" charset="0"/>
                <a:ea typeface="Tahoma" pitchFamily="34" charset="0"/>
                <a:cs typeface="Tahoma" pitchFamily="34" charset="0"/>
              </a:rPr>
              <a:t>având ca </a:t>
            </a:r>
            <a:r>
              <a:rPr lang="ro-RO" sz="1200" dirty="0" smtClean="0">
                <a:solidFill>
                  <a:prstClr val="black"/>
                </a:solidFill>
                <a:latin typeface="Tahoma" pitchFamily="34" charset="0"/>
                <a:ea typeface="Tahoma" pitchFamily="34" charset="0"/>
                <a:cs typeface="Tahoma" pitchFamily="34" charset="0"/>
              </a:rPr>
              <a:t>temă </a:t>
            </a:r>
            <a:r>
              <a:rPr lang="it-IT" sz="1200" dirty="0">
                <a:solidFill>
                  <a:prstClr val="black"/>
                </a:solidFill>
                <a:latin typeface="Tahoma" pitchFamily="34" charset="0"/>
                <a:ea typeface="Tahoma" pitchFamily="34" charset="0"/>
                <a:cs typeface="Tahoma" pitchFamily="34" charset="0"/>
              </a:rPr>
              <a:t>prevenire</a:t>
            </a:r>
            <a:r>
              <a:rPr lang="ro-RO" sz="1200" dirty="0">
                <a:solidFill>
                  <a:prstClr val="black"/>
                </a:solidFill>
                <a:latin typeface="Tahoma" pitchFamily="34" charset="0"/>
                <a:ea typeface="Tahoma" pitchFamily="34" charset="0"/>
                <a:cs typeface="Tahoma" pitchFamily="34" charset="0"/>
              </a:rPr>
              <a:t>a unor fapte sau incidente de corupţie. Nu au fost raportate fapte de corupţie în rândul angajaților instituției. </a:t>
            </a:r>
            <a:endParaRPr lang="ro-RO" sz="1200" dirty="0" smtClean="0">
              <a:solidFill>
                <a:prstClr val="black"/>
              </a:solidFill>
              <a:latin typeface="Tahoma" pitchFamily="34" charset="0"/>
              <a:ea typeface="Tahoma" pitchFamily="34" charset="0"/>
              <a:cs typeface="Tahoma" pitchFamily="34" charset="0"/>
            </a:endParaRPr>
          </a:p>
          <a:p>
            <a:pPr marL="342900" indent="-342900" algn="just" defTabSz="914400">
              <a:buFont typeface="Arial" pitchFamily="34" charset="0"/>
              <a:buChar char="•"/>
            </a:pPr>
            <a:r>
              <a:rPr lang="ro-RO" sz="1200" dirty="0">
                <a:solidFill>
                  <a:schemeClr val="tx1"/>
                </a:solidFill>
                <a:latin typeface="Tahoma" pitchFamily="34" charset="0"/>
                <a:ea typeface="Tahoma" pitchFamily="34" charset="0"/>
                <a:cs typeface="Tahoma" pitchFamily="34" charset="0"/>
              </a:rPr>
              <a:t>S-au realizat raportările solicitate de către forurile superioare având ca obiect măsurile de prevenire şi combatere a corupţiei.</a:t>
            </a:r>
            <a:endParaRPr lang="en-GB" sz="1200" dirty="0">
              <a:solidFill>
                <a:schemeClr val="tx1"/>
              </a:solidFill>
              <a:latin typeface="Tahoma" pitchFamily="34" charset="0"/>
              <a:ea typeface="Tahoma" pitchFamily="34" charset="0"/>
              <a:cs typeface="Tahoma" pitchFamily="34" charset="0"/>
            </a:endParaRPr>
          </a:p>
          <a:p>
            <a:pPr marL="342900" lvl="0" indent="-342900" algn="just" defTabSz="914400">
              <a:buFont typeface="Arial" pitchFamily="34" charset="0"/>
              <a:buChar char="•"/>
            </a:pPr>
            <a:endParaRPr lang="ro-RO" sz="1200" dirty="0">
              <a:solidFill>
                <a:prstClr val="black"/>
              </a:solidFill>
              <a:latin typeface="Tahoma" pitchFamily="34" charset="0"/>
              <a:ea typeface="Tahoma" pitchFamily="34" charset="0"/>
              <a:cs typeface="Tahoma" pitchFamily="34" charset="0"/>
            </a:endParaRPr>
          </a:p>
          <a:p>
            <a:pPr algn="just"/>
            <a:endParaRPr lang="vi-VN" sz="1700" i="1" dirty="0">
              <a:solidFill>
                <a:schemeClr val="tx1"/>
              </a:solidFill>
              <a:latin typeface="Times New Roman" pitchFamily="18" charset="0"/>
              <a:cs typeface="Times New Roman" pitchFamily="18" charset="0"/>
            </a:endParaRPr>
          </a:p>
        </p:txBody>
      </p:sp>
      <p:sp>
        <p:nvSpPr>
          <p:cNvPr id="2059" name="Rectangle 11"/>
          <p:cNvSpPr>
            <a:spLocks noChangeArrowheads="1"/>
          </p:cNvSpPr>
          <p:nvPr/>
        </p:nvSpPr>
        <p:spPr bwMode="auto">
          <a:xfrm>
            <a:off x="281354" y="-85597"/>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Tree>
    <p:extLst>
      <p:ext uri="{BB962C8B-B14F-4D97-AF65-F5344CB8AC3E}">
        <p14:creationId xmlns:p14="http://schemas.microsoft.com/office/powerpoint/2010/main" xmlns="" val="18738823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0" y="-228600"/>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77"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p:cNvSpPr>
            <p:nvPr/>
          </p:nvSpPr>
          <p:spPr bwMode="auto">
            <a:xfrm>
              <a:off x="2340" y="5273"/>
              <a:ext cx="5697" cy="5369"/>
            </a:xfrm>
            <a:custGeom>
              <a:avLst/>
              <a:gdLst/>
              <a:ahLst/>
              <a:cxnLst>
                <a:cxn ang="0">
                  <a:pos x="81" y="5295"/>
                </a:cxn>
                <a:cxn ang="0">
                  <a:pos x="1582" y="648"/>
                </a:cxn>
                <a:cxn ang="0">
                  <a:pos x="1420" y="1131"/>
                </a:cxn>
                <a:cxn ang="0">
                  <a:pos x="1472" y="718"/>
                </a:cxn>
                <a:cxn ang="0">
                  <a:pos x="1465" y="711"/>
                </a:cxn>
                <a:cxn ang="0">
                  <a:pos x="341" y="746"/>
                </a:cxn>
                <a:cxn ang="0">
                  <a:pos x="1397" y="1544"/>
                </a:cxn>
                <a:cxn ang="0">
                  <a:pos x="1047" y="2449"/>
                </a:cxn>
                <a:cxn ang="0">
                  <a:pos x="1397" y="1554"/>
                </a:cxn>
                <a:cxn ang="0">
                  <a:pos x="910" y="1381"/>
                </a:cxn>
                <a:cxn ang="0">
                  <a:pos x="958" y="2675"/>
                </a:cxn>
                <a:cxn ang="0">
                  <a:pos x="737" y="3242"/>
                </a:cxn>
                <a:cxn ang="0">
                  <a:pos x="442" y="2562"/>
                </a:cxn>
                <a:cxn ang="0">
                  <a:pos x="482" y="2562"/>
                </a:cxn>
                <a:cxn ang="0">
                  <a:pos x="2" y="3525"/>
                </a:cxn>
                <a:cxn ang="0">
                  <a:pos x="638" y="3873"/>
                </a:cxn>
                <a:cxn ang="0">
                  <a:pos x="644" y="3883"/>
                </a:cxn>
                <a:cxn ang="0">
                  <a:pos x="738" y="3658"/>
                </a:cxn>
                <a:cxn ang="0">
                  <a:pos x="595" y="3631"/>
                </a:cxn>
                <a:cxn ang="0">
                  <a:pos x="1052" y="2460"/>
                </a:cxn>
                <a:cxn ang="0">
                  <a:pos x="1057" y="2449"/>
                </a:cxn>
                <a:cxn ang="0">
                  <a:pos x="1409" y="1548"/>
                </a:cxn>
                <a:cxn ang="0">
                  <a:pos x="1548" y="1178"/>
                </a:cxn>
                <a:cxn ang="0">
                  <a:pos x="1576" y="666"/>
                </a:cxn>
                <a:cxn ang="0">
                  <a:pos x="1952" y="446"/>
                </a:cxn>
                <a:cxn ang="0">
                  <a:pos x="1673" y="1073"/>
                </a:cxn>
                <a:cxn ang="0">
                  <a:pos x="1952" y="446"/>
                </a:cxn>
                <a:cxn ang="0">
                  <a:pos x="1694" y="1073"/>
                </a:cxn>
                <a:cxn ang="0">
                  <a:pos x="1962" y="456"/>
                </a:cxn>
                <a:cxn ang="0">
                  <a:pos x="1882" y="5348"/>
                </a:cxn>
                <a:cxn ang="0">
                  <a:pos x="1144" y="5343"/>
                </a:cxn>
                <a:cxn ang="0">
                  <a:pos x="2049" y="5344"/>
                </a:cxn>
                <a:cxn ang="0">
                  <a:pos x="2535" y="139"/>
                </a:cxn>
                <a:cxn ang="0">
                  <a:pos x="2441" y="191"/>
                </a:cxn>
                <a:cxn ang="0">
                  <a:pos x="2433" y="184"/>
                </a:cxn>
                <a:cxn ang="0">
                  <a:pos x="2360" y="754"/>
                </a:cxn>
                <a:cxn ang="0">
                  <a:pos x="2550" y="121"/>
                </a:cxn>
                <a:cxn ang="0">
                  <a:pos x="2757" y="18"/>
                </a:cxn>
                <a:cxn ang="0">
                  <a:pos x="2646" y="79"/>
                </a:cxn>
                <a:cxn ang="0">
                  <a:pos x="2638" y="73"/>
                </a:cxn>
                <a:cxn ang="0">
                  <a:pos x="2485" y="695"/>
                </a:cxn>
                <a:cxn ang="0">
                  <a:pos x="2772" y="0"/>
                </a:cxn>
                <a:cxn ang="0">
                  <a:pos x="2049" y="5344"/>
                </a:cxn>
                <a:cxn ang="0">
                  <a:pos x="3263" y="5309"/>
                </a:cxn>
                <a:cxn ang="0">
                  <a:pos x="2815" y="5313"/>
                </a:cxn>
                <a:cxn ang="0">
                  <a:pos x="3283" y="5310"/>
                </a:cxn>
                <a:cxn ang="0">
                  <a:pos x="3332" y="5311"/>
                </a:cxn>
                <a:cxn ang="0">
                  <a:pos x="3838" y="5327"/>
                </a:cxn>
                <a:cxn ang="0">
                  <a:pos x="5358" y="3848"/>
                </a:cxn>
                <a:cxn ang="0">
                  <a:pos x="5353" y="3855"/>
                </a:cxn>
                <a:cxn ang="0">
                  <a:pos x="4125" y="5300"/>
                </a:cxn>
                <a:cxn ang="0">
                  <a:pos x="5696" y="3831"/>
                </a:cxn>
              </a:cxnLst>
              <a:rect l="0" t="0" r="r" b="b"/>
              <a:pathLst>
                <a:path w="5697" h="5369">
                  <a:moveTo>
                    <a:pt x="1144" y="5343"/>
                  </a:moveTo>
                  <a:lnTo>
                    <a:pt x="81" y="5285"/>
                  </a:lnTo>
                  <a:lnTo>
                    <a:pt x="81" y="5295"/>
                  </a:lnTo>
                  <a:lnTo>
                    <a:pt x="385" y="5311"/>
                  </a:lnTo>
                  <a:lnTo>
                    <a:pt x="1144" y="5343"/>
                  </a:lnTo>
                  <a:close/>
                  <a:moveTo>
                    <a:pt x="1582" y="648"/>
                  </a:moveTo>
                  <a:lnTo>
                    <a:pt x="1566" y="656"/>
                  </a:lnTo>
                  <a:lnTo>
                    <a:pt x="1566" y="666"/>
                  </a:lnTo>
                  <a:lnTo>
                    <a:pt x="1420" y="1131"/>
                  </a:lnTo>
                  <a:lnTo>
                    <a:pt x="1359" y="1109"/>
                  </a:lnTo>
                  <a:lnTo>
                    <a:pt x="1346" y="1104"/>
                  </a:lnTo>
                  <a:lnTo>
                    <a:pt x="1472" y="718"/>
                  </a:lnTo>
                  <a:lnTo>
                    <a:pt x="1566" y="666"/>
                  </a:lnTo>
                  <a:lnTo>
                    <a:pt x="1566" y="656"/>
                  </a:lnTo>
                  <a:lnTo>
                    <a:pt x="1465" y="711"/>
                  </a:lnTo>
                  <a:lnTo>
                    <a:pt x="1337" y="1101"/>
                  </a:lnTo>
                  <a:lnTo>
                    <a:pt x="345" y="738"/>
                  </a:lnTo>
                  <a:lnTo>
                    <a:pt x="341" y="746"/>
                  </a:lnTo>
                  <a:lnTo>
                    <a:pt x="1541" y="1185"/>
                  </a:lnTo>
                  <a:lnTo>
                    <a:pt x="1400" y="1545"/>
                  </a:lnTo>
                  <a:lnTo>
                    <a:pt x="1397" y="1544"/>
                  </a:lnTo>
                  <a:lnTo>
                    <a:pt x="1397" y="1554"/>
                  </a:lnTo>
                  <a:lnTo>
                    <a:pt x="1047" y="2449"/>
                  </a:lnTo>
                  <a:lnTo>
                    <a:pt x="540" y="2308"/>
                  </a:lnTo>
                  <a:lnTo>
                    <a:pt x="915" y="1393"/>
                  </a:lnTo>
                  <a:lnTo>
                    <a:pt x="1397" y="1554"/>
                  </a:lnTo>
                  <a:lnTo>
                    <a:pt x="1397" y="1544"/>
                  </a:lnTo>
                  <a:lnTo>
                    <a:pt x="944" y="1393"/>
                  </a:lnTo>
                  <a:lnTo>
                    <a:pt x="910" y="1381"/>
                  </a:lnTo>
                  <a:lnTo>
                    <a:pt x="528" y="2314"/>
                  </a:lnTo>
                  <a:lnTo>
                    <a:pt x="1043" y="2458"/>
                  </a:lnTo>
                  <a:lnTo>
                    <a:pt x="958" y="2675"/>
                  </a:lnTo>
                  <a:lnTo>
                    <a:pt x="955" y="2674"/>
                  </a:lnTo>
                  <a:lnTo>
                    <a:pt x="955" y="2684"/>
                  </a:lnTo>
                  <a:lnTo>
                    <a:pt x="737" y="3242"/>
                  </a:lnTo>
                  <a:lnTo>
                    <a:pt x="585" y="3631"/>
                  </a:lnTo>
                  <a:lnTo>
                    <a:pt x="61" y="3536"/>
                  </a:lnTo>
                  <a:lnTo>
                    <a:pt x="442" y="2562"/>
                  </a:lnTo>
                  <a:lnTo>
                    <a:pt x="955" y="2684"/>
                  </a:lnTo>
                  <a:lnTo>
                    <a:pt x="955" y="2674"/>
                  </a:lnTo>
                  <a:lnTo>
                    <a:pt x="482" y="2562"/>
                  </a:lnTo>
                  <a:lnTo>
                    <a:pt x="437" y="2551"/>
                  </a:lnTo>
                  <a:lnTo>
                    <a:pt x="52" y="3534"/>
                  </a:lnTo>
                  <a:lnTo>
                    <a:pt x="2" y="3525"/>
                  </a:lnTo>
                  <a:lnTo>
                    <a:pt x="0" y="3534"/>
                  </a:lnTo>
                  <a:lnTo>
                    <a:pt x="731" y="3666"/>
                  </a:lnTo>
                  <a:lnTo>
                    <a:pt x="638" y="3873"/>
                  </a:lnTo>
                  <a:lnTo>
                    <a:pt x="1" y="3801"/>
                  </a:lnTo>
                  <a:lnTo>
                    <a:pt x="0" y="3810"/>
                  </a:lnTo>
                  <a:lnTo>
                    <a:pt x="644" y="3883"/>
                  </a:lnTo>
                  <a:lnTo>
                    <a:pt x="742" y="3665"/>
                  </a:lnTo>
                  <a:lnTo>
                    <a:pt x="737" y="3663"/>
                  </a:lnTo>
                  <a:lnTo>
                    <a:pt x="738" y="3658"/>
                  </a:lnTo>
                  <a:lnTo>
                    <a:pt x="594" y="3632"/>
                  </a:lnTo>
                  <a:lnTo>
                    <a:pt x="595" y="3631"/>
                  </a:lnTo>
                  <a:lnTo>
                    <a:pt x="967" y="2677"/>
                  </a:lnTo>
                  <a:lnTo>
                    <a:pt x="1052" y="2460"/>
                  </a:lnTo>
                  <a:lnTo>
                    <a:pt x="1054" y="2455"/>
                  </a:lnTo>
                  <a:lnTo>
                    <a:pt x="1057" y="2449"/>
                  </a:lnTo>
                  <a:lnTo>
                    <a:pt x="1111" y="2311"/>
                  </a:lnTo>
                  <a:lnTo>
                    <a:pt x="1409" y="1548"/>
                  </a:lnTo>
                  <a:lnTo>
                    <a:pt x="1551" y="1184"/>
                  </a:lnTo>
                  <a:lnTo>
                    <a:pt x="1547" y="1183"/>
                  </a:lnTo>
                  <a:lnTo>
                    <a:pt x="1548" y="1178"/>
                  </a:lnTo>
                  <a:lnTo>
                    <a:pt x="1429" y="1134"/>
                  </a:lnTo>
                  <a:lnTo>
                    <a:pt x="1430" y="1131"/>
                  </a:lnTo>
                  <a:lnTo>
                    <a:pt x="1576" y="666"/>
                  </a:lnTo>
                  <a:lnTo>
                    <a:pt x="1582" y="648"/>
                  </a:lnTo>
                  <a:close/>
                  <a:moveTo>
                    <a:pt x="1968" y="438"/>
                  </a:moveTo>
                  <a:lnTo>
                    <a:pt x="1952" y="446"/>
                  </a:lnTo>
                  <a:lnTo>
                    <a:pt x="1952" y="456"/>
                  </a:lnTo>
                  <a:lnTo>
                    <a:pt x="1773" y="1025"/>
                  </a:lnTo>
                  <a:lnTo>
                    <a:pt x="1673" y="1073"/>
                  </a:lnTo>
                  <a:lnTo>
                    <a:pt x="1858" y="508"/>
                  </a:lnTo>
                  <a:lnTo>
                    <a:pt x="1952" y="456"/>
                  </a:lnTo>
                  <a:lnTo>
                    <a:pt x="1952" y="446"/>
                  </a:lnTo>
                  <a:lnTo>
                    <a:pt x="1851" y="501"/>
                  </a:lnTo>
                  <a:lnTo>
                    <a:pt x="1658" y="1090"/>
                  </a:lnTo>
                  <a:lnTo>
                    <a:pt x="1694" y="1073"/>
                  </a:lnTo>
                  <a:lnTo>
                    <a:pt x="1781" y="1031"/>
                  </a:lnTo>
                  <a:lnTo>
                    <a:pt x="1851" y="809"/>
                  </a:lnTo>
                  <a:lnTo>
                    <a:pt x="1962" y="456"/>
                  </a:lnTo>
                  <a:lnTo>
                    <a:pt x="1968" y="438"/>
                  </a:lnTo>
                  <a:close/>
                  <a:moveTo>
                    <a:pt x="2049" y="5344"/>
                  </a:moveTo>
                  <a:lnTo>
                    <a:pt x="1882" y="5348"/>
                  </a:lnTo>
                  <a:lnTo>
                    <a:pt x="1609" y="5350"/>
                  </a:lnTo>
                  <a:lnTo>
                    <a:pt x="1338" y="5348"/>
                  </a:lnTo>
                  <a:lnTo>
                    <a:pt x="1144" y="5343"/>
                  </a:lnTo>
                  <a:lnTo>
                    <a:pt x="1600" y="5368"/>
                  </a:lnTo>
                  <a:lnTo>
                    <a:pt x="1931" y="5350"/>
                  </a:lnTo>
                  <a:lnTo>
                    <a:pt x="2049" y="5344"/>
                  </a:lnTo>
                  <a:close/>
                  <a:moveTo>
                    <a:pt x="2550" y="121"/>
                  </a:moveTo>
                  <a:lnTo>
                    <a:pt x="2535" y="129"/>
                  </a:lnTo>
                  <a:lnTo>
                    <a:pt x="2535" y="139"/>
                  </a:lnTo>
                  <a:lnTo>
                    <a:pt x="2352" y="748"/>
                  </a:lnTo>
                  <a:lnTo>
                    <a:pt x="2252" y="796"/>
                  </a:lnTo>
                  <a:lnTo>
                    <a:pt x="2441" y="191"/>
                  </a:lnTo>
                  <a:lnTo>
                    <a:pt x="2535" y="139"/>
                  </a:lnTo>
                  <a:lnTo>
                    <a:pt x="2535" y="129"/>
                  </a:lnTo>
                  <a:lnTo>
                    <a:pt x="2433" y="184"/>
                  </a:lnTo>
                  <a:lnTo>
                    <a:pt x="2237" y="813"/>
                  </a:lnTo>
                  <a:lnTo>
                    <a:pt x="2273" y="796"/>
                  </a:lnTo>
                  <a:lnTo>
                    <a:pt x="2360" y="754"/>
                  </a:lnTo>
                  <a:lnTo>
                    <a:pt x="2384" y="675"/>
                  </a:lnTo>
                  <a:lnTo>
                    <a:pt x="2545" y="139"/>
                  </a:lnTo>
                  <a:lnTo>
                    <a:pt x="2550" y="121"/>
                  </a:lnTo>
                  <a:close/>
                  <a:moveTo>
                    <a:pt x="2772" y="0"/>
                  </a:moveTo>
                  <a:lnTo>
                    <a:pt x="2757" y="8"/>
                  </a:lnTo>
                  <a:lnTo>
                    <a:pt x="2757" y="18"/>
                  </a:lnTo>
                  <a:lnTo>
                    <a:pt x="2567" y="645"/>
                  </a:lnTo>
                  <a:lnTo>
                    <a:pt x="2464" y="695"/>
                  </a:lnTo>
                  <a:lnTo>
                    <a:pt x="2646" y="79"/>
                  </a:lnTo>
                  <a:lnTo>
                    <a:pt x="2757" y="18"/>
                  </a:lnTo>
                  <a:lnTo>
                    <a:pt x="2757" y="8"/>
                  </a:lnTo>
                  <a:lnTo>
                    <a:pt x="2638" y="73"/>
                  </a:lnTo>
                  <a:lnTo>
                    <a:pt x="2614" y="153"/>
                  </a:lnTo>
                  <a:lnTo>
                    <a:pt x="2449" y="712"/>
                  </a:lnTo>
                  <a:lnTo>
                    <a:pt x="2485" y="695"/>
                  </a:lnTo>
                  <a:lnTo>
                    <a:pt x="2575" y="651"/>
                  </a:lnTo>
                  <a:lnTo>
                    <a:pt x="2766" y="18"/>
                  </a:lnTo>
                  <a:lnTo>
                    <a:pt x="2772" y="0"/>
                  </a:lnTo>
                  <a:close/>
                  <a:moveTo>
                    <a:pt x="2815" y="5313"/>
                  </a:moveTo>
                  <a:lnTo>
                    <a:pt x="2591" y="5319"/>
                  </a:lnTo>
                  <a:lnTo>
                    <a:pt x="2049" y="5344"/>
                  </a:lnTo>
                  <a:lnTo>
                    <a:pt x="2815" y="5313"/>
                  </a:lnTo>
                  <a:close/>
                  <a:moveTo>
                    <a:pt x="3283" y="5310"/>
                  </a:moveTo>
                  <a:lnTo>
                    <a:pt x="3263" y="5309"/>
                  </a:lnTo>
                  <a:lnTo>
                    <a:pt x="3063" y="5300"/>
                  </a:lnTo>
                  <a:lnTo>
                    <a:pt x="2855" y="5311"/>
                  </a:lnTo>
                  <a:lnTo>
                    <a:pt x="2815" y="5313"/>
                  </a:lnTo>
                  <a:lnTo>
                    <a:pt x="3030" y="5309"/>
                  </a:lnTo>
                  <a:lnTo>
                    <a:pt x="3137" y="5309"/>
                  </a:lnTo>
                  <a:lnTo>
                    <a:pt x="3283" y="5310"/>
                  </a:lnTo>
                  <a:close/>
                  <a:moveTo>
                    <a:pt x="3838" y="5327"/>
                  </a:moveTo>
                  <a:lnTo>
                    <a:pt x="3575" y="5316"/>
                  </a:lnTo>
                  <a:lnTo>
                    <a:pt x="3332" y="5311"/>
                  </a:lnTo>
                  <a:lnTo>
                    <a:pt x="3283" y="5310"/>
                  </a:lnTo>
                  <a:lnTo>
                    <a:pt x="3837" y="5336"/>
                  </a:lnTo>
                  <a:lnTo>
                    <a:pt x="3838" y="5327"/>
                  </a:lnTo>
                  <a:close/>
                  <a:moveTo>
                    <a:pt x="5696" y="3831"/>
                  </a:moveTo>
                  <a:lnTo>
                    <a:pt x="5695" y="3822"/>
                  </a:lnTo>
                  <a:lnTo>
                    <a:pt x="5358" y="3848"/>
                  </a:lnTo>
                  <a:lnTo>
                    <a:pt x="4417" y="3496"/>
                  </a:lnTo>
                  <a:lnTo>
                    <a:pt x="4414" y="3504"/>
                  </a:lnTo>
                  <a:lnTo>
                    <a:pt x="5353" y="3855"/>
                  </a:lnTo>
                  <a:lnTo>
                    <a:pt x="5216" y="5241"/>
                  </a:lnTo>
                  <a:lnTo>
                    <a:pt x="4125" y="5291"/>
                  </a:lnTo>
                  <a:lnTo>
                    <a:pt x="4125" y="5300"/>
                  </a:lnTo>
                  <a:lnTo>
                    <a:pt x="5225" y="5250"/>
                  </a:lnTo>
                  <a:lnTo>
                    <a:pt x="5362" y="3856"/>
                  </a:lnTo>
                  <a:lnTo>
                    <a:pt x="5696" y="3831"/>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3" name="AutoShape 5"/>
            <p:cNvSpPr>
              <a:spLocks/>
            </p:cNvSpPr>
            <p:nvPr/>
          </p:nvSpPr>
          <p:spPr bwMode="auto">
            <a:xfrm>
              <a:off x="2448" y="3182"/>
              <a:ext cx="11133" cy="6819"/>
            </a:xfrm>
            <a:custGeom>
              <a:avLst/>
              <a:gdLst/>
              <a:ahLst/>
              <a:cxnLst>
                <a:cxn ang="0">
                  <a:pos x="0" y="6816"/>
                </a:cxn>
                <a:cxn ang="0">
                  <a:pos x="731" y="5964"/>
                </a:cxn>
                <a:cxn ang="0">
                  <a:pos x="301" y="6795"/>
                </a:cxn>
                <a:cxn ang="0">
                  <a:pos x="594" y="5993"/>
                </a:cxn>
                <a:cxn ang="0">
                  <a:pos x="727" y="5976"/>
                </a:cxn>
                <a:cxn ang="0">
                  <a:pos x="1142" y="4680"/>
                </a:cxn>
                <a:cxn ang="0">
                  <a:pos x="1142" y="4680"/>
                </a:cxn>
                <a:cxn ang="0">
                  <a:pos x="740" y="5471"/>
                </a:cxn>
                <a:cxn ang="0">
                  <a:pos x="1157" y="4666"/>
                </a:cxn>
                <a:cxn ang="0">
                  <a:pos x="1135" y="5365"/>
                </a:cxn>
                <a:cxn ang="0">
                  <a:pos x="1383" y="4593"/>
                </a:cxn>
                <a:cxn ang="0">
                  <a:pos x="1142" y="5372"/>
                </a:cxn>
                <a:cxn ang="0">
                  <a:pos x="1468" y="5818"/>
                </a:cxn>
                <a:cxn ang="0">
                  <a:pos x="1308" y="5866"/>
                </a:cxn>
                <a:cxn ang="0">
                  <a:pos x="982" y="6805"/>
                </a:cxn>
                <a:cxn ang="0">
                  <a:pos x="1482" y="5814"/>
                </a:cxn>
                <a:cxn ang="0">
                  <a:pos x="1271" y="4216"/>
                </a:cxn>
                <a:cxn ang="0">
                  <a:pos x="1514" y="3517"/>
                </a:cxn>
                <a:cxn ang="0">
                  <a:pos x="1278" y="4223"/>
                </a:cxn>
                <a:cxn ang="0">
                  <a:pos x="1728" y="3417"/>
                </a:cxn>
                <a:cxn ang="0">
                  <a:pos x="1395" y="4163"/>
                </a:cxn>
                <a:cxn ang="0">
                  <a:pos x="1615" y="3469"/>
                </a:cxn>
                <a:cxn ang="0">
                  <a:pos x="1552" y="3969"/>
                </a:cxn>
                <a:cxn ang="0">
                  <a:pos x="1783" y="4464"/>
                </a:cxn>
                <a:cxn ang="0">
                  <a:pos x="1671" y="4509"/>
                </a:cxn>
                <a:cxn ang="0">
                  <a:pos x="1417" y="5305"/>
                </a:cxn>
                <a:cxn ang="0">
                  <a:pos x="1796" y="4459"/>
                </a:cxn>
                <a:cxn ang="0">
                  <a:pos x="1816" y="3983"/>
                </a:cxn>
                <a:cxn ang="0">
                  <a:pos x="2031" y="3275"/>
                </a:cxn>
                <a:cxn ang="0">
                  <a:pos x="1823" y="3989"/>
                </a:cxn>
                <a:cxn ang="0">
                  <a:pos x="2042" y="4380"/>
                </a:cxn>
                <a:cxn ang="0">
                  <a:pos x="1930" y="4426"/>
                </a:cxn>
                <a:cxn ang="0">
                  <a:pos x="1900" y="4493"/>
                </a:cxn>
                <a:cxn ang="0">
                  <a:pos x="2051" y="4389"/>
                </a:cxn>
                <a:cxn ang="0">
                  <a:pos x="2231" y="3192"/>
                </a:cxn>
                <a:cxn ang="0">
                  <a:pos x="2231" y="3192"/>
                </a:cxn>
                <a:cxn ang="0">
                  <a:pos x="1898" y="3957"/>
                </a:cxn>
                <a:cxn ang="0">
                  <a:pos x="2246" y="3175"/>
                </a:cxn>
                <a:cxn ang="0">
                  <a:pos x="7480" y="4599"/>
                </a:cxn>
                <a:cxn ang="0">
                  <a:pos x="7471" y="2945"/>
                </a:cxn>
                <a:cxn ang="0">
                  <a:pos x="7862" y="531"/>
                </a:cxn>
                <a:cxn ang="0">
                  <a:pos x="7936" y="2804"/>
                </a:cxn>
                <a:cxn ang="0">
                  <a:pos x="7936" y="2804"/>
                </a:cxn>
                <a:cxn ang="0">
                  <a:pos x="7961" y="1614"/>
                </a:cxn>
                <a:cxn ang="0">
                  <a:pos x="7972" y="1913"/>
                </a:cxn>
                <a:cxn ang="0">
                  <a:pos x="8332" y="300"/>
                </a:cxn>
                <a:cxn ang="0">
                  <a:pos x="8497" y="1407"/>
                </a:cxn>
                <a:cxn ang="0">
                  <a:pos x="8497" y="1407"/>
                </a:cxn>
                <a:cxn ang="0">
                  <a:pos x="8495" y="2635"/>
                </a:cxn>
                <a:cxn ang="0">
                  <a:pos x="8513" y="1710"/>
                </a:cxn>
                <a:cxn ang="0">
                  <a:pos x="8867" y="31"/>
                </a:cxn>
                <a:cxn ang="0">
                  <a:pos x="9072" y="1179"/>
                </a:cxn>
                <a:cxn ang="0">
                  <a:pos x="9072" y="1179"/>
                </a:cxn>
                <a:cxn ang="0">
                  <a:pos x="9130" y="2446"/>
                </a:cxn>
                <a:cxn ang="0">
                  <a:pos x="9100" y="1490"/>
                </a:cxn>
                <a:cxn ang="0">
                  <a:pos x="10455" y="1000"/>
                </a:cxn>
                <a:cxn ang="0">
                  <a:pos x="10862" y="2990"/>
                </a:cxn>
                <a:cxn ang="0">
                  <a:pos x="10862" y="2990"/>
                </a:cxn>
                <a:cxn ang="0">
                  <a:pos x="11124" y="4319"/>
                </a:cxn>
              </a:cxnLst>
              <a:rect l="0" t="0" r="r" b="b"/>
              <a:pathLst>
                <a:path w="11133" h="6819">
                  <a:moveTo>
                    <a:pt x="533" y="5974"/>
                  </a:moveTo>
                  <a:lnTo>
                    <a:pt x="532" y="5965"/>
                  </a:lnTo>
                  <a:lnTo>
                    <a:pt x="328" y="5992"/>
                  </a:lnTo>
                  <a:lnTo>
                    <a:pt x="0" y="6816"/>
                  </a:lnTo>
                  <a:lnTo>
                    <a:pt x="9" y="6819"/>
                  </a:lnTo>
                  <a:lnTo>
                    <a:pt x="335" y="6000"/>
                  </a:lnTo>
                  <a:lnTo>
                    <a:pt x="533" y="5974"/>
                  </a:lnTo>
                  <a:close/>
                  <a:moveTo>
                    <a:pt x="731" y="5964"/>
                  </a:moveTo>
                  <a:lnTo>
                    <a:pt x="717" y="5967"/>
                  </a:lnTo>
                  <a:lnTo>
                    <a:pt x="717" y="5976"/>
                  </a:lnTo>
                  <a:lnTo>
                    <a:pt x="430" y="6784"/>
                  </a:lnTo>
                  <a:lnTo>
                    <a:pt x="301" y="6795"/>
                  </a:lnTo>
                  <a:lnTo>
                    <a:pt x="601" y="6001"/>
                  </a:lnTo>
                  <a:lnTo>
                    <a:pt x="717" y="5976"/>
                  </a:lnTo>
                  <a:lnTo>
                    <a:pt x="717" y="5967"/>
                  </a:lnTo>
                  <a:lnTo>
                    <a:pt x="594" y="5993"/>
                  </a:lnTo>
                  <a:lnTo>
                    <a:pt x="287" y="6806"/>
                  </a:lnTo>
                  <a:lnTo>
                    <a:pt x="407" y="6795"/>
                  </a:lnTo>
                  <a:lnTo>
                    <a:pt x="436" y="6793"/>
                  </a:lnTo>
                  <a:lnTo>
                    <a:pt x="727" y="5976"/>
                  </a:lnTo>
                  <a:lnTo>
                    <a:pt x="731" y="5964"/>
                  </a:lnTo>
                  <a:close/>
                  <a:moveTo>
                    <a:pt x="1157" y="4666"/>
                  </a:moveTo>
                  <a:lnTo>
                    <a:pt x="1142" y="4671"/>
                  </a:lnTo>
                  <a:lnTo>
                    <a:pt x="1142" y="4680"/>
                  </a:lnTo>
                  <a:lnTo>
                    <a:pt x="883" y="5427"/>
                  </a:lnTo>
                  <a:lnTo>
                    <a:pt x="755" y="5458"/>
                  </a:lnTo>
                  <a:lnTo>
                    <a:pt x="1031" y="4716"/>
                  </a:lnTo>
                  <a:lnTo>
                    <a:pt x="1142" y="4680"/>
                  </a:lnTo>
                  <a:lnTo>
                    <a:pt x="1142" y="4671"/>
                  </a:lnTo>
                  <a:lnTo>
                    <a:pt x="1024" y="4709"/>
                  </a:lnTo>
                  <a:lnTo>
                    <a:pt x="995" y="4785"/>
                  </a:lnTo>
                  <a:lnTo>
                    <a:pt x="740" y="5471"/>
                  </a:lnTo>
                  <a:lnTo>
                    <a:pt x="793" y="5458"/>
                  </a:lnTo>
                  <a:lnTo>
                    <a:pt x="890" y="5434"/>
                  </a:lnTo>
                  <a:lnTo>
                    <a:pt x="1152" y="4680"/>
                  </a:lnTo>
                  <a:lnTo>
                    <a:pt x="1157" y="4666"/>
                  </a:lnTo>
                  <a:close/>
                  <a:moveTo>
                    <a:pt x="1397" y="4588"/>
                  </a:moveTo>
                  <a:lnTo>
                    <a:pt x="1383" y="4593"/>
                  </a:lnTo>
                  <a:lnTo>
                    <a:pt x="1383" y="4602"/>
                  </a:lnTo>
                  <a:lnTo>
                    <a:pt x="1135" y="5365"/>
                  </a:lnTo>
                  <a:lnTo>
                    <a:pt x="1006" y="5396"/>
                  </a:lnTo>
                  <a:lnTo>
                    <a:pt x="1271" y="4639"/>
                  </a:lnTo>
                  <a:lnTo>
                    <a:pt x="1383" y="4602"/>
                  </a:lnTo>
                  <a:lnTo>
                    <a:pt x="1383" y="4593"/>
                  </a:lnTo>
                  <a:lnTo>
                    <a:pt x="1264" y="4631"/>
                  </a:lnTo>
                  <a:lnTo>
                    <a:pt x="992" y="5409"/>
                  </a:lnTo>
                  <a:lnTo>
                    <a:pt x="1045" y="5396"/>
                  </a:lnTo>
                  <a:lnTo>
                    <a:pt x="1142" y="5372"/>
                  </a:lnTo>
                  <a:lnTo>
                    <a:pt x="1392" y="4602"/>
                  </a:lnTo>
                  <a:lnTo>
                    <a:pt x="1397" y="4588"/>
                  </a:lnTo>
                  <a:close/>
                  <a:moveTo>
                    <a:pt x="1482" y="5814"/>
                  </a:moveTo>
                  <a:lnTo>
                    <a:pt x="1468" y="5818"/>
                  </a:lnTo>
                  <a:lnTo>
                    <a:pt x="1468" y="5827"/>
                  </a:lnTo>
                  <a:lnTo>
                    <a:pt x="1157" y="6784"/>
                  </a:lnTo>
                  <a:lnTo>
                    <a:pt x="995" y="6795"/>
                  </a:lnTo>
                  <a:lnTo>
                    <a:pt x="1308" y="5866"/>
                  </a:lnTo>
                  <a:lnTo>
                    <a:pt x="1468" y="5827"/>
                  </a:lnTo>
                  <a:lnTo>
                    <a:pt x="1468" y="5818"/>
                  </a:lnTo>
                  <a:lnTo>
                    <a:pt x="1301" y="5859"/>
                  </a:lnTo>
                  <a:lnTo>
                    <a:pt x="982" y="6805"/>
                  </a:lnTo>
                  <a:lnTo>
                    <a:pt x="1126" y="6795"/>
                  </a:lnTo>
                  <a:lnTo>
                    <a:pt x="1164" y="6793"/>
                  </a:lnTo>
                  <a:lnTo>
                    <a:pt x="1478" y="5827"/>
                  </a:lnTo>
                  <a:lnTo>
                    <a:pt x="1482" y="5814"/>
                  </a:lnTo>
                  <a:close/>
                  <a:moveTo>
                    <a:pt x="1530" y="3509"/>
                  </a:moveTo>
                  <a:lnTo>
                    <a:pt x="1514" y="3517"/>
                  </a:lnTo>
                  <a:lnTo>
                    <a:pt x="1514" y="3527"/>
                  </a:lnTo>
                  <a:lnTo>
                    <a:pt x="1271" y="4216"/>
                  </a:lnTo>
                  <a:lnTo>
                    <a:pt x="1172" y="4259"/>
                  </a:lnTo>
                  <a:lnTo>
                    <a:pt x="1424" y="3569"/>
                  </a:lnTo>
                  <a:lnTo>
                    <a:pt x="1514" y="3527"/>
                  </a:lnTo>
                  <a:lnTo>
                    <a:pt x="1514" y="3517"/>
                  </a:lnTo>
                  <a:lnTo>
                    <a:pt x="1417" y="3562"/>
                  </a:lnTo>
                  <a:lnTo>
                    <a:pt x="1156" y="4275"/>
                  </a:lnTo>
                  <a:lnTo>
                    <a:pt x="1195" y="4259"/>
                  </a:lnTo>
                  <a:lnTo>
                    <a:pt x="1278" y="4223"/>
                  </a:lnTo>
                  <a:lnTo>
                    <a:pt x="1390" y="3906"/>
                  </a:lnTo>
                  <a:lnTo>
                    <a:pt x="1524" y="3527"/>
                  </a:lnTo>
                  <a:lnTo>
                    <a:pt x="1530" y="3509"/>
                  </a:lnTo>
                  <a:close/>
                  <a:moveTo>
                    <a:pt x="1728" y="3417"/>
                  </a:moveTo>
                  <a:lnTo>
                    <a:pt x="1713" y="3424"/>
                  </a:lnTo>
                  <a:lnTo>
                    <a:pt x="1713" y="3434"/>
                  </a:lnTo>
                  <a:lnTo>
                    <a:pt x="1494" y="4121"/>
                  </a:lnTo>
                  <a:lnTo>
                    <a:pt x="1395" y="4163"/>
                  </a:lnTo>
                  <a:lnTo>
                    <a:pt x="1623" y="3476"/>
                  </a:lnTo>
                  <a:lnTo>
                    <a:pt x="1713" y="3434"/>
                  </a:lnTo>
                  <a:lnTo>
                    <a:pt x="1713" y="3424"/>
                  </a:lnTo>
                  <a:lnTo>
                    <a:pt x="1615" y="3469"/>
                  </a:lnTo>
                  <a:lnTo>
                    <a:pt x="1380" y="4179"/>
                  </a:lnTo>
                  <a:lnTo>
                    <a:pt x="1418" y="4163"/>
                  </a:lnTo>
                  <a:lnTo>
                    <a:pt x="1501" y="4127"/>
                  </a:lnTo>
                  <a:lnTo>
                    <a:pt x="1552" y="3969"/>
                  </a:lnTo>
                  <a:lnTo>
                    <a:pt x="1722" y="3434"/>
                  </a:lnTo>
                  <a:lnTo>
                    <a:pt x="1728" y="3417"/>
                  </a:lnTo>
                  <a:close/>
                  <a:moveTo>
                    <a:pt x="1796" y="4459"/>
                  </a:moveTo>
                  <a:lnTo>
                    <a:pt x="1783" y="4464"/>
                  </a:lnTo>
                  <a:lnTo>
                    <a:pt x="1783" y="4473"/>
                  </a:lnTo>
                  <a:lnTo>
                    <a:pt x="1559" y="5260"/>
                  </a:lnTo>
                  <a:lnTo>
                    <a:pt x="1430" y="5292"/>
                  </a:lnTo>
                  <a:lnTo>
                    <a:pt x="1671" y="4509"/>
                  </a:lnTo>
                  <a:lnTo>
                    <a:pt x="1783" y="4473"/>
                  </a:lnTo>
                  <a:lnTo>
                    <a:pt x="1783" y="4464"/>
                  </a:lnTo>
                  <a:lnTo>
                    <a:pt x="1663" y="4502"/>
                  </a:lnTo>
                  <a:lnTo>
                    <a:pt x="1417" y="5305"/>
                  </a:lnTo>
                  <a:lnTo>
                    <a:pt x="1468" y="5292"/>
                  </a:lnTo>
                  <a:lnTo>
                    <a:pt x="1566" y="5268"/>
                  </a:lnTo>
                  <a:lnTo>
                    <a:pt x="1792" y="4473"/>
                  </a:lnTo>
                  <a:lnTo>
                    <a:pt x="1796" y="4459"/>
                  </a:lnTo>
                  <a:close/>
                  <a:moveTo>
                    <a:pt x="2045" y="3268"/>
                  </a:moveTo>
                  <a:lnTo>
                    <a:pt x="2031" y="3275"/>
                  </a:lnTo>
                  <a:lnTo>
                    <a:pt x="2031" y="3285"/>
                  </a:lnTo>
                  <a:lnTo>
                    <a:pt x="1816" y="3983"/>
                  </a:lnTo>
                  <a:lnTo>
                    <a:pt x="1712" y="4027"/>
                  </a:lnTo>
                  <a:lnTo>
                    <a:pt x="1944" y="3326"/>
                  </a:lnTo>
                  <a:lnTo>
                    <a:pt x="2031" y="3285"/>
                  </a:lnTo>
                  <a:lnTo>
                    <a:pt x="2031" y="3275"/>
                  </a:lnTo>
                  <a:lnTo>
                    <a:pt x="1936" y="3319"/>
                  </a:lnTo>
                  <a:lnTo>
                    <a:pt x="1697" y="4044"/>
                  </a:lnTo>
                  <a:lnTo>
                    <a:pt x="1735" y="4027"/>
                  </a:lnTo>
                  <a:lnTo>
                    <a:pt x="1823" y="3989"/>
                  </a:lnTo>
                  <a:lnTo>
                    <a:pt x="2040" y="3285"/>
                  </a:lnTo>
                  <a:lnTo>
                    <a:pt x="2045" y="3268"/>
                  </a:lnTo>
                  <a:close/>
                  <a:moveTo>
                    <a:pt x="2055" y="4375"/>
                  </a:moveTo>
                  <a:lnTo>
                    <a:pt x="2042" y="4380"/>
                  </a:lnTo>
                  <a:lnTo>
                    <a:pt x="2042" y="4389"/>
                  </a:lnTo>
                  <a:lnTo>
                    <a:pt x="1818" y="5196"/>
                  </a:lnTo>
                  <a:lnTo>
                    <a:pt x="1690" y="5228"/>
                  </a:lnTo>
                  <a:lnTo>
                    <a:pt x="1930" y="4426"/>
                  </a:lnTo>
                  <a:lnTo>
                    <a:pt x="2042" y="4389"/>
                  </a:lnTo>
                  <a:lnTo>
                    <a:pt x="2042" y="4380"/>
                  </a:lnTo>
                  <a:lnTo>
                    <a:pt x="1923" y="4418"/>
                  </a:lnTo>
                  <a:lnTo>
                    <a:pt x="1900" y="4493"/>
                  </a:lnTo>
                  <a:lnTo>
                    <a:pt x="1676" y="5241"/>
                  </a:lnTo>
                  <a:lnTo>
                    <a:pt x="1728" y="5228"/>
                  </a:lnTo>
                  <a:lnTo>
                    <a:pt x="1826" y="5204"/>
                  </a:lnTo>
                  <a:lnTo>
                    <a:pt x="2051" y="4389"/>
                  </a:lnTo>
                  <a:lnTo>
                    <a:pt x="2055" y="4375"/>
                  </a:lnTo>
                  <a:close/>
                  <a:moveTo>
                    <a:pt x="2246" y="3175"/>
                  </a:moveTo>
                  <a:lnTo>
                    <a:pt x="2231" y="3182"/>
                  </a:lnTo>
                  <a:lnTo>
                    <a:pt x="2231" y="3192"/>
                  </a:lnTo>
                  <a:lnTo>
                    <a:pt x="2020" y="3895"/>
                  </a:lnTo>
                  <a:lnTo>
                    <a:pt x="1912" y="3941"/>
                  </a:lnTo>
                  <a:lnTo>
                    <a:pt x="2119" y="3244"/>
                  </a:lnTo>
                  <a:lnTo>
                    <a:pt x="2231" y="3192"/>
                  </a:lnTo>
                  <a:lnTo>
                    <a:pt x="2231" y="3182"/>
                  </a:lnTo>
                  <a:lnTo>
                    <a:pt x="2112" y="3237"/>
                  </a:lnTo>
                  <a:lnTo>
                    <a:pt x="2064" y="3397"/>
                  </a:lnTo>
                  <a:lnTo>
                    <a:pt x="1898" y="3957"/>
                  </a:lnTo>
                  <a:lnTo>
                    <a:pt x="1935" y="3941"/>
                  </a:lnTo>
                  <a:lnTo>
                    <a:pt x="2028" y="3902"/>
                  </a:lnTo>
                  <a:lnTo>
                    <a:pt x="2241" y="3192"/>
                  </a:lnTo>
                  <a:lnTo>
                    <a:pt x="2246" y="3175"/>
                  </a:lnTo>
                  <a:close/>
                  <a:moveTo>
                    <a:pt x="7480" y="3627"/>
                  </a:moveTo>
                  <a:lnTo>
                    <a:pt x="7471" y="3627"/>
                  </a:lnTo>
                  <a:lnTo>
                    <a:pt x="7471" y="4599"/>
                  </a:lnTo>
                  <a:lnTo>
                    <a:pt x="7480" y="4599"/>
                  </a:lnTo>
                  <a:lnTo>
                    <a:pt x="7480" y="3627"/>
                  </a:lnTo>
                  <a:close/>
                  <a:moveTo>
                    <a:pt x="7480" y="2098"/>
                  </a:moveTo>
                  <a:lnTo>
                    <a:pt x="7471" y="2098"/>
                  </a:lnTo>
                  <a:lnTo>
                    <a:pt x="7471" y="2945"/>
                  </a:lnTo>
                  <a:lnTo>
                    <a:pt x="7480" y="2945"/>
                  </a:lnTo>
                  <a:lnTo>
                    <a:pt x="7480" y="2098"/>
                  </a:lnTo>
                  <a:close/>
                  <a:moveTo>
                    <a:pt x="7898" y="1643"/>
                  </a:moveTo>
                  <a:lnTo>
                    <a:pt x="7862" y="531"/>
                  </a:lnTo>
                  <a:lnTo>
                    <a:pt x="7853" y="532"/>
                  </a:lnTo>
                  <a:lnTo>
                    <a:pt x="7889" y="1643"/>
                  </a:lnTo>
                  <a:lnTo>
                    <a:pt x="7898" y="1643"/>
                  </a:lnTo>
                  <a:close/>
                  <a:moveTo>
                    <a:pt x="7936" y="2804"/>
                  </a:moveTo>
                  <a:lnTo>
                    <a:pt x="7908" y="1939"/>
                  </a:lnTo>
                  <a:lnTo>
                    <a:pt x="7899" y="1939"/>
                  </a:lnTo>
                  <a:lnTo>
                    <a:pt x="7927" y="2804"/>
                  </a:lnTo>
                  <a:lnTo>
                    <a:pt x="7936" y="2804"/>
                  </a:lnTo>
                  <a:close/>
                  <a:moveTo>
                    <a:pt x="7970" y="1614"/>
                  </a:moveTo>
                  <a:lnTo>
                    <a:pt x="7929" y="498"/>
                  </a:lnTo>
                  <a:lnTo>
                    <a:pt x="7920" y="499"/>
                  </a:lnTo>
                  <a:lnTo>
                    <a:pt x="7961" y="1614"/>
                  </a:lnTo>
                  <a:lnTo>
                    <a:pt x="7970" y="1614"/>
                  </a:lnTo>
                  <a:close/>
                  <a:moveTo>
                    <a:pt x="8013" y="2784"/>
                  </a:moveTo>
                  <a:lnTo>
                    <a:pt x="7981" y="1913"/>
                  </a:lnTo>
                  <a:lnTo>
                    <a:pt x="7972" y="1913"/>
                  </a:lnTo>
                  <a:lnTo>
                    <a:pt x="8003" y="2784"/>
                  </a:lnTo>
                  <a:lnTo>
                    <a:pt x="8013" y="2784"/>
                  </a:lnTo>
                  <a:close/>
                  <a:moveTo>
                    <a:pt x="8416" y="1438"/>
                  </a:moveTo>
                  <a:lnTo>
                    <a:pt x="8332" y="300"/>
                  </a:lnTo>
                  <a:lnTo>
                    <a:pt x="8323" y="301"/>
                  </a:lnTo>
                  <a:lnTo>
                    <a:pt x="8407" y="1438"/>
                  </a:lnTo>
                  <a:lnTo>
                    <a:pt x="8416" y="1438"/>
                  </a:lnTo>
                  <a:close/>
                  <a:moveTo>
                    <a:pt x="8497" y="1407"/>
                  </a:moveTo>
                  <a:lnTo>
                    <a:pt x="8404" y="261"/>
                  </a:lnTo>
                  <a:lnTo>
                    <a:pt x="8394" y="261"/>
                  </a:lnTo>
                  <a:lnTo>
                    <a:pt x="8488" y="1407"/>
                  </a:lnTo>
                  <a:lnTo>
                    <a:pt x="8497" y="1407"/>
                  </a:lnTo>
                  <a:close/>
                  <a:moveTo>
                    <a:pt x="8504" y="2635"/>
                  </a:moveTo>
                  <a:lnTo>
                    <a:pt x="8438" y="1740"/>
                  </a:lnTo>
                  <a:lnTo>
                    <a:pt x="8429" y="1740"/>
                  </a:lnTo>
                  <a:lnTo>
                    <a:pt x="8495" y="2635"/>
                  </a:lnTo>
                  <a:lnTo>
                    <a:pt x="8504" y="2635"/>
                  </a:lnTo>
                  <a:close/>
                  <a:moveTo>
                    <a:pt x="8595" y="2609"/>
                  </a:moveTo>
                  <a:lnTo>
                    <a:pt x="8522" y="1709"/>
                  </a:lnTo>
                  <a:lnTo>
                    <a:pt x="8513" y="1710"/>
                  </a:lnTo>
                  <a:lnTo>
                    <a:pt x="8586" y="2609"/>
                  </a:lnTo>
                  <a:lnTo>
                    <a:pt x="8595" y="2609"/>
                  </a:lnTo>
                  <a:close/>
                  <a:moveTo>
                    <a:pt x="9000" y="1208"/>
                  </a:moveTo>
                  <a:lnTo>
                    <a:pt x="8867" y="31"/>
                  </a:lnTo>
                  <a:lnTo>
                    <a:pt x="8858" y="32"/>
                  </a:lnTo>
                  <a:lnTo>
                    <a:pt x="8991" y="1209"/>
                  </a:lnTo>
                  <a:lnTo>
                    <a:pt x="9000" y="1208"/>
                  </a:lnTo>
                  <a:close/>
                  <a:moveTo>
                    <a:pt x="9072" y="1179"/>
                  </a:moveTo>
                  <a:lnTo>
                    <a:pt x="8930" y="0"/>
                  </a:lnTo>
                  <a:lnTo>
                    <a:pt x="8921" y="1"/>
                  </a:lnTo>
                  <a:lnTo>
                    <a:pt x="9063" y="1180"/>
                  </a:lnTo>
                  <a:lnTo>
                    <a:pt x="9072" y="1179"/>
                  </a:lnTo>
                  <a:close/>
                  <a:moveTo>
                    <a:pt x="9139" y="2445"/>
                  </a:moveTo>
                  <a:lnTo>
                    <a:pt x="9035" y="1518"/>
                  </a:lnTo>
                  <a:lnTo>
                    <a:pt x="9026" y="1519"/>
                  </a:lnTo>
                  <a:lnTo>
                    <a:pt x="9130" y="2446"/>
                  </a:lnTo>
                  <a:lnTo>
                    <a:pt x="9139" y="2445"/>
                  </a:lnTo>
                  <a:close/>
                  <a:moveTo>
                    <a:pt x="9221" y="2419"/>
                  </a:moveTo>
                  <a:lnTo>
                    <a:pt x="9109" y="1489"/>
                  </a:lnTo>
                  <a:lnTo>
                    <a:pt x="9100" y="1490"/>
                  </a:lnTo>
                  <a:lnTo>
                    <a:pt x="9212" y="2420"/>
                  </a:lnTo>
                  <a:lnTo>
                    <a:pt x="9221" y="2419"/>
                  </a:lnTo>
                  <a:close/>
                  <a:moveTo>
                    <a:pt x="10610" y="1760"/>
                  </a:moveTo>
                  <a:lnTo>
                    <a:pt x="10455" y="1000"/>
                  </a:lnTo>
                  <a:lnTo>
                    <a:pt x="10446" y="1002"/>
                  </a:lnTo>
                  <a:lnTo>
                    <a:pt x="10601" y="1762"/>
                  </a:lnTo>
                  <a:lnTo>
                    <a:pt x="10610" y="1760"/>
                  </a:lnTo>
                  <a:close/>
                  <a:moveTo>
                    <a:pt x="10862" y="2990"/>
                  </a:moveTo>
                  <a:lnTo>
                    <a:pt x="10702" y="2207"/>
                  </a:lnTo>
                  <a:lnTo>
                    <a:pt x="10693" y="2208"/>
                  </a:lnTo>
                  <a:lnTo>
                    <a:pt x="10853" y="2992"/>
                  </a:lnTo>
                  <a:lnTo>
                    <a:pt x="10862" y="2990"/>
                  </a:lnTo>
                  <a:close/>
                  <a:moveTo>
                    <a:pt x="11132" y="4318"/>
                  </a:moveTo>
                  <a:lnTo>
                    <a:pt x="11004" y="3690"/>
                  </a:lnTo>
                  <a:lnTo>
                    <a:pt x="10995" y="3691"/>
                  </a:lnTo>
                  <a:lnTo>
                    <a:pt x="11124" y="4319"/>
                  </a:lnTo>
                  <a:lnTo>
                    <a:pt x="11132" y="4318"/>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a:t>
            </a:r>
            <a:r>
              <a:rPr lang="en-US" sz="1100" b="1" dirty="0">
                <a:solidFill>
                  <a:srgbClr val="0070C0"/>
                </a:solidFill>
                <a:latin typeface="Georgia" pitchFamily="18" charset="0"/>
              </a:rPr>
              <a:t> </a:t>
            </a:r>
            <a:r>
              <a:rPr lang="ro-RO" sz="1100" b="1" dirty="0">
                <a:solidFill>
                  <a:srgbClr val="0070C0"/>
                </a:solidFill>
                <a:latin typeface="Georgia" pitchFamily="18" charset="0"/>
              </a:rPr>
              <a:t>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3" name="Subtitlu 2"/>
          <p:cNvSpPr>
            <a:spLocks noGrp="1"/>
          </p:cNvSpPr>
          <p:nvPr>
            <p:ph type="subTitle" idx="1"/>
          </p:nvPr>
        </p:nvSpPr>
        <p:spPr>
          <a:xfrm>
            <a:off x="773723" y="1244487"/>
            <a:ext cx="7737231" cy="3765663"/>
          </a:xfrm>
        </p:spPr>
        <p:txBody>
          <a:bodyPr>
            <a:noAutofit/>
          </a:bodyPr>
          <a:lstStyle/>
          <a:p>
            <a:pPr marL="342900" lvl="0" indent="-342900" algn="l" defTabSz="914400">
              <a:buBlip>
                <a:blip r:embed="rId5"/>
              </a:buBlip>
            </a:pPr>
            <a:r>
              <a:rPr lang="ro-RO" sz="1800" b="1" i="1" dirty="0">
                <a:solidFill>
                  <a:schemeClr val="tx2">
                    <a:lumMod val="60000"/>
                    <a:lumOff val="40000"/>
                  </a:schemeClr>
                </a:solidFill>
                <a:latin typeface="Times New Roman" pitchFamily="18" charset="0"/>
                <a:cs typeface="Times New Roman" pitchFamily="18" charset="0"/>
              </a:rPr>
              <a:t>Servicii publice </a:t>
            </a:r>
            <a:r>
              <a:rPr lang="ro-RO" sz="1800" b="1" i="1" dirty="0" smtClean="0">
                <a:solidFill>
                  <a:schemeClr val="tx2">
                    <a:lumMod val="60000"/>
                    <a:lumOff val="40000"/>
                  </a:schemeClr>
                </a:solidFill>
                <a:latin typeface="Times New Roman" pitchFamily="18" charset="0"/>
                <a:cs typeface="Times New Roman" pitchFamily="18" charset="0"/>
              </a:rPr>
              <a:t>comunitare</a:t>
            </a:r>
          </a:p>
          <a:p>
            <a:pPr lvl="0" algn="l" defTabSz="914400"/>
            <a:endParaRPr lang="ro-RO" sz="800" b="1" i="1" dirty="0">
              <a:solidFill>
                <a:schemeClr val="tx2">
                  <a:lumMod val="60000"/>
                  <a:lumOff val="40000"/>
                </a:schemeClr>
              </a:solidFill>
              <a:latin typeface="Times New Roman" pitchFamily="18" charset="0"/>
              <a:cs typeface="Times New Roman" pitchFamily="18" charset="0"/>
            </a:endParaRPr>
          </a:p>
          <a:p>
            <a:pPr marL="342900" lvl="0" indent="-342900" algn="l" defTabSz="914400">
              <a:buBlip>
                <a:blip r:embed="rId5"/>
              </a:buBlip>
            </a:pPr>
            <a:r>
              <a:rPr lang="ro-RO" sz="1400" b="1" i="1" dirty="0">
                <a:solidFill>
                  <a:schemeClr val="tx2">
                    <a:lumMod val="60000"/>
                    <a:lumOff val="40000"/>
                  </a:schemeClr>
                </a:solidFill>
                <a:latin typeface="Times New Roman" pitchFamily="18" charset="0"/>
                <a:cs typeface="Times New Roman" pitchFamily="18" charset="0"/>
              </a:rPr>
              <a:t>Serviciul Public Comunitar </a:t>
            </a:r>
            <a:r>
              <a:rPr lang="ro-RO" sz="1400" b="1" i="1" dirty="0" smtClean="0">
                <a:solidFill>
                  <a:schemeClr val="tx2">
                    <a:lumMod val="60000"/>
                    <a:lumOff val="40000"/>
                  </a:schemeClr>
                </a:solidFill>
                <a:latin typeface="Times New Roman" pitchFamily="18" charset="0"/>
                <a:cs typeface="Times New Roman" pitchFamily="18" charset="0"/>
              </a:rPr>
              <a:t>de Pașapoarte</a:t>
            </a:r>
          </a:p>
          <a:p>
            <a:pPr lvl="0" algn="l" defTabSz="914400"/>
            <a:endParaRPr lang="ro-RO" sz="800" b="1" i="1" dirty="0">
              <a:solidFill>
                <a:srgbClr val="3716FC"/>
              </a:solidFill>
              <a:latin typeface="Times New Roman" pitchFamily="18" charset="0"/>
              <a:cs typeface="Times New Roman" pitchFamily="18" charset="0"/>
            </a:endParaRPr>
          </a:p>
          <a:p>
            <a:pPr marL="342900" lvl="0" indent="-342900" algn="l" defTabSz="914400"/>
            <a:r>
              <a:rPr lang="en-US" sz="1300" dirty="0" smtClean="0">
                <a:solidFill>
                  <a:prstClr val="black"/>
                </a:solidFill>
                <a:latin typeface="Tahoma" pitchFamily="34" charset="0"/>
                <a:ea typeface="Tahoma" pitchFamily="34" charset="0"/>
                <a:cs typeface="Tahoma" pitchFamily="34" charset="0"/>
              </a:rPr>
              <a:t>	</a:t>
            </a:r>
            <a:r>
              <a:rPr lang="ro-RO" sz="1300" dirty="0" smtClean="0">
                <a:solidFill>
                  <a:prstClr val="black"/>
                </a:solidFill>
                <a:latin typeface="Tahoma" pitchFamily="34" charset="0"/>
                <a:ea typeface="Tahoma" pitchFamily="34" charset="0"/>
                <a:cs typeface="Tahoma" pitchFamily="34" charset="0"/>
              </a:rPr>
              <a:t>În </a:t>
            </a:r>
            <a:r>
              <a:rPr lang="ro-RO" sz="1300" dirty="0">
                <a:solidFill>
                  <a:prstClr val="black"/>
                </a:solidFill>
                <a:latin typeface="Tahoma" pitchFamily="34" charset="0"/>
                <a:ea typeface="Tahoma" pitchFamily="34" charset="0"/>
                <a:cs typeface="Tahoma" pitchFamily="34" charset="0"/>
              </a:rPr>
              <a:t>perioada 01.01- </a:t>
            </a:r>
            <a:r>
              <a:rPr lang="ro-RO" sz="1300" dirty="0" smtClean="0">
                <a:solidFill>
                  <a:prstClr val="black"/>
                </a:solidFill>
                <a:latin typeface="Tahoma" pitchFamily="34" charset="0"/>
                <a:ea typeface="Tahoma" pitchFamily="34" charset="0"/>
                <a:cs typeface="Tahoma" pitchFamily="34" charset="0"/>
              </a:rPr>
              <a:t>31.12.202</a:t>
            </a:r>
            <a:r>
              <a:rPr lang="en-US" sz="1300" dirty="0" smtClean="0">
                <a:solidFill>
                  <a:prstClr val="black"/>
                </a:solidFill>
                <a:latin typeface="Tahoma" pitchFamily="34" charset="0"/>
                <a:ea typeface="Tahoma" pitchFamily="34" charset="0"/>
                <a:cs typeface="Tahoma" pitchFamily="34" charset="0"/>
              </a:rPr>
              <a:t>3</a:t>
            </a:r>
            <a:r>
              <a:rPr lang="ro-RO" sz="1300" dirty="0" smtClean="0">
                <a:solidFill>
                  <a:prstClr val="black"/>
                </a:solidFill>
                <a:latin typeface="Tahoma" pitchFamily="34" charset="0"/>
                <a:ea typeface="Tahoma" pitchFamily="34" charset="0"/>
                <a:cs typeface="Tahoma" pitchFamily="34" charset="0"/>
              </a:rPr>
              <a:t>, </a:t>
            </a:r>
            <a:r>
              <a:rPr lang="ro-RO" sz="1300" dirty="0">
                <a:solidFill>
                  <a:prstClr val="black"/>
                </a:solidFill>
                <a:latin typeface="Tahoma" pitchFamily="34" charset="0"/>
                <a:ea typeface="Tahoma" pitchFamily="34" charset="0"/>
                <a:cs typeface="Tahoma" pitchFamily="34" charset="0"/>
              </a:rPr>
              <a:t>la acest serviciu, situaţia statistică se prezintă astfel:</a:t>
            </a:r>
          </a:p>
          <a:p>
            <a:pPr marL="360363" lvl="0" algn="l" defTabSz="914400">
              <a:buFont typeface="Wingdings" pitchFamily="2" charset="2"/>
              <a:buChar char="Ø"/>
            </a:pPr>
            <a:r>
              <a:rPr lang="ro-RO" sz="1300" dirty="0">
                <a:solidFill>
                  <a:prstClr val="black"/>
                </a:solidFill>
                <a:latin typeface="Tahoma" pitchFamily="34" charset="0"/>
                <a:ea typeface="Tahoma" pitchFamily="34" charset="0"/>
                <a:cs typeface="Tahoma" pitchFamily="34" charset="0"/>
              </a:rPr>
              <a:t>Cereri primite pentru eliberarea paşapoartelor </a:t>
            </a:r>
            <a:r>
              <a:rPr lang="ro-RO" sz="1300" dirty="0" smtClean="0">
                <a:solidFill>
                  <a:prstClr val="black"/>
                </a:solidFill>
                <a:latin typeface="Tahoma" pitchFamily="34" charset="0"/>
                <a:ea typeface="Tahoma" pitchFamily="34" charset="0"/>
                <a:cs typeface="Tahoma" pitchFamily="34" charset="0"/>
              </a:rPr>
              <a:t>simple </a:t>
            </a:r>
            <a:r>
              <a:rPr lang="ro-RO" sz="1300" dirty="0">
                <a:solidFill>
                  <a:prstClr val="black"/>
                </a:solidFill>
                <a:latin typeface="Tahoma" pitchFamily="34" charset="0"/>
                <a:ea typeface="Tahoma" pitchFamily="34" charset="0"/>
                <a:cs typeface="Tahoma" pitchFamily="34" charset="0"/>
              </a:rPr>
              <a:t>electronice                      	</a:t>
            </a:r>
            <a:r>
              <a:rPr lang="ro-RO" sz="1300" dirty="0" smtClean="0">
                <a:solidFill>
                  <a:prstClr val="black"/>
                </a:solidFill>
                <a:latin typeface="Tahoma" pitchFamily="34" charset="0"/>
                <a:ea typeface="Tahoma" pitchFamily="34" charset="0"/>
                <a:cs typeface="Tahoma" pitchFamily="34" charset="0"/>
              </a:rPr>
              <a:t>- </a:t>
            </a:r>
            <a:r>
              <a:rPr lang="en-US" sz="1300" dirty="0" smtClean="0">
                <a:solidFill>
                  <a:prstClr val="black"/>
                </a:solidFill>
                <a:latin typeface="Tahoma" pitchFamily="34" charset="0"/>
                <a:ea typeface="Tahoma" pitchFamily="34" charset="0"/>
                <a:cs typeface="Tahoma" pitchFamily="34" charset="0"/>
              </a:rPr>
              <a:t>17.782</a:t>
            </a:r>
            <a:endParaRPr lang="ro-RO" sz="1300" dirty="0">
              <a:solidFill>
                <a:prstClr val="black"/>
              </a:solidFill>
              <a:latin typeface="Tahoma" pitchFamily="34" charset="0"/>
              <a:ea typeface="Tahoma" pitchFamily="34" charset="0"/>
              <a:cs typeface="Tahoma" pitchFamily="34" charset="0"/>
            </a:endParaRPr>
          </a:p>
          <a:p>
            <a:pPr marL="360363" lvl="0" algn="l" defTabSz="914400">
              <a:buFont typeface="Wingdings" pitchFamily="2" charset="2"/>
              <a:buChar char="Ø"/>
            </a:pPr>
            <a:r>
              <a:rPr lang="ro-RO" sz="1300" dirty="0">
                <a:solidFill>
                  <a:prstClr val="black"/>
                </a:solidFill>
                <a:latin typeface="Tahoma" pitchFamily="34" charset="0"/>
                <a:ea typeface="Tahoma" pitchFamily="34" charset="0"/>
                <a:cs typeface="Tahoma" pitchFamily="34" charset="0"/>
              </a:rPr>
              <a:t>Cereri primite pentru eliberarea </a:t>
            </a:r>
            <a:r>
              <a:rPr lang="ro-RO" sz="1300" dirty="0" smtClean="0">
                <a:solidFill>
                  <a:prstClr val="black"/>
                </a:solidFill>
                <a:latin typeface="Tahoma" pitchFamily="34" charset="0"/>
                <a:ea typeface="Tahoma" pitchFamily="34" charset="0"/>
                <a:cs typeface="Tahoma" pitchFamily="34" charset="0"/>
              </a:rPr>
              <a:t>paşapoartelor</a:t>
            </a:r>
            <a:r>
              <a:rPr lang="en-US" sz="1300" dirty="0" smtClean="0">
                <a:solidFill>
                  <a:prstClr val="black"/>
                </a:solidFill>
                <a:latin typeface="Tahoma" pitchFamily="34" charset="0"/>
                <a:ea typeface="Tahoma" pitchFamily="34" charset="0"/>
                <a:cs typeface="Tahoma" pitchFamily="34" charset="0"/>
              </a:rPr>
              <a:t> </a:t>
            </a:r>
            <a:r>
              <a:rPr lang="ro-RO" sz="1300" dirty="0" smtClean="0">
                <a:solidFill>
                  <a:prstClr val="black"/>
                </a:solidFill>
                <a:latin typeface="Tahoma" pitchFamily="34" charset="0"/>
                <a:ea typeface="Tahoma" pitchFamily="34" charset="0"/>
                <a:cs typeface="Tahoma" pitchFamily="34" charset="0"/>
              </a:rPr>
              <a:t>simple temporare</a:t>
            </a:r>
            <a:r>
              <a:rPr lang="ro-RO" sz="1300" dirty="0">
                <a:solidFill>
                  <a:prstClr val="black"/>
                </a:solidFill>
                <a:latin typeface="Tahoma" pitchFamily="34" charset="0"/>
                <a:ea typeface="Tahoma" pitchFamily="34" charset="0"/>
                <a:cs typeface="Tahoma" pitchFamily="34" charset="0"/>
              </a:rPr>
              <a:t>		</a:t>
            </a:r>
            <a:r>
              <a:rPr lang="ro-RO" sz="1300" dirty="0" smtClean="0">
                <a:solidFill>
                  <a:prstClr val="black"/>
                </a:solidFill>
                <a:latin typeface="Tahoma" pitchFamily="34" charset="0"/>
                <a:ea typeface="Tahoma" pitchFamily="34" charset="0"/>
                <a:cs typeface="Tahoma" pitchFamily="34" charset="0"/>
              </a:rPr>
              <a:t>-  </a:t>
            </a:r>
            <a:r>
              <a:rPr lang="en-US" sz="1300" dirty="0" smtClean="0">
                <a:solidFill>
                  <a:prstClr val="black"/>
                </a:solidFill>
                <a:latin typeface="Tahoma" pitchFamily="34" charset="0"/>
                <a:ea typeface="Tahoma" pitchFamily="34" charset="0"/>
                <a:cs typeface="Tahoma" pitchFamily="34" charset="0"/>
              </a:rPr>
              <a:t>1.645</a:t>
            </a:r>
            <a:endParaRPr lang="ro-RO" sz="1300" dirty="0">
              <a:solidFill>
                <a:prstClr val="black"/>
              </a:solidFill>
              <a:latin typeface="Tahoma" pitchFamily="34" charset="0"/>
              <a:ea typeface="Tahoma" pitchFamily="34" charset="0"/>
              <a:cs typeface="Tahoma" pitchFamily="34" charset="0"/>
            </a:endParaRPr>
          </a:p>
          <a:p>
            <a:pPr marL="360363" lvl="0" algn="l" defTabSz="914400">
              <a:buFont typeface="Wingdings" pitchFamily="2" charset="2"/>
              <a:buChar char="Ø"/>
            </a:pPr>
            <a:r>
              <a:rPr lang="ro-RO" sz="1300" dirty="0" smtClean="0">
                <a:solidFill>
                  <a:prstClr val="black"/>
                </a:solidFill>
                <a:latin typeface="Tahoma" pitchFamily="34" charset="0"/>
                <a:ea typeface="Tahoma" pitchFamily="34" charset="0"/>
                <a:cs typeface="Tahoma" pitchFamily="34" charset="0"/>
              </a:rPr>
              <a:t>Cereri primite de la M.A.E.		</a:t>
            </a:r>
            <a:r>
              <a:rPr lang="en-US" sz="1300" dirty="0" smtClean="0">
                <a:solidFill>
                  <a:prstClr val="black"/>
                </a:solidFill>
                <a:latin typeface="Tahoma" pitchFamily="34" charset="0"/>
                <a:ea typeface="Tahoma" pitchFamily="34" charset="0"/>
                <a:cs typeface="Tahoma" pitchFamily="34" charset="0"/>
              </a:rPr>
              <a:t>			</a:t>
            </a:r>
            <a:r>
              <a:rPr lang="ro-RO" sz="1300" dirty="0" smtClean="0">
                <a:solidFill>
                  <a:prstClr val="black"/>
                </a:solidFill>
                <a:latin typeface="Tahoma" pitchFamily="34" charset="0"/>
                <a:ea typeface="Tahoma" pitchFamily="34" charset="0"/>
                <a:cs typeface="Tahoma" pitchFamily="34" charset="0"/>
              </a:rPr>
              <a:t>-   </a:t>
            </a:r>
            <a:r>
              <a:rPr lang="en-US" sz="1300" dirty="0" smtClean="0">
                <a:solidFill>
                  <a:prstClr val="black"/>
                </a:solidFill>
                <a:latin typeface="Tahoma" pitchFamily="34" charset="0"/>
                <a:ea typeface="Tahoma" pitchFamily="34" charset="0"/>
                <a:cs typeface="Tahoma" pitchFamily="34" charset="0"/>
              </a:rPr>
              <a:t>5.480</a:t>
            </a:r>
            <a:endParaRPr lang="ro-RO" sz="1300" dirty="0" smtClean="0">
              <a:solidFill>
                <a:prstClr val="black"/>
              </a:solidFill>
              <a:latin typeface="Tahoma" pitchFamily="34" charset="0"/>
              <a:ea typeface="Tahoma" pitchFamily="34" charset="0"/>
              <a:cs typeface="Tahoma" pitchFamily="34" charset="0"/>
            </a:endParaRPr>
          </a:p>
          <a:p>
            <a:pPr marL="360363" lvl="0" algn="l" defTabSz="914400">
              <a:buFont typeface="Wingdings" pitchFamily="2" charset="2"/>
              <a:buChar char="Ø"/>
            </a:pPr>
            <a:r>
              <a:rPr lang="ro-RO" sz="1300" dirty="0" smtClean="0">
                <a:solidFill>
                  <a:prstClr val="black"/>
                </a:solidFill>
                <a:latin typeface="Tahoma" pitchFamily="34" charset="0"/>
                <a:ea typeface="Tahoma" pitchFamily="34" charset="0"/>
                <a:cs typeface="Tahoma" pitchFamily="34" charset="0"/>
              </a:rPr>
              <a:t>Paşapoarte </a:t>
            </a:r>
            <a:r>
              <a:rPr lang="ro-RO" sz="1300" dirty="0">
                <a:solidFill>
                  <a:prstClr val="black"/>
                </a:solidFill>
                <a:latin typeface="Tahoma" pitchFamily="34" charset="0"/>
                <a:ea typeface="Tahoma" pitchFamily="34" charset="0"/>
                <a:cs typeface="Tahoma" pitchFamily="34" charset="0"/>
              </a:rPr>
              <a:t>electronice emise    		</a:t>
            </a:r>
            <a:r>
              <a:rPr lang="en-US" sz="1300" dirty="0" smtClean="0">
                <a:solidFill>
                  <a:prstClr val="black"/>
                </a:solidFill>
                <a:latin typeface="Tahoma" pitchFamily="34" charset="0"/>
                <a:ea typeface="Tahoma" pitchFamily="34" charset="0"/>
                <a:cs typeface="Tahoma" pitchFamily="34" charset="0"/>
              </a:rPr>
              <a:t>		</a:t>
            </a:r>
            <a:r>
              <a:rPr lang="ro-RO" sz="1300" dirty="0" smtClean="0">
                <a:solidFill>
                  <a:prstClr val="black"/>
                </a:solidFill>
                <a:latin typeface="Tahoma" pitchFamily="34" charset="0"/>
                <a:ea typeface="Tahoma" pitchFamily="34" charset="0"/>
                <a:cs typeface="Tahoma" pitchFamily="34" charset="0"/>
              </a:rPr>
              <a:t>-  </a:t>
            </a:r>
            <a:r>
              <a:rPr lang="en-US" sz="1300" dirty="0" smtClean="0">
                <a:solidFill>
                  <a:prstClr val="black"/>
                </a:solidFill>
                <a:latin typeface="Tahoma" pitchFamily="34" charset="0"/>
                <a:ea typeface="Tahoma" pitchFamily="34" charset="0"/>
                <a:cs typeface="Tahoma" pitchFamily="34" charset="0"/>
              </a:rPr>
              <a:t>17.764</a:t>
            </a:r>
            <a:endParaRPr lang="ro-RO" sz="1300" dirty="0">
              <a:solidFill>
                <a:prstClr val="black"/>
              </a:solidFill>
              <a:latin typeface="Tahoma" pitchFamily="34" charset="0"/>
              <a:ea typeface="Tahoma" pitchFamily="34" charset="0"/>
              <a:cs typeface="Tahoma" pitchFamily="34" charset="0"/>
            </a:endParaRPr>
          </a:p>
          <a:p>
            <a:pPr marL="360363" lvl="0" algn="l" defTabSz="914400">
              <a:buFont typeface="Wingdings" pitchFamily="2" charset="2"/>
              <a:buChar char="Ø"/>
            </a:pPr>
            <a:r>
              <a:rPr lang="ro-RO" sz="1300" dirty="0">
                <a:solidFill>
                  <a:prstClr val="black"/>
                </a:solidFill>
                <a:latin typeface="Tahoma" pitchFamily="34" charset="0"/>
                <a:ea typeface="Tahoma" pitchFamily="34" charset="0"/>
                <a:cs typeface="Tahoma" pitchFamily="34" charset="0"/>
              </a:rPr>
              <a:t>Paşapoarte temporare emise         	</a:t>
            </a:r>
            <a:r>
              <a:rPr lang="en-US" sz="1300" dirty="0" smtClean="0">
                <a:solidFill>
                  <a:prstClr val="black"/>
                </a:solidFill>
                <a:latin typeface="Tahoma" pitchFamily="34" charset="0"/>
                <a:ea typeface="Tahoma" pitchFamily="34" charset="0"/>
                <a:cs typeface="Tahoma" pitchFamily="34" charset="0"/>
              </a:rPr>
              <a:t>			</a:t>
            </a:r>
            <a:r>
              <a:rPr lang="ro-RO" sz="1300" dirty="0" smtClean="0">
                <a:solidFill>
                  <a:prstClr val="black"/>
                </a:solidFill>
                <a:latin typeface="Tahoma" pitchFamily="34" charset="0"/>
                <a:ea typeface="Tahoma" pitchFamily="34" charset="0"/>
                <a:cs typeface="Tahoma" pitchFamily="34" charset="0"/>
              </a:rPr>
              <a:t>-   </a:t>
            </a:r>
            <a:r>
              <a:rPr lang="en-US" sz="1300" dirty="0" smtClean="0">
                <a:solidFill>
                  <a:prstClr val="black"/>
                </a:solidFill>
                <a:latin typeface="Tahoma" pitchFamily="34" charset="0"/>
                <a:ea typeface="Tahoma" pitchFamily="34" charset="0"/>
                <a:cs typeface="Tahoma" pitchFamily="34" charset="0"/>
              </a:rPr>
              <a:t>1.637</a:t>
            </a:r>
            <a:endParaRPr lang="ro-RO" sz="1300" dirty="0">
              <a:solidFill>
                <a:prstClr val="black"/>
              </a:solidFill>
              <a:latin typeface="Tahoma" pitchFamily="34" charset="0"/>
              <a:ea typeface="Tahoma" pitchFamily="34" charset="0"/>
              <a:cs typeface="Tahoma" pitchFamily="34" charset="0"/>
            </a:endParaRPr>
          </a:p>
          <a:p>
            <a:pPr algn="just"/>
            <a:endParaRPr lang="ro-RO" sz="1700" i="1" dirty="0" smtClean="0">
              <a:solidFill>
                <a:schemeClr val="tx1"/>
              </a:solidFill>
              <a:latin typeface="Times New Roman" pitchFamily="18" charset="0"/>
              <a:cs typeface="Times New Roman" pitchFamily="18" charset="0"/>
            </a:endParaRPr>
          </a:p>
          <a:p>
            <a:pPr algn="just"/>
            <a:endParaRPr lang="ro-RO" sz="1700" i="1" dirty="0">
              <a:solidFill>
                <a:schemeClr val="tx1"/>
              </a:solidFill>
              <a:latin typeface="Times New Roman" pitchFamily="18" charset="0"/>
              <a:cs typeface="Times New Roman" pitchFamily="18" charset="0"/>
            </a:endParaRPr>
          </a:p>
        </p:txBody>
      </p:sp>
      <p:sp>
        <p:nvSpPr>
          <p:cNvPr id="2059" name="Rectangle 11"/>
          <p:cNvSpPr>
            <a:spLocks noChangeArrowheads="1"/>
          </p:cNvSpPr>
          <p:nvPr/>
        </p:nvSpPr>
        <p:spPr bwMode="auto">
          <a:xfrm>
            <a:off x="281354" y="-85597"/>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Tree>
    <p:extLst>
      <p:ext uri="{BB962C8B-B14F-4D97-AF65-F5344CB8AC3E}">
        <p14:creationId xmlns:p14="http://schemas.microsoft.com/office/powerpoint/2010/main" xmlns="" val="19252266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0" y="-228600"/>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3"/>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77"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p:cNvSpPr>
            <p:nvPr/>
          </p:nvSpPr>
          <p:spPr bwMode="auto">
            <a:xfrm>
              <a:off x="2340" y="5273"/>
              <a:ext cx="5697" cy="5369"/>
            </a:xfrm>
            <a:custGeom>
              <a:avLst/>
              <a:gdLst/>
              <a:ahLst/>
              <a:cxnLst>
                <a:cxn ang="0">
                  <a:pos x="81" y="5295"/>
                </a:cxn>
                <a:cxn ang="0">
                  <a:pos x="1582" y="648"/>
                </a:cxn>
                <a:cxn ang="0">
                  <a:pos x="1420" y="1131"/>
                </a:cxn>
                <a:cxn ang="0">
                  <a:pos x="1472" y="718"/>
                </a:cxn>
                <a:cxn ang="0">
                  <a:pos x="1465" y="711"/>
                </a:cxn>
                <a:cxn ang="0">
                  <a:pos x="341" y="746"/>
                </a:cxn>
                <a:cxn ang="0">
                  <a:pos x="1397" y="1544"/>
                </a:cxn>
                <a:cxn ang="0">
                  <a:pos x="1047" y="2449"/>
                </a:cxn>
                <a:cxn ang="0">
                  <a:pos x="1397" y="1554"/>
                </a:cxn>
                <a:cxn ang="0">
                  <a:pos x="910" y="1381"/>
                </a:cxn>
                <a:cxn ang="0">
                  <a:pos x="958" y="2675"/>
                </a:cxn>
                <a:cxn ang="0">
                  <a:pos x="737" y="3242"/>
                </a:cxn>
                <a:cxn ang="0">
                  <a:pos x="442" y="2562"/>
                </a:cxn>
                <a:cxn ang="0">
                  <a:pos x="482" y="2562"/>
                </a:cxn>
                <a:cxn ang="0">
                  <a:pos x="2" y="3525"/>
                </a:cxn>
                <a:cxn ang="0">
                  <a:pos x="638" y="3873"/>
                </a:cxn>
                <a:cxn ang="0">
                  <a:pos x="644" y="3883"/>
                </a:cxn>
                <a:cxn ang="0">
                  <a:pos x="738" y="3658"/>
                </a:cxn>
                <a:cxn ang="0">
                  <a:pos x="595" y="3631"/>
                </a:cxn>
                <a:cxn ang="0">
                  <a:pos x="1052" y="2460"/>
                </a:cxn>
                <a:cxn ang="0">
                  <a:pos x="1057" y="2449"/>
                </a:cxn>
                <a:cxn ang="0">
                  <a:pos x="1409" y="1548"/>
                </a:cxn>
                <a:cxn ang="0">
                  <a:pos x="1548" y="1178"/>
                </a:cxn>
                <a:cxn ang="0">
                  <a:pos x="1576" y="666"/>
                </a:cxn>
                <a:cxn ang="0">
                  <a:pos x="1952" y="446"/>
                </a:cxn>
                <a:cxn ang="0">
                  <a:pos x="1673" y="1073"/>
                </a:cxn>
                <a:cxn ang="0">
                  <a:pos x="1952" y="446"/>
                </a:cxn>
                <a:cxn ang="0">
                  <a:pos x="1694" y="1073"/>
                </a:cxn>
                <a:cxn ang="0">
                  <a:pos x="1962" y="456"/>
                </a:cxn>
                <a:cxn ang="0">
                  <a:pos x="1882" y="5348"/>
                </a:cxn>
                <a:cxn ang="0">
                  <a:pos x="1144" y="5343"/>
                </a:cxn>
                <a:cxn ang="0">
                  <a:pos x="2049" y="5344"/>
                </a:cxn>
                <a:cxn ang="0">
                  <a:pos x="2535" y="139"/>
                </a:cxn>
                <a:cxn ang="0">
                  <a:pos x="2441" y="191"/>
                </a:cxn>
                <a:cxn ang="0">
                  <a:pos x="2433" y="184"/>
                </a:cxn>
                <a:cxn ang="0">
                  <a:pos x="2360" y="754"/>
                </a:cxn>
                <a:cxn ang="0">
                  <a:pos x="2550" y="121"/>
                </a:cxn>
                <a:cxn ang="0">
                  <a:pos x="2757" y="18"/>
                </a:cxn>
                <a:cxn ang="0">
                  <a:pos x="2646" y="79"/>
                </a:cxn>
                <a:cxn ang="0">
                  <a:pos x="2638" y="73"/>
                </a:cxn>
                <a:cxn ang="0">
                  <a:pos x="2485" y="695"/>
                </a:cxn>
                <a:cxn ang="0">
                  <a:pos x="2772" y="0"/>
                </a:cxn>
                <a:cxn ang="0">
                  <a:pos x="2049" y="5344"/>
                </a:cxn>
                <a:cxn ang="0">
                  <a:pos x="3263" y="5309"/>
                </a:cxn>
                <a:cxn ang="0">
                  <a:pos x="2815" y="5313"/>
                </a:cxn>
                <a:cxn ang="0">
                  <a:pos x="3283" y="5310"/>
                </a:cxn>
                <a:cxn ang="0">
                  <a:pos x="3332" y="5311"/>
                </a:cxn>
                <a:cxn ang="0">
                  <a:pos x="3838" y="5327"/>
                </a:cxn>
                <a:cxn ang="0">
                  <a:pos x="5358" y="3848"/>
                </a:cxn>
                <a:cxn ang="0">
                  <a:pos x="5353" y="3855"/>
                </a:cxn>
                <a:cxn ang="0">
                  <a:pos x="4125" y="5300"/>
                </a:cxn>
                <a:cxn ang="0">
                  <a:pos x="5696" y="3831"/>
                </a:cxn>
              </a:cxnLst>
              <a:rect l="0" t="0" r="r" b="b"/>
              <a:pathLst>
                <a:path w="5697" h="5369">
                  <a:moveTo>
                    <a:pt x="1144" y="5343"/>
                  </a:moveTo>
                  <a:lnTo>
                    <a:pt x="81" y="5285"/>
                  </a:lnTo>
                  <a:lnTo>
                    <a:pt x="81" y="5295"/>
                  </a:lnTo>
                  <a:lnTo>
                    <a:pt x="385" y="5311"/>
                  </a:lnTo>
                  <a:lnTo>
                    <a:pt x="1144" y="5343"/>
                  </a:lnTo>
                  <a:close/>
                  <a:moveTo>
                    <a:pt x="1582" y="648"/>
                  </a:moveTo>
                  <a:lnTo>
                    <a:pt x="1566" y="656"/>
                  </a:lnTo>
                  <a:lnTo>
                    <a:pt x="1566" y="666"/>
                  </a:lnTo>
                  <a:lnTo>
                    <a:pt x="1420" y="1131"/>
                  </a:lnTo>
                  <a:lnTo>
                    <a:pt x="1359" y="1109"/>
                  </a:lnTo>
                  <a:lnTo>
                    <a:pt x="1346" y="1104"/>
                  </a:lnTo>
                  <a:lnTo>
                    <a:pt x="1472" y="718"/>
                  </a:lnTo>
                  <a:lnTo>
                    <a:pt x="1566" y="666"/>
                  </a:lnTo>
                  <a:lnTo>
                    <a:pt x="1566" y="656"/>
                  </a:lnTo>
                  <a:lnTo>
                    <a:pt x="1465" y="711"/>
                  </a:lnTo>
                  <a:lnTo>
                    <a:pt x="1337" y="1101"/>
                  </a:lnTo>
                  <a:lnTo>
                    <a:pt x="345" y="738"/>
                  </a:lnTo>
                  <a:lnTo>
                    <a:pt x="341" y="746"/>
                  </a:lnTo>
                  <a:lnTo>
                    <a:pt x="1541" y="1185"/>
                  </a:lnTo>
                  <a:lnTo>
                    <a:pt x="1400" y="1545"/>
                  </a:lnTo>
                  <a:lnTo>
                    <a:pt x="1397" y="1544"/>
                  </a:lnTo>
                  <a:lnTo>
                    <a:pt x="1397" y="1554"/>
                  </a:lnTo>
                  <a:lnTo>
                    <a:pt x="1047" y="2449"/>
                  </a:lnTo>
                  <a:lnTo>
                    <a:pt x="540" y="2308"/>
                  </a:lnTo>
                  <a:lnTo>
                    <a:pt x="915" y="1393"/>
                  </a:lnTo>
                  <a:lnTo>
                    <a:pt x="1397" y="1554"/>
                  </a:lnTo>
                  <a:lnTo>
                    <a:pt x="1397" y="1544"/>
                  </a:lnTo>
                  <a:lnTo>
                    <a:pt x="944" y="1393"/>
                  </a:lnTo>
                  <a:lnTo>
                    <a:pt x="910" y="1381"/>
                  </a:lnTo>
                  <a:lnTo>
                    <a:pt x="528" y="2314"/>
                  </a:lnTo>
                  <a:lnTo>
                    <a:pt x="1043" y="2458"/>
                  </a:lnTo>
                  <a:lnTo>
                    <a:pt x="958" y="2675"/>
                  </a:lnTo>
                  <a:lnTo>
                    <a:pt x="955" y="2674"/>
                  </a:lnTo>
                  <a:lnTo>
                    <a:pt x="955" y="2684"/>
                  </a:lnTo>
                  <a:lnTo>
                    <a:pt x="737" y="3242"/>
                  </a:lnTo>
                  <a:lnTo>
                    <a:pt x="585" y="3631"/>
                  </a:lnTo>
                  <a:lnTo>
                    <a:pt x="61" y="3536"/>
                  </a:lnTo>
                  <a:lnTo>
                    <a:pt x="442" y="2562"/>
                  </a:lnTo>
                  <a:lnTo>
                    <a:pt x="955" y="2684"/>
                  </a:lnTo>
                  <a:lnTo>
                    <a:pt x="955" y="2674"/>
                  </a:lnTo>
                  <a:lnTo>
                    <a:pt x="482" y="2562"/>
                  </a:lnTo>
                  <a:lnTo>
                    <a:pt x="437" y="2551"/>
                  </a:lnTo>
                  <a:lnTo>
                    <a:pt x="52" y="3534"/>
                  </a:lnTo>
                  <a:lnTo>
                    <a:pt x="2" y="3525"/>
                  </a:lnTo>
                  <a:lnTo>
                    <a:pt x="0" y="3534"/>
                  </a:lnTo>
                  <a:lnTo>
                    <a:pt x="731" y="3666"/>
                  </a:lnTo>
                  <a:lnTo>
                    <a:pt x="638" y="3873"/>
                  </a:lnTo>
                  <a:lnTo>
                    <a:pt x="1" y="3801"/>
                  </a:lnTo>
                  <a:lnTo>
                    <a:pt x="0" y="3810"/>
                  </a:lnTo>
                  <a:lnTo>
                    <a:pt x="644" y="3883"/>
                  </a:lnTo>
                  <a:lnTo>
                    <a:pt x="742" y="3665"/>
                  </a:lnTo>
                  <a:lnTo>
                    <a:pt x="737" y="3663"/>
                  </a:lnTo>
                  <a:lnTo>
                    <a:pt x="738" y="3658"/>
                  </a:lnTo>
                  <a:lnTo>
                    <a:pt x="594" y="3632"/>
                  </a:lnTo>
                  <a:lnTo>
                    <a:pt x="595" y="3631"/>
                  </a:lnTo>
                  <a:lnTo>
                    <a:pt x="967" y="2677"/>
                  </a:lnTo>
                  <a:lnTo>
                    <a:pt x="1052" y="2460"/>
                  </a:lnTo>
                  <a:lnTo>
                    <a:pt x="1054" y="2455"/>
                  </a:lnTo>
                  <a:lnTo>
                    <a:pt x="1057" y="2449"/>
                  </a:lnTo>
                  <a:lnTo>
                    <a:pt x="1111" y="2311"/>
                  </a:lnTo>
                  <a:lnTo>
                    <a:pt x="1409" y="1548"/>
                  </a:lnTo>
                  <a:lnTo>
                    <a:pt x="1551" y="1184"/>
                  </a:lnTo>
                  <a:lnTo>
                    <a:pt x="1547" y="1183"/>
                  </a:lnTo>
                  <a:lnTo>
                    <a:pt x="1548" y="1178"/>
                  </a:lnTo>
                  <a:lnTo>
                    <a:pt x="1429" y="1134"/>
                  </a:lnTo>
                  <a:lnTo>
                    <a:pt x="1430" y="1131"/>
                  </a:lnTo>
                  <a:lnTo>
                    <a:pt x="1576" y="666"/>
                  </a:lnTo>
                  <a:lnTo>
                    <a:pt x="1582" y="648"/>
                  </a:lnTo>
                  <a:close/>
                  <a:moveTo>
                    <a:pt x="1968" y="438"/>
                  </a:moveTo>
                  <a:lnTo>
                    <a:pt x="1952" y="446"/>
                  </a:lnTo>
                  <a:lnTo>
                    <a:pt x="1952" y="456"/>
                  </a:lnTo>
                  <a:lnTo>
                    <a:pt x="1773" y="1025"/>
                  </a:lnTo>
                  <a:lnTo>
                    <a:pt x="1673" y="1073"/>
                  </a:lnTo>
                  <a:lnTo>
                    <a:pt x="1858" y="508"/>
                  </a:lnTo>
                  <a:lnTo>
                    <a:pt x="1952" y="456"/>
                  </a:lnTo>
                  <a:lnTo>
                    <a:pt x="1952" y="446"/>
                  </a:lnTo>
                  <a:lnTo>
                    <a:pt x="1851" y="501"/>
                  </a:lnTo>
                  <a:lnTo>
                    <a:pt x="1658" y="1090"/>
                  </a:lnTo>
                  <a:lnTo>
                    <a:pt x="1694" y="1073"/>
                  </a:lnTo>
                  <a:lnTo>
                    <a:pt x="1781" y="1031"/>
                  </a:lnTo>
                  <a:lnTo>
                    <a:pt x="1851" y="809"/>
                  </a:lnTo>
                  <a:lnTo>
                    <a:pt x="1962" y="456"/>
                  </a:lnTo>
                  <a:lnTo>
                    <a:pt x="1968" y="438"/>
                  </a:lnTo>
                  <a:close/>
                  <a:moveTo>
                    <a:pt x="2049" y="5344"/>
                  </a:moveTo>
                  <a:lnTo>
                    <a:pt x="1882" y="5348"/>
                  </a:lnTo>
                  <a:lnTo>
                    <a:pt x="1609" y="5350"/>
                  </a:lnTo>
                  <a:lnTo>
                    <a:pt x="1338" y="5348"/>
                  </a:lnTo>
                  <a:lnTo>
                    <a:pt x="1144" y="5343"/>
                  </a:lnTo>
                  <a:lnTo>
                    <a:pt x="1600" y="5368"/>
                  </a:lnTo>
                  <a:lnTo>
                    <a:pt x="1931" y="5350"/>
                  </a:lnTo>
                  <a:lnTo>
                    <a:pt x="2049" y="5344"/>
                  </a:lnTo>
                  <a:close/>
                  <a:moveTo>
                    <a:pt x="2550" y="121"/>
                  </a:moveTo>
                  <a:lnTo>
                    <a:pt x="2535" y="129"/>
                  </a:lnTo>
                  <a:lnTo>
                    <a:pt x="2535" y="139"/>
                  </a:lnTo>
                  <a:lnTo>
                    <a:pt x="2352" y="748"/>
                  </a:lnTo>
                  <a:lnTo>
                    <a:pt x="2252" y="796"/>
                  </a:lnTo>
                  <a:lnTo>
                    <a:pt x="2441" y="191"/>
                  </a:lnTo>
                  <a:lnTo>
                    <a:pt x="2535" y="139"/>
                  </a:lnTo>
                  <a:lnTo>
                    <a:pt x="2535" y="129"/>
                  </a:lnTo>
                  <a:lnTo>
                    <a:pt x="2433" y="184"/>
                  </a:lnTo>
                  <a:lnTo>
                    <a:pt x="2237" y="813"/>
                  </a:lnTo>
                  <a:lnTo>
                    <a:pt x="2273" y="796"/>
                  </a:lnTo>
                  <a:lnTo>
                    <a:pt x="2360" y="754"/>
                  </a:lnTo>
                  <a:lnTo>
                    <a:pt x="2384" y="675"/>
                  </a:lnTo>
                  <a:lnTo>
                    <a:pt x="2545" y="139"/>
                  </a:lnTo>
                  <a:lnTo>
                    <a:pt x="2550" y="121"/>
                  </a:lnTo>
                  <a:close/>
                  <a:moveTo>
                    <a:pt x="2772" y="0"/>
                  </a:moveTo>
                  <a:lnTo>
                    <a:pt x="2757" y="8"/>
                  </a:lnTo>
                  <a:lnTo>
                    <a:pt x="2757" y="18"/>
                  </a:lnTo>
                  <a:lnTo>
                    <a:pt x="2567" y="645"/>
                  </a:lnTo>
                  <a:lnTo>
                    <a:pt x="2464" y="695"/>
                  </a:lnTo>
                  <a:lnTo>
                    <a:pt x="2646" y="79"/>
                  </a:lnTo>
                  <a:lnTo>
                    <a:pt x="2757" y="18"/>
                  </a:lnTo>
                  <a:lnTo>
                    <a:pt x="2757" y="8"/>
                  </a:lnTo>
                  <a:lnTo>
                    <a:pt x="2638" y="73"/>
                  </a:lnTo>
                  <a:lnTo>
                    <a:pt x="2614" y="153"/>
                  </a:lnTo>
                  <a:lnTo>
                    <a:pt x="2449" y="712"/>
                  </a:lnTo>
                  <a:lnTo>
                    <a:pt x="2485" y="695"/>
                  </a:lnTo>
                  <a:lnTo>
                    <a:pt x="2575" y="651"/>
                  </a:lnTo>
                  <a:lnTo>
                    <a:pt x="2766" y="18"/>
                  </a:lnTo>
                  <a:lnTo>
                    <a:pt x="2772" y="0"/>
                  </a:lnTo>
                  <a:close/>
                  <a:moveTo>
                    <a:pt x="2815" y="5313"/>
                  </a:moveTo>
                  <a:lnTo>
                    <a:pt x="2591" y="5319"/>
                  </a:lnTo>
                  <a:lnTo>
                    <a:pt x="2049" y="5344"/>
                  </a:lnTo>
                  <a:lnTo>
                    <a:pt x="2815" y="5313"/>
                  </a:lnTo>
                  <a:close/>
                  <a:moveTo>
                    <a:pt x="3283" y="5310"/>
                  </a:moveTo>
                  <a:lnTo>
                    <a:pt x="3263" y="5309"/>
                  </a:lnTo>
                  <a:lnTo>
                    <a:pt x="3063" y="5300"/>
                  </a:lnTo>
                  <a:lnTo>
                    <a:pt x="2855" y="5311"/>
                  </a:lnTo>
                  <a:lnTo>
                    <a:pt x="2815" y="5313"/>
                  </a:lnTo>
                  <a:lnTo>
                    <a:pt x="3030" y="5309"/>
                  </a:lnTo>
                  <a:lnTo>
                    <a:pt x="3137" y="5309"/>
                  </a:lnTo>
                  <a:lnTo>
                    <a:pt x="3283" y="5310"/>
                  </a:lnTo>
                  <a:close/>
                  <a:moveTo>
                    <a:pt x="3838" y="5327"/>
                  </a:moveTo>
                  <a:lnTo>
                    <a:pt x="3575" y="5316"/>
                  </a:lnTo>
                  <a:lnTo>
                    <a:pt x="3332" y="5311"/>
                  </a:lnTo>
                  <a:lnTo>
                    <a:pt x="3283" y="5310"/>
                  </a:lnTo>
                  <a:lnTo>
                    <a:pt x="3837" y="5336"/>
                  </a:lnTo>
                  <a:lnTo>
                    <a:pt x="3838" y="5327"/>
                  </a:lnTo>
                  <a:close/>
                  <a:moveTo>
                    <a:pt x="5696" y="3831"/>
                  </a:moveTo>
                  <a:lnTo>
                    <a:pt x="5695" y="3822"/>
                  </a:lnTo>
                  <a:lnTo>
                    <a:pt x="5358" y="3848"/>
                  </a:lnTo>
                  <a:lnTo>
                    <a:pt x="4417" y="3496"/>
                  </a:lnTo>
                  <a:lnTo>
                    <a:pt x="4414" y="3504"/>
                  </a:lnTo>
                  <a:lnTo>
                    <a:pt x="5353" y="3855"/>
                  </a:lnTo>
                  <a:lnTo>
                    <a:pt x="5216" y="5241"/>
                  </a:lnTo>
                  <a:lnTo>
                    <a:pt x="4125" y="5291"/>
                  </a:lnTo>
                  <a:lnTo>
                    <a:pt x="4125" y="5300"/>
                  </a:lnTo>
                  <a:lnTo>
                    <a:pt x="5225" y="5250"/>
                  </a:lnTo>
                  <a:lnTo>
                    <a:pt x="5362" y="3856"/>
                  </a:lnTo>
                  <a:lnTo>
                    <a:pt x="5696" y="3831"/>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4"/>
            <a:srcRect/>
            <a:stretch>
              <a:fillRect/>
            </a:stretch>
          </p:blipFill>
          <p:spPr bwMode="auto">
            <a:xfrm>
              <a:off x="3571" y="6011"/>
              <a:ext cx="187" cy="362"/>
            </a:xfrm>
            <a:prstGeom prst="rect">
              <a:avLst/>
            </a:prstGeom>
            <a:noFill/>
          </p:spPr>
        </p:pic>
        <p:sp>
          <p:nvSpPr>
            <p:cNvPr id="2053" name="AutoShape 5"/>
            <p:cNvSpPr>
              <a:spLocks/>
            </p:cNvSpPr>
            <p:nvPr/>
          </p:nvSpPr>
          <p:spPr bwMode="auto">
            <a:xfrm>
              <a:off x="2448" y="3182"/>
              <a:ext cx="11133" cy="6819"/>
            </a:xfrm>
            <a:custGeom>
              <a:avLst/>
              <a:gdLst/>
              <a:ahLst/>
              <a:cxnLst>
                <a:cxn ang="0">
                  <a:pos x="0" y="6816"/>
                </a:cxn>
                <a:cxn ang="0">
                  <a:pos x="731" y="5964"/>
                </a:cxn>
                <a:cxn ang="0">
                  <a:pos x="301" y="6795"/>
                </a:cxn>
                <a:cxn ang="0">
                  <a:pos x="594" y="5993"/>
                </a:cxn>
                <a:cxn ang="0">
                  <a:pos x="727" y="5976"/>
                </a:cxn>
                <a:cxn ang="0">
                  <a:pos x="1142" y="4680"/>
                </a:cxn>
                <a:cxn ang="0">
                  <a:pos x="1142" y="4680"/>
                </a:cxn>
                <a:cxn ang="0">
                  <a:pos x="740" y="5471"/>
                </a:cxn>
                <a:cxn ang="0">
                  <a:pos x="1157" y="4666"/>
                </a:cxn>
                <a:cxn ang="0">
                  <a:pos x="1135" y="5365"/>
                </a:cxn>
                <a:cxn ang="0">
                  <a:pos x="1383" y="4593"/>
                </a:cxn>
                <a:cxn ang="0">
                  <a:pos x="1142" y="5372"/>
                </a:cxn>
                <a:cxn ang="0">
                  <a:pos x="1468" y="5818"/>
                </a:cxn>
                <a:cxn ang="0">
                  <a:pos x="1308" y="5866"/>
                </a:cxn>
                <a:cxn ang="0">
                  <a:pos x="982" y="6805"/>
                </a:cxn>
                <a:cxn ang="0">
                  <a:pos x="1482" y="5814"/>
                </a:cxn>
                <a:cxn ang="0">
                  <a:pos x="1271" y="4216"/>
                </a:cxn>
                <a:cxn ang="0">
                  <a:pos x="1514" y="3517"/>
                </a:cxn>
                <a:cxn ang="0">
                  <a:pos x="1278" y="4223"/>
                </a:cxn>
                <a:cxn ang="0">
                  <a:pos x="1728" y="3417"/>
                </a:cxn>
                <a:cxn ang="0">
                  <a:pos x="1395" y="4163"/>
                </a:cxn>
                <a:cxn ang="0">
                  <a:pos x="1615" y="3469"/>
                </a:cxn>
                <a:cxn ang="0">
                  <a:pos x="1552" y="3969"/>
                </a:cxn>
                <a:cxn ang="0">
                  <a:pos x="1783" y="4464"/>
                </a:cxn>
                <a:cxn ang="0">
                  <a:pos x="1671" y="4509"/>
                </a:cxn>
                <a:cxn ang="0">
                  <a:pos x="1417" y="5305"/>
                </a:cxn>
                <a:cxn ang="0">
                  <a:pos x="1796" y="4459"/>
                </a:cxn>
                <a:cxn ang="0">
                  <a:pos x="1816" y="3983"/>
                </a:cxn>
                <a:cxn ang="0">
                  <a:pos x="2031" y="3275"/>
                </a:cxn>
                <a:cxn ang="0">
                  <a:pos x="1823" y="3989"/>
                </a:cxn>
                <a:cxn ang="0">
                  <a:pos x="2042" y="4380"/>
                </a:cxn>
                <a:cxn ang="0">
                  <a:pos x="1930" y="4426"/>
                </a:cxn>
                <a:cxn ang="0">
                  <a:pos x="1900" y="4493"/>
                </a:cxn>
                <a:cxn ang="0">
                  <a:pos x="2051" y="4389"/>
                </a:cxn>
                <a:cxn ang="0">
                  <a:pos x="2231" y="3192"/>
                </a:cxn>
                <a:cxn ang="0">
                  <a:pos x="2231" y="3192"/>
                </a:cxn>
                <a:cxn ang="0">
                  <a:pos x="1898" y="3957"/>
                </a:cxn>
                <a:cxn ang="0">
                  <a:pos x="2246" y="3175"/>
                </a:cxn>
                <a:cxn ang="0">
                  <a:pos x="7480" y="4599"/>
                </a:cxn>
                <a:cxn ang="0">
                  <a:pos x="7471" y="2945"/>
                </a:cxn>
                <a:cxn ang="0">
                  <a:pos x="7862" y="531"/>
                </a:cxn>
                <a:cxn ang="0">
                  <a:pos x="7936" y="2804"/>
                </a:cxn>
                <a:cxn ang="0">
                  <a:pos x="7936" y="2804"/>
                </a:cxn>
                <a:cxn ang="0">
                  <a:pos x="7961" y="1614"/>
                </a:cxn>
                <a:cxn ang="0">
                  <a:pos x="7972" y="1913"/>
                </a:cxn>
                <a:cxn ang="0">
                  <a:pos x="8332" y="300"/>
                </a:cxn>
                <a:cxn ang="0">
                  <a:pos x="8497" y="1407"/>
                </a:cxn>
                <a:cxn ang="0">
                  <a:pos x="8497" y="1407"/>
                </a:cxn>
                <a:cxn ang="0">
                  <a:pos x="8495" y="2635"/>
                </a:cxn>
                <a:cxn ang="0">
                  <a:pos x="8513" y="1710"/>
                </a:cxn>
                <a:cxn ang="0">
                  <a:pos x="8867" y="31"/>
                </a:cxn>
                <a:cxn ang="0">
                  <a:pos x="9072" y="1179"/>
                </a:cxn>
                <a:cxn ang="0">
                  <a:pos x="9072" y="1179"/>
                </a:cxn>
                <a:cxn ang="0">
                  <a:pos x="9130" y="2446"/>
                </a:cxn>
                <a:cxn ang="0">
                  <a:pos x="9100" y="1490"/>
                </a:cxn>
                <a:cxn ang="0">
                  <a:pos x="10455" y="1000"/>
                </a:cxn>
                <a:cxn ang="0">
                  <a:pos x="10862" y="2990"/>
                </a:cxn>
                <a:cxn ang="0">
                  <a:pos x="10862" y="2990"/>
                </a:cxn>
                <a:cxn ang="0">
                  <a:pos x="11124" y="4319"/>
                </a:cxn>
              </a:cxnLst>
              <a:rect l="0" t="0" r="r" b="b"/>
              <a:pathLst>
                <a:path w="11133" h="6819">
                  <a:moveTo>
                    <a:pt x="533" y="5974"/>
                  </a:moveTo>
                  <a:lnTo>
                    <a:pt x="532" y="5965"/>
                  </a:lnTo>
                  <a:lnTo>
                    <a:pt x="328" y="5992"/>
                  </a:lnTo>
                  <a:lnTo>
                    <a:pt x="0" y="6816"/>
                  </a:lnTo>
                  <a:lnTo>
                    <a:pt x="9" y="6819"/>
                  </a:lnTo>
                  <a:lnTo>
                    <a:pt x="335" y="6000"/>
                  </a:lnTo>
                  <a:lnTo>
                    <a:pt x="533" y="5974"/>
                  </a:lnTo>
                  <a:close/>
                  <a:moveTo>
                    <a:pt x="731" y="5964"/>
                  </a:moveTo>
                  <a:lnTo>
                    <a:pt x="717" y="5967"/>
                  </a:lnTo>
                  <a:lnTo>
                    <a:pt x="717" y="5976"/>
                  </a:lnTo>
                  <a:lnTo>
                    <a:pt x="430" y="6784"/>
                  </a:lnTo>
                  <a:lnTo>
                    <a:pt x="301" y="6795"/>
                  </a:lnTo>
                  <a:lnTo>
                    <a:pt x="601" y="6001"/>
                  </a:lnTo>
                  <a:lnTo>
                    <a:pt x="717" y="5976"/>
                  </a:lnTo>
                  <a:lnTo>
                    <a:pt x="717" y="5967"/>
                  </a:lnTo>
                  <a:lnTo>
                    <a:pt x="594" y="5993"/>
                  </a:lnTo>
                  <a:lnTo>
                    <a:pt x="287" y="6806"/>
                  </a:lnTo>
                  <a:lnTo>
                    <a:pt x="407" y="6795"/>
                  </a:lnTo>
                  <a:lnTo>
                    <a:pt x="436" y="6793"/>
                  </a:lnTo>
                  <a:lnTo>
                    <a:pt x="727" y="5976"/>
                  </a:lnTo>
                  <a:lnTo>
                    <a:pt x="731" y="5964"/>
                  </a:lnTo>
                  <a:close/>
                  <a:moveTo>
                    <a:pt x="1157" y="4666"/>
                  </a:moveTo>
                  <a:lnTo>
                    <a:pt x="1142" y="4671"/>
                  </a:lnTo>
                  <a:lnTo>
                    <a:pt x="1142" y="4680"/>
                  </a:lnTo>
                  <a:lnTo>
                    <a:pt x="883" y="5427"/>
                  </a:lnTo>
                  <a:lnTo>
                    <a:pt x="755" y="5458"/>
                  </a:lnTo>
                  <a:lnTo>
                    <a:pt x="1031" y="4716"/>
                  </a:lnTo>
                  <a:lnTo>
                    <a:pt x="1142" y="4680"/>
                  </a:lnTo>
                  <a:lnTo>
                    <a:pt x="1142" y="4671"/>
                  </a:lnTo>
                  <a:lnTo>
                    <a:pt x="1024" y="4709"/>
                  </a:lnTo>
                  <a:lnTo>
                    <a:pt x="995" y="4785"/>
                  </a:lnTo>
                  <a:lnTo>
                    <a:pt x="740" y="5471"/>
                  </a:lnTo>
                  <a:lnTo>
                    <a:pt x="793" y="5458"/>
                  </a:lnTo>
                  <a:lnTo>
                    <a:pt x="890" y="5434"/>
                  </a:lnTo>
                  <a:lnTo>
                    <a:pt x="1152" y="4680"/>
                  </a:lnTo>
                  <a:lnTo>
                    <a:pt x="1157" y="4666"/>
                  </a:lnTo>
                  <a:close/>
                  <a:moveTo>
                    <a:pt x="1397" y="4588"/>
                  </a:moveTo>
                  <a:lnTo>
                    <a:pt x="1383" y="4593"/>
                  </a:lnTo>
                  <a:lnTo>
                    <a:pt x="1383" y="4602"/>
                  </a:lnTo>
                  <a:lnTo>
                    <a:pt x="1135" y="5365"/>
                  </a:lnTo>
                  <a:lnTo>
                    <a:pt x="1006" y="5396"/>
                  </a:lnTo>
                  <a:lnTo>
                    <a:pt x="1271" y="4639"/>
                  </a:lnTo>
                  <a:lnTo>
                    <a:pt x="1383" y="4602"/>
                  </a:lnTo>
                  <a:lnTo>
                    <a:pt x="1383" y="4593"/>
                  </a:lnTo>
                  <a:lnTo>
                    <a:pt x="1264" y="4631"/>
                  </a:lnTo>
                  <a:lnTo>
                    <a:pt x="992" y="5409"/>
                  </a:lnTo>
                  <a:lnTo>
                    <a:pt x="1045" y="5396"/>
                  </a:lnTo>
                  <a:lnTo>
                    <a:pt x="1142" y="5372"/>
                  </a:lnTo>
                  <a:lnTo>
                    <a:pt x="1392" y="4602"/>
                  </a:lnTo>
                  <a:lnTo>
                    <a:pt x="1397" y="4588"/>
                  </a:lnTo>
                  <a:close/>
                  <a:moveTo>
                    <a:pt x="1482" y="5814"/>
                  </a:moveTo>
                  <a:lnTo>
                    <a:pt x="1468" y="5818"/>
                  </a:lnTo>
                  <a:lnTo>
                    <a:pt x="1468" y="5827"/>
                  </a:lnTo>
                  <a:lnTo>
                    <a:pt x="1157" y="6784"/>
                  </a:lnTo>
                  <a:lnTo>
                    <a:pt x="995" y="6795"/>
                  </a:lnTo>
                  <a:lnTo>
                    <a:pt x="1308" y="5866"/>
                  </a:lnTo>
                  <a:lnTo>
                    <a:pt x="1468" y="5827"/>
                  </a:lnTo>
                  <a:lnTo>
                    <a:pt x="1468" y="5818"/>
                  </a:lnTo>
                  <a:lnTo>
                    <a:pt x="1301" y="5859"/>
                  </a:lnTo>
                  <a:lnTo>
                    <a:pt x="982" y="6805"/>
                  </a:lnTo>
                  <a:lnTo>
                    <a:pt x="1126" y="6795"/>
                  </a:lnTo>
                  <a:lnTo>
                    <a:pt x="1164" y="6793"/>
                  </a:lnTo>
                  <a:lnTo>
                    <a:pt x="1478" y="5827"/>
                  </a:lnTo>
                  <a:lnTo>
                    <a:pt x="1482" y="5814"/>
                  </a:lnTo>
                  <a:close/>
                  <a:moveTo>
                    <a:pt x="1530" y="3509"/>
                  </a:moveTo>
                  <a:lnTo>
                    <a:pt x="1514" y="3517"/>
                  </a:lnTo>
                  <a:lnTo>
                    <a:pt x="1514" y="3527"/>
                  </a:lnTo>
                  <a:lnTo>
                    <a:pt x="1271" y="4216"/>
                  </a:lnTo>
                  <a:lnTo>
                    <a:pt x="1172" y="4259"/>
                  </a:lnTo>
                  <a:lnTo>
                    <a:pt x="1424" y="3569"/>
                  </a:lnTo>
                  <a:lnTo>
                    <a:pt x="1514" y="3527"/>
                  </a:lnTo>
                  <a:lnTo>
                    <a:pt x="1514" y="3517"/>
                  </a:lnTo>
                  <a:lnTo>
                    <a:pt x="1417" y="3562"/>
                  </a:lnTo>
                  <a:lnTo>
                    <a:pt x="1156" y="4275"/>
                  </a:lnTo>
                  <a:lnTo>
                    <a:pt x="1195" y="4259"/>
                  </a:lnTo>
                  <a:lnTo>
                    <a:pt x="1278" y="4223"/>
                  </a:lnTo>
                  <a:lnTo>
                    <a:pt x="1390" y="3906"/>
                  </a:lnTo>
                  <a:lnTo>
                    <a:pt x="1524" y="3527"/>
                  </a:lnTo>
                  <a:lnTo>
                    <a:pt x="1530" y="3509"/>
                  </a:lnTo>
                  <a:close/>
                  <a:moveTo>
                    <a:pt x="1728" y="3417"/>
                  </a:moveTo>
                  <a:lnTo>
                    <a:pt x="1713" y="3424"/>
                  </a:lnTo>
                  <a:lnTo>
                    <a:pt x="1713" y="3434"/>
                  </a:lnTo>
                  <a:lnTo>
                    <a:pt x="1494" y="4121"/>
                  </a:lnTo>
                  <a:lnTo>
                    <a:pt x="1395" y="4163"/>
                  </a:lnTo>
                  <a:lnTo>
                    <a:pt x="1623" y="3476"/>
                  </a:lnTo>
                  <a:lnTo>
                    <a:pt x="1713" y="3434"/>
                  </a:lnTo>
                  <a:lnTo>
                    <a:pt x="1713" y="3424"/>
                  </a:lnTo>
                  <a:lnTo>
                    <a:pt x="1615" y="3469"/>
                  </a:lnTo>
                  <a:lnTo>
                    <a:pt x="1380" y="4179"/>
                  </a:lnTo>
                  <a:lnTo>
                    <a:pt x="1418" y="4163"/>
                  </a:lnTo>
                  <a:lnTo>
                    <a:pt x="1501" y="4127"/>
                  </a:lnTo>
                  <a:lnTo>
                    <a:pt x="1552" y="3969"/>
                  </a:lnTo>
                  <a:lnTo>
                    <a:pt x="1722" y="3434"/>
                  </a:lnTo>
                  <a:lnTo>
                    <a:pt x="1728" y="3417"/>
                  </a:lnTo>
                  <a:close/>
                  <a:moveTo>
                    <a:pt x="1796" y="4459"/>
                  </a:moveTo>
                  <a:lnTo>
                    <a:pt x="1783" y="4464"/>
                  </a:lnTo>
                  <a:lnTo>
                    <a:pt x="1783" y="4473"/>
                  </a:lnTo>
                  <a:lnTo>
                    <a:pt x="1559" y="5260"/>
                  </a:lnTo>
                  <a:lnTo>
                    <a:pt x="1430" y="5292"/>
                  </a:lnTo>
                  <a:lnTo>
                    <a:pt x="1671" y="4509"/>
                  </a:lnTo>
                  <a:lnTo>
                    <a:pt x="1783" y="4473"/>
                  </a:lnTo>
                  <a:lnTo>
                    <a:pt x="1783" y="4464"/>
                  </a:lnTo>
                  <a:lnTo>
                    <a:pt x="1663" y="4502"/>
                  </a:lnTo>
                  <a:lnTo>
                    <a:pt x="1417" y="5305"/>
                  </a:lnTo>
                  <a:lnTo>
                    <a:pt x="1468" y="5292"/>
                  </a:lnTo>
                  <a:lnTo>
                    <a:pt x="1566" y="5268"/>
                  </a:lnTo>
                  <a:lnTo>
                    <a:pt x="1792" y="4473"/>
                  </a:lnTo>
                  <a:lnTo>
                    <a:pt x="1796" y="4459"/>
                  </a:lnTo>
                  <a:close/>
                  <a:moveTo>
                    <a:pt x="2045" y="3268"/>
                  </a:moveTo>
                  <a:lnTo>
                    <a:pt x="2031" y="3275"/>
                  </a:lnTo>
                  <a:lnTo>
                    <a:pt x="2031" y="3285"/>
                  </a:lnTo>
                  <a:lnTo>
                    <a:pt x="1816" y="3983"/>
                  </a:lnTo>
                  <a:lnTo>
                    <a:pt x="1712" y="4027"/>
                  </a:lnTo>
                  <a:lnTo>
                    <a:pt x="1944" y="3326"/>
                  </a:lnTo>
                  <a:lnTo>
                    <a:pt x="2031" y="3285"/>
                  </a:lnTo>
                  <a:lnTo>
                    <a:pt x="2031" y="3275"/>
                  </a:lnTo>
                  <a:lnTo>
                    <a:pt x="1936" y="3319"/>
                  </a:lnTo>
                  <a:lnTo>
                    <a:pt x="1697" y="4044"/>
                  </a:lnTo>
                  <a:lnTo>
                    <a:pt x="1735" y="4027"/>
                  </a:lnTo>
                  <a:lnTo>
                    <a:pt x="1823" y="3989"/>
                  </a:lnTo>
                  <a:lnTo>
                    <a:pt x="2040" y="3285"/>
                  </a:lnTo>
                  <a:lnTo>
                    <a:pt x="2045" y="3268"/>
                  </a:lnTo>
                  <a:close/>
                  <a:moveTo>
                    <a:pt x="2055" y="4375"/>
                  </a:moveTo>
                  <a:lnTo>
                    <a:pt x="2042" y="4380"/>
                  </a:lnTo>
                  <a:lnTo>
                    <a:pt x="2042" y="4389"/>
                  </a:lnTo>
                  <a:lnTo>
                    <a:pt x="1818" y="5196"/>
                  </a:lnTo>
                  <a:lnTo>
                    <a:pt x="1690" y="5228"/>
                  </a:lnTo>
                  <a:lnTo>
                    <a:pt x="1930" y="4426"/>
                  </a:lnTo>
                  <a:lnTo>
                    <a:pt x="2042" y="4389"/>
                  </a:lnTo>
                  <a:lnTo>
                    <a:pt x="2042" y="4380"/>
                  </a:lnTo>
                  <a:lnTo>
                    <a:pt x="1923" y="4418"/>
                  </a:lnTo>
                  <a:lnTo>
                    <a:pt x="1900" y="4493"/>
                  </a:lnTo>
                  <a:lnTo>
                    <a:pt x="1676" y="5241"/>
                  </a:lnTo>
                  <a:lnTo>
                    <a:pt x="1728" y="5228"/>
                  </a:lnTo>
                  <a:lnTo>
                    <a:pt x="1826" y="5204"/>
                  </a:lnTo>
                  <a:lnTo>
                    <a:pt x="2051" y="4389"/>
                  </a:lnTo>
                  <a:lnTo>
                    <a:pt x="2055" y="4375"/>
                  </a:lnTo>
                  <a:close/>
                  <a:moveTo>
                    <a:pt x="2246" y="3175"/>
                  </a:moveTo>
                  <a:lnTo>
                    <a:pt x="2231" y="3182"/>
                  </a:lnTo>
                  <a:lnTo>
                    <a:pt x="2231" y="3192"/>
                  </a:lnTo>
                  <a:lnTo>
                    <a:pt x="2020" y="3895"/>
                  </a:lnTo>
                  <a:lnTo>
                    <a:pt x="1912" y="3941"/>
                  </a:lnTo>
                  <a:lnTo>
                    <a:pt x="2119" y="3244"/>
                  </a:lnTo>
                  <a:lnTo>
                    <a:pt x="2231" y="3192"/>
                  </a:lnTo>
                  <a:lnTo>
                    <a:pt x="2231" y="3182"/>
                  </a:lnTo>
                  <a:lnTo>
                    <a:pt x="2112" y="3237"/>
                  </a:lnTo>
                  <a:lnTo>
                    <a:pt x="2064" y="3397"/>
                  </a:lnTo>
                  <a:lnTo>
                    <a:pt x="1898" y="3957"/>
                  </a:lnTo>
                  <a:lnTo>
                    <a:pt x="1935" y="3941"/>
                  </a:lnTo>
                  <a:lnTo>
                    <a:pt x="2028" y="3902"/>
                  </a:lnTo>
                  <a:lnTo>
                    <a:pt x="2241" y="3192"/>
                  </a:lnTo>
                  <a:lnTo>
                    <a:pt x="2246" y="3175"/>
                  </a:lnTo>
                  <a:close/>
                  <a:moveTo>
                    <a:pt x="7480" y="3627"/>
                  </a:moveTo>
                  <a:lnTo>
                    <a:pt x="7471" y="3627"/>
                  </a:lnTo>
                  <a:lnTo>
                    <a:pt x="7471" y="4599"/>
                  </a:lnTo>
                  <a:lnTo>
                    <a:pt x="7480" y="4599"/>
                  </a:lnTo>
                  <a:lnTo>
                    <a:pt x="7480" y="3627"/>
                  </a:lnTo>
                  <a:close/>
                  <a:moveTo>
                    <a:pt x="7480" y="2098"/>
                  </a:moveTo>
                  <a:lnTo>
                    <a:pt x="7471" y="2098"/>
                  </a:lnTo>
                  <a:lnTo>
                    <a:pt x="7471" y="2945"/>
                  </a:lnTo>
                  <a:lnTo>
                    <a:pt x="7480" y="2945"/>
                  </a:lnTo>
                  <a:lnTo>
                    <a:pt x="7480" y="2098"/>
                  </a:lnTo>
                  <a:close/>
                  <a:moveTo>
                    <a:pt x="7898" y="1643"/>
                  </a:moveTo>
                  <a:lnTo>
                    <a:pt x="7862" y="531"/>
                  </a:lnTo>
                  <a:lnTo>
                    <a:pt x="7853" y="532"/>
                  </a:lnTo>
                  <a:lnTo>
                    <a:pt x="7889" y="1643"/>
                  </a:lnTo>
                  <a:lnTo>
                    <a:pt x="7898" y="1643"/>
                  </a:lnTo>
                  <a:close/>
                  <a:moveTo>
                    <a:pt x="7936" y="2804"/>
                  </a:moveTo>
                  <a:lnTo>
                    <a:pt x="7908" y="1939"/>
                  </a:lnTo>
                  <a:lnTo>
                    <a:pt x="7899" y="1939"/>
                  </a:lnTo>
                  <a:lnTo>
                    <a:pt x="7927" y="2804"/>
                  </a:lnTo>
                  <a:lnTo>
                    <a:pt x="7936" y="2804"/>
                  </a:lnTo>
                  <a:close/>
                  <a:moveTo>
                    <a:pt x="7970" y="1614"/>
                  </a:moveTo>
                  <a:lnTo>
                    <a:pt x="7929" y="498"/>
                  </a:lnTo>
                  <a:lnTo>
                    <a:pt x="7920" y="499"/>
                  </a:lnTo>
                  <a:lnTo>
                    <a:pt x="7961" y="1614"/>
                  </a:lnTo>
                  <a:lnTo>
                    <a:pt x="7970" y="1614"/>
                  </a:lnTo>
                  <a:close/>
                  <a:moveTo>
                    <a:pt x="8013" y="2784"/>
                  </a:moveTo>
                  <a:lnTo>
                    <a:pt x="7981" y="1913"/>
                  </a:lnTo>
                  <a:lnTo>
                    <a:pt x="7972" y="1913"/>
                  </a:lnTo>
                  <a:lnTo>
                    <a:pt x="8003" y="2784"/>
                  </a:lnTo>
                  <a:lnTo>
                    <a:pt x="8013" y="2784"/>
                  </a:lnTo>
                  <a:close/>
                  <a:moveTo>
                    <a:pt x="8416" y="1438"/>
                  </a:moveTo>
                  <a:lnTo>
                    <a:pt x="8332" y="300"/>
                  </a:lnTo>
                  <a:lnTo>
                    <a:pt x="8323" y="301"/>
                  </a:lnTo>
                  <a:lnTo>
                    <a:pt x="8407" y="1438"/>
                  </a:lnTo>
                  <a:lnTo>
                    <a:pt x="8416" y="1438"/>
                  </a:lnTo>
                  <a:close/>
                  <a:moveTo>
                    <a:pt x="8497" y="1407"/>
                  </a:moveTo>
                  <a:lnTo>
                    <a:pt x="8404" y="261"/>
                  </a:lnTo>
                  <a:lnTo>
                    <a:pt x="8394" y="261"/>
                  </a:lnTo>
                  <a:lnTo>
                    <a:pt x="8488" y="1407"/>
                  </a:lnTo>
                  <a:lnTo>
                    <a:pt x="8497" y="1407"/>
                  </a:lnTo>
                  <a:close/>
                  <a:moveTo>
                    <a:pt x="8504" y="2635"/>
                  </a:moveTo>
                  <a:lnTo>
                    <a:pt x="8438" y="1740"/>
                  </a:lnTo>
                  <a:lnTo>
                    <a:pt x="8429" y="1740"/>
                  </a:lnTo>
                  <a:lnTo>
                    <a:pt x="8495" y="2635"/>
                  </a:lnTo>
                  <a:lnTo>
                    <a:pt x="8504" y="2635"/>
                  </a:lnTo>
                  <a:close/>
                  <a:moveTo>
                    <a:pt x="8595" y="2609"/>
                  </a:moveTo>
                  <a:lnTo>
                    <a:pt x="8522" y="1709"/>
                  </a:lnTo>
                  <a:lnTo>
                    <a:pt x="8513" y="1710"/>
                  </a:lnTo>
                  <a:lnTo>
                    <a:pt x="8586" y="2609"/>
                  </a:lnTo>
                  <a:lnTo>
                    <a:pt x="8595" y="2609"/>
                  </a:lnTo>
                  <a:close/>
                  <a:moveTo>
                    <a:pt x="9000" y="1208"/>
                  </a:moveTo>
                  <a:lnTo>
                    <a:pt x="8867" y="31"/>
                  </a:lnTo>
                  <a:lnTo>
                    <a:pt x="8858" y="32"/>
                  </a:lnTo>
                  <a:lnTo>
                    <a:pt x="8991" y="1209"/>
                  </a:lnTo>
                  <a:lnTo>
                    <a:pt x="9000" y="1208"/>
                  </a:lnTo>
                  <a:close/>
                  <a:moveTo>
                    <a:pt x="9072" y="1179"/>
                  </a:moveTo>
                  <a:lnTo>
                    <a:pt x="8930" y="0"/>
                  </a:lnTo>
                  <a:lnTo>
                    <a:pt x="8921" y="1"/>
                  </a:lnTo>
                  <a:lnTo>
                    <a:pt x="9063" y="1180"/>
                  </a:lnTo>
                  <a:lnTo>
                    <a:pt x="9072" y="1179"/>
                  </a:lnTo>
                  <a:close/>
                  <a:moveTo>
                    <a:pt x="9139" y="2445"/>
                  </a:moveTo>
                  <a:lnTo>
                    <a:pt x="9035" y="1518"/>
                  </a:lnTo>
                  <a:lnTo>
                    <a:pt x="9026" y="1519"/>
                  </a:lnTo>
                  <a:lnTo>
                    <a:pt x="9130" y="2446"/>
                  </a:lnTo>
                  <a:lnTo>
                    <a:pt x="9139" y="2445"/>
                  </a:lnTo>
                  <a:close/>
                  <a:moveTo>
                    <a:pt x="9221" y="2419"/>
                  </a:moveTo>
                  <a:lnTo>
                    <a:pt x="9109" y="1489"/>
                  </a:lnTo>
                  <a:lnTo>
                    <a:pt x="9100" y="1490"/>
                  </a:lnTo>
                  <a:lnTo>
                    <a:pt x="9212" y="2420"/>
                  </a:lnTo>
                  <a:lnTo>
                    <a:pt x="9221" y="2419"/>
                  </a:lnTo>
                  <a:close/>
                  <a:moveTo>
                    <a:pt x="10610" y="1760"/>
                  </a:moveTo>
                  <a:lnTo>
                    <a:pt x="10455" y="1000"/>
                  </a:lnTo>
                  <a:lnTo>
                    <a:pt x="10446" y="1002"/>
                  </a:lnTo>
                  <a:lnTo>
                    <a:pt x="10601" y="1762"/>
                  </a:lnTo>
                  <a:lnTo>
                    <a:pt x="10610" y="1760"/>
                  </a:lnTo>
                  <a:close/>
                  <a:moveTo>
                    <a:pt x="10862" y="2990"/>
                  </a:moveTo>
                  <a:lnTo>
                    <a:pt x="10702" y="2207"/>
                  </a:lnTo>
                  <a:lnTo>
                    <a:pt x="10693" y="2208"/>
                  </a:lnTo>
                  <a:lnTo>
                    <a:pt x="10853" y="2992"/>
                  </a:lnTo>
                  <a:lnTo>
                    <a:pt x="10862" y="2990"/>
                  </a:lnTo>
                  <a:close/>
                  <a:moveTo>
                    <a:pt x="11132" y="4318"/>
                  </a:moveTo>
                  <a:lnTo>
                    <a:pt x="11004" y="3690"/>
                  </a:lnTo>
                  <a:lnTo>
                    <a:pt x="10995" y="3691"/>
                  </a:lnTo>
                  <a:lnTo>
                    <a:pt x="11124" y="4319"/>
                  </a:lnTo>
                  <a:lnTo>
                    <a:pt x="11132" y="4318"/>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5"/>
            <a:srcRect/>
            <a:stretch>
              <a:fillRect/>
            </a:stretch>
          </p:blipFill>
          <p:spPr bwMode="auto">
            <a:xfrm>
              <a:off x="13884" y="1127"/>
              <a:ext cx="1700" cy="1592"/>
            </a:xfrm>
            <a:prstGeom prst="rect">
              <a:avLst/>
            </a:prstGeom>
            <a:noFill/>
          </p:spPr>
        </p:pic>
      </p:grpSp>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a:t>
            </a:r>
            <a:r>
              <a:rPr lang="en-US" sz="1100" b="1" dirty="0">
                <a:solidFill>
                  <a:srgbClr val="0070C0"/>
                </a:solidFill>
                <a:latin typeface="Georgia" pitchFamily="18" charset="0"/>
              </a:rPr>
              <a:t> </a:t>
            </a:r>
            <a:r>
              <a:rPr lang="ro-RO" sz="1100" b="1" dirty="0">
                <a:solidFill>
                  <a:srgbClr val="0070C0"/>
                </a:solidFill>
                <a:latin typeface="Georgia" pitchFamily="18" charset="0"/>
              </a:rPr>
              <a:t>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3" name="Subtitlu 2"/>
          <p:cNvSpPr>
            <a:spLocks noGrp="1"/>
          </p:cNvSpPr>
          <p:nvPr>
            <p:ph type="subTitle" idx="1"/>
          </p:nvPr>
        </p:nvSpPr>
        <p:spPr>
          <a:xfrm>
            <a:off x="785786" y="1142990"/>
            <a:ext cx="7858180" cy="3765663"/>
          </a:xfrm>
        </p:spPr>
        <p:txBody>
          <a:bodyPr>
            <a:noAutofit/>
          </a:bodyPr>
          <a:lstStyle/>
          <a:p>
            <a:pPr marL="342900" lvl="0" indent="-342900" algn="l" defTabSz="914400">
              <a:buBlip>
                <a:blip r:embed="rId6"/>
              </a:buBlip>
            </a:pPr>
            <a:r>
              <a:rPr lang="ro-RO" sz="1800" b="1" i="1" dirty="0">
                <a:solidFill>
                  <a:schemeClr val="tx2">
                    <a:lumMod val="60000"/>
                    <a:lumOff val="40000"/>
                  </a:schemeClr>
                </a:solidFill>
                <a:latin typeface="Times New Roman" pitchFamily="18" charset="0"/>
                <a:cs typeface="Times New Roman" pitchFamily="18" charset="0"/>
              </a:rPr>
              <a:t>Serviciul Public Comunitar </a:t>
            </a:r>
            <a:r>
              <a:rPr lang="ro-RO" sz="1800" b="1" i="1" dirty="0" smtClean="0">
                <a:solidFill>
                  <a:schemeClr val="tx2">
                    <a:lumMod val="60000"/>
                    <a:lumOff val="40000"/>
                  </a:schemeClr>
                </a:solidFill>
                <a:latin typeface="Times New Roman" pitchFamily="18" charset="0"/>
                <a:cs typeface="Times New Roman" pitchFamily="18" charset="0"/>
              </a:rPr>
              <a:t>Permise </a:t>
            </a:r>
            <a:r>
              <a:rPr lang="ro-RO" sz="1800" b="1" i="1" dirty="0">
                <a:solidFill>
                  <a:schemeClr val="tx2">
                    <a:lumMod val="60000"/>
                    <a:lumOff val="40000"/>
                  </a:schemeClr>
                </a:solidFill>
                <a:latin typeface="Times New Roman" pitchFamily="18" charset="0"/>
                <a:cs typeface="Times New Roman" pitchFamily="18" charset="0"/>
              </a:rPr>
              <a:t>de Conducere și </a:t>
            </a:r>
            <a:r>
              <a:rPr lang="ro-RO" sz="1800" b="1" i="1" dirty="0" smtClean="0">
                <a:solidFill>
                  <a:schemeClr val="tx2">
                    <a:lumMod val="60000"/>
                    <a:lumOff val="40000"/>
                  </a:schemeClr>
                </a:solidFill>
                <a:latin typeface="Times New Roman" pitchFamily="18" charset="0"/>
                <a:cs typeface="Times New Roman" pitchFamily="18" charset="0"/>
              </a:rPr>
              <a:t>Înmatriculări</a:t>
            </a:r>
            <a:endParaRPr lang="ro-RO" sz="1800" b="1" i="1" dirty="0">
              <a:solidFill>
                <a:schemeClr val="tx2">
                  <a:lumMod val="60000"/>
                  <a:lumOff val="40000"/>
                </a:schemeClr>
              </a:solidFill>
              <a:latin typeface="Times New Roman" pitchFamily="18" charset="0"/>
              <a:cs typeface="Times New Roman" pitchFamily="18" charset="0"/>
            </a:endParaRPr>
          </a:p>
          <a:p>
            <a:pPr marL="342900" lvl="0" indent="-342900" algn="l" defTabSz="914400">
              <a:buFont typeface="Arial" pitchFamily="34" charset="0"/>
              <a:buChar char="•"/>
            </a:pPr>
            <a:endParaRPr lang="ro-RO" sz="800" b="1" i="1" dirty="0">
              <a:solidFill>
                <a:srgbClr val="3716FC"/>
              </a:solidFill>
            </a:endParaRPr>
          </a:p>
          <a:p>
            <a:pPr marL="342900" lvl="0" indent="-342900" algn="just" defTabSz="914400"/>
            <a:r>
              <a:rPr lang="en-US" sz="1200" i="1" dirty="0" smtClean="0">
                <a:solidFill>
                  <a:prstClr val="black"/>
                </a:solidFill>
                <a:latin typeface="Tahoma" pitchFamily="34" charset="0"/>
                <a:ea typeface="Tahoma" pitchFamily="34" charset="0"/>
                <a:cs typeface="Tahoma" pitchFamily="34" charset="0"/>
              </a:rPr>
              <a:t>	</a:t>
            </a:r>
            <a:r>
              <a:rPr lang="ro-RO" sz="1200" i="1" u="sng" dirty="0" smtClean="0">
                <a:solidFill>
                  <a:prstClr val="black"/>
                </a:solidFill>
                <a:latin typeface="Tahoma" pitchFamily="34" charset="0"/>
                <a:ea typeface="Tahoma" pitchFamily="34" charset="0"/>
                <a:cs typeface="Tahoma" pitchFamily="34" charset="0"/>
              </a:rPr>
              <a:t>Activitatea </a:t>
            </a:r>
            <a:r>
              <a:rPr lang="ro-RO" sz="1200" i="1" u="sng" dirty="0">
                <a:solidFill>
                  <a:prstClr val="black"/>
                </a:solidFill>
                <a:latin typeface="Tahoma" pitchFamily="34" charset="0"/>
                <a:ea typeface="Tahoma" pitchFamily="34" charset="0"/>
                <a:cs typeface="Tahoma" pitchFamily="34" charset="0"/>
              </a:rPr>
              <a:t>desfășurată pe linie de permise de conducere și examinări auto</a:t>
            </a:r>
          </a:p>
          <a:p>
            <a:pPr marL="342900" lvl="0" indent="-342900" algn="just" defTabSz="914400">
              <a:buFont typeface="Arial" pitchFamily="34" charset="0"/>
              <a:buChar char="•"/>
            </a:pPr>
            <a:r>
              <a:rPr lang="ro-RO" sz="1200" dirty="0" smtClean="0">
                <a:solidFill>
                  <a:prstClr val="black"/>
                </a:solidFill>
                <a:latin typeface="Tahoma" pitchFamily="34" charset="0"/>
                <a:ea typeface="Tahoma" pitchFamily="34" charset="0"/>
                <a:cs typeface="Tahoma" pitchFamily="34" charset="0"/>
              </a:rPr>
              <a:t>Au </a:t>
            </a:r>
            <a:r>
              <a:rPr lang="ro-RO" sz="1200" dirty="0">
                <a:solidFill>
                  <a:prstClr val="black"/>
                </a:solidFill>
                <a:latin typeface="Tahoma" pitchFamily="34" charset="0"/>
                <a:ea typeface="Tahoma" pitchFamily="34" charset="0"/>
                <a:cs typeface="Tahoma" pitchFamily="34" charset="0"/>
              </a:rPr>
              <a:t>fost </a:t>
            </a:r>
            <a:r>
              <a:rPr lang="pt-BR" sz="1200" dirty="0">
                <a:solidFill>
                  <a:prstClr val="black"/>
                </a:solidFill>
                <a:latin typeface="Tahoma" pitchFamily="34" charset="0"/>
                <a:ea typeface="Tahoma" pitchFamily="34" charset="0"/>
                <a:cs typeface="Tahoma" pitchFamily="34" charset="0"/>
              </a:rPr>
              <a:t>emise un număr de </a:t>
            </a:r>
            <a:r>
              <a:rPr lang="en-US" sz="1200" dirty="0" smtClean="0">
                <a:solidFill>
                  <a:prstClr val="black"/>
                </a:solidFill>
                <a:latin typeface="Tahoma" pitchFamily="34" charset="0"/>
                <a:ea typeface="Tahoma" pitchFamily="34" charset="0"/>
                <a:cs typeface="Tahoma" pitchFamily="34" charset="0"/>
              </a:rPr>
              <a:t>15.309 </a:t>
            </a:r>
            <a:r>
              <a:rPr lang="pt-BR" sz="1200" dirty="0" smtClean="0">
                <a:solidFill>
                  <a:prstClr val="black"/>
                </a:solidFill>
                <a:latin typeface="Tahoma" pitchFamily="34" charset="0"/>
                <a:ea typeface="Tahoma" pitchFamily="34" charset="0"/>
                <a:cs typeface="Tahoma" pitchFamily="34" charset="0"/>
              </a:rPr>
              <a:t>permise </a:t>
            </a:r>
            <a:r>
              <a:rPr lang="pt-BR" sz="1200" dirty="0">
                <a:solidFill>
                  <a:prstClr val="black"/>
                </a:solidFill>
                <a:latin typeface="Tahoma" pitchFamily="34" charset="0"/>
                <a:ea typeface="Tahoma" pitchFamily="34" charset="0"/>
                <a:cs typeface="Tahoma" pitchFamily="34" charset="0"/>
              </a:rPr>
              <a:t>de conducere</a:t>
            </a:r>
            <a:r>
              <a:rPr lang="ro-RO" sz="1200" dirty="0">
                <a:solidFill>
                  <a:prstClr val="black"/>
                </a:solidFill>
                <a:latin typeface="Tahoma" pitchFamily="34" charset="0"/>
                <a:ea typeface="Tahoma" pitchFamily="34" charset="0"/>
                <a:cs typeface="Tahoma" pitchFamily="34" charset="0"/>
              </a:rPr>
              <a:t> (</a:t>
            </a:r>
            <a:r>
              <a:rPr lang="pt-BR" sz="1200" dirty="0">
                <a:solidFill>
                  <a:prstClr val="black"/>
                </a:solidFill>
                <a:latin typeface="Tahoma" pitchFamily="34" charset="0"/>
                <a:ea typeface="Tahoma" pitchFamily="34" charset="0"/>
                <a:cs typeface="Tahoma" pitchFamily="34" charset="0"/>
              </a:rPr>
              <a:t>noi</a:t>
            </a:r>
            <a:r>
              <a:rPr lang="ro-RO" sz="1200" dirty="0">
                <a:solidFill>
                  <a:prstClr val="black"/>
                </a:solidFill>
                <a:latin typeface="Tahoma" pitchFamily="34" charset="0"/>
                <a:ea typeface="Tahoma" pitchFamily="34" charset="0"/>
                <a:cs typeface="Tahoma" pitchFamily="34" charset="0"/>
              </a:rPr>
              <a:t> sau preschimbate).</a:t>
            </a:r>
          </a:p>
          <a:p>
            <a:pPr marL="342900" lvl="0" indent="-342900" algn="just" defTabSz="914400">
              <a:buFont typeface="Arial" pitchFamily="34" charset="0"/>
              <a:buChar char="•"/>
            </a:pPr>
            <a:r>
              <a:rPr lang="ro-RO" sz="1200" dirty="0">
                <a:solidFill>
                  <a:prstClr val="black"/>
                </a:solidFill>
                <a:latin typeface="Tahoma" pitchFamily="34" charset="0"/>
                <a:ea typeface="Tahoma" pitchFamily="34" charset="0"/>
                <a:cs typeface="Tahoma" pitchFamily="34" charset="0"/>
              </a:rPr>
              <a:t>Au fost efectuate </a:t>
            </a:r>
            <a:r>
              <a:rPr lang="pt-BR" sz="1200" dirty="0" smtClean="0">
                <a:solidFill>
                  <a:prstClr val="black"/>
                </a:solidFill>
                <a:latin typeface="Tahoma" pitchFamily="34" charset="0"/>
                <a:ea typeface="Tahoma" pitchFamily="34" charset="0"/>
                <a:cs typeface="Tahoma" pitchFamily="34" charset="0"/>
              </a:rPr>
              <a:t>1</a:t>
            </a:r>
            <a:r>
              <a:rPr lang="ro-RO" sz="1200" dirty="0" smtClean="0">
                <a:solidFill>
                  <a:prstClr val="black"/>
                </a:solidFill>
                <a:latin typeface="Tahoma" pitchFamily="34" charset="0"/>
                <a:ea typeface="Tahoma" pitchFamily="34" charset="0"/>
                <a:cs typeface="Tahoma" pitchFamily="34" charset="0"/>
              </a:rPr>
              <a:t>2</a:t>
            </a:r>
            <a:r>
              <a:rPr lang="pt-BR" sz="1200" dirty="0" smtClean="0">
                <a:solidFill>
                  <a:prstClr val="black"/>
                </a:solidFill>
                <a:latin typeface="Tahoma" pitchFamily="34" charset="0"/>
                <a:ea typeface="Tahoma" pitchFamily="34" charset="0"/>
                <a:cs typeface="Tahoma" pitchFamily="34" charset="0"/>
              </a:rPr>
              <a:t>.</a:t>
            </a:r>
            <a:r>
              <a:rPr lang="en-US" sz="1200" dirty="0" smtClean="0">
                <a:solidFill>
                  <a:prstClr val="black"/>
                </a:solidFill>
                <a:latin typeface="Tahoma" pitchFamily="34" charset="0"/>
                <a:ea typeface="Tahoma" pitchFamily="34" charset="0"/>
                <a:cs typeface="Tahoma" pitchFamily="34" charset="0"/>
              </a:rPr>
              <a:t>894</a:t>
            </a:r>
            <a:r>
              <a:rPr lang="ro-RO" sz="1200" dirty="0" smtClean="0">
                <a:solidFill>
                  <a:prstClr val="black"/>
                </a:solidFill>
                <a:latin typeface="Tahoma" pitchFamily="34" charset="0"/>
                <a:ea typeface="Tahoma" pitchFamily="34" charset="0"/>
                <a:cs typeface="Tahoma" pitchFamily="34" charset="0"/>
              </a:rPr>
              <a:t> </a:t>
            </a:r>
            <a:r>
              <a:rPr lang="ro-RO" sz="1200" dirty="0">
                <a:solidFill>
                  <a:prstClr val="black"/>
                </a:solidFill>
                <a:latin typeface="Tahoma" pitchFamily="34" charset="0"/>
                <a:ea typeface="Tahoma" pitchFamily="34" charset="0"/>
                <a:cs typeface="Tahoma" pitchFamily="34" charset="0"/>
              </a:rPr>
              <a:t>examinări </a:t>
            </a:r>
            <a:r>
              <a:rPr lang="pt-BR" sz="1200" dirty="0">
                <a:solidFill>
                  <a:prstClr val="black"/>
                </a:solidFill>
                <a:latin typeface="Tahoma" pitchFamily="34" charset="0"/>
                <a:ea typeface="Tahoma" pitchFamily="34" charset="0"/>
                <a:cs typeface="Tahoma" pitchFamily="34" charset="0"/>
              </a:rPr>
              <a:t>la proba teoretică în vederea obţinerii permisului de conducere</a:t>
            </a:r>
            <a:r>
              <a:rPr lang="ro-RO" sz="1200" dirty="0">
                <a:solidFill>
                  <a:prstClr val="black"/>
                </a:solidFill>
                <a:latin typeface="Tahoma" pitchFamily="34" charset="0"/>
                <a:ea typeface="Tahoma" pitchFamily="34" charset="0"/>
                <a:cs typeface="Tahoma" pitchFamily="34" charset="0"/>
              </a:rPr>
              <a:t>;</a:t>
            </a:r>
          </a:p>
          <a:p>
            <a:pPr marL="342900" lvl="0" indent="-342900" algn="just" defTabSz="914400">
              <a:buFont typeface="Arial" pitchFamily="34" charset="0"/>
              <a:buChar char="•"/>
            </a:pPr>
            <a:r>
              <a:rPr lang="ro-RO" sz="1200" dirty="0">
                <a:solidFill>
                  <a:prstClr val="black"/>
                </a:solidFill>
                <a:latin typeface="Tahoma" pitchFamily="34" charset="0"/>
                <a:ea typeface="Tahoma" pitchFamily="34" charset="0"/>
                <a:cs typeface="Tahoma" pitchFamily="34" charset="0"/>
              </a:rPr>
              <a:t>Au fost efectuate </a:t>
            </a:r>
            <a:r>
              <a:rPr lang="en-US" sz="1200" dirty="0" smtClean="0">
                <a:solidFill>
                  <a:prstClr val="black"/>
                </a:solidFill>
                <a:latin typeface="Tahoma" pitchFamily="34" charset="0"/>
                <a:ea typeface="Tahoma" pitchFamily="34" charset="0"/>
                <a:cs typeface="Tahoma" pitchFamily="34" charset="0"/>
              </a:rPr>
              <a:t>6.895</a:t>
            </a:r>
            <a:r>
              <a:rPr lang="ro-RO" sz="1200" dirty="0" smtClean="0">
                <a:solidFill>
                  <a:prstClr val="black"/>
                </a:solidFill>
                <a:latin typeface="Tahoma" pitchFamily="34" charset="0"/>
                <a:ea typeface="Tahoma" pitchFamily="34" charset="0"/>
                <a:cs typeface="Tahoma" pitchFamily="34" charset="0"/>
              </a:rPr>
              <a:t>  </a:t>
            </a:r>
            <a:r>
              <a:rPr lang="ro-RO" sz="1200" dirty="0">
                <a:solidFill>
                  <a:prstClr val="black"/>
                </a:solidFill>
                <a:latin typeface="Tahoma" pitchFamily="34" charset="0"/>
                <a:ea typeface="Tahoma" pitchFamily="34" charset="0"/>
                <a:cs typeface="Tahoma" pitchFamily="34" charset="0"/>
              </a:rPr>
              <a:t>examinări la </a:t>
            </a:r>
            <a:r>
              <a:rPr lang="pt-BR" sz="1200" dirty="0">
                <a:solidFill>
                  <a:prstClr val="black"/>
                </a:solidFill>
                <a:latin typeface="Tahoma" pitchFamily="34" charset="0"/>
                <a:ea typeface="Tahoma" pitchFamily="34" charset="0"/>
                <a:cs typeface="Tahoma" pitchFamily="34" charset="0"/>
              </a:rPr>
              <a:t>proba de traseu</a:t>
            </a:r>
            <a:r>
              <a:rPr lang="ro-RO" sz="1200" dirty="0">
                <a:solidFill>
                  <a:prstClr val="black"/>
                </a:solidFill>
                <a:latin typeface="Tahoma" pitchFamily="34" charset="0"/>
                <a:ea typeface="Tahoma" pitchFamily="34" charset="0"/>
                <a:cs typeface="Tahoma" pitchFamily="34" charset="0"/>
              </a:rPr>
              <a:t>;</a:t>
            </a:r>
          </a:p>
          <a:p>
            <a:pPr marL="342900" lvl="0" indent="-342900" algn="just" defTabSz="914400">
              <a:buFont typeface="Arial" pitchFamily="34" charset="0"/>
              <a:buChar char="•"/>
            </a:pPr>
            <a:endParaRPr lang="ro-RO" sz="1200" dirty="0" smtClean="0">
              <a:solidFill>
                <a:prstClr val="black"/>
              </a:solidFill>
              <a:latin typeface="Tahoma" pitchFamily="34" charset="0"/>
              <a:ea typeface="Tahoma" pitchFamily="34" charset="0"/>
              <a:cs typeface="Tahoma" pitchFamily="34" charset="0"/>
            </a:endParaRPr>
          </a:p>
          <a:p>
            <a:pPr marL="342900" lvl="0" indent="-342900" algn="just" defTabSz="914400">
              <a:buFont typeface="Arial" pitchFamily="34" charset="0"/>
              <a:buChar char="•"/>
            </a:pPr>
            <a:endParaRPr lang="ro-RO" sz="1200" dirty="0" smtClean="0">
              <a:solidFill>
                <a:prstClr val="black"/>
              </a:solidFill>
              <a:latin typeface="Tahoma" pitchFamily="34" charset="0"/>
              <a:ea typeface="Tahoma" pitchFamily="34" charset="0"/>
              <a:cs typeface="Tahoma" pitchFamily="34" charset="0"/>
            </a:endParaRPr>
          </a:p>
          <a:p>
            <a:pPr indent="450215" algn="just">
              <a:lnSpc>
                <a:spcPct val="115000"/>
              </a:lnSpc>
              <a:spcAft>
                <a:spcPts val="0"/>
              </a:spcAft>
            </a:pPr>
            <a:r>
              <a:rPr lang="pt-BR" sz="1200" dirty="0" smtClean="0">
                <a:latin typeface="Tahoma"/>
                <a:ea typeface="Calibri"/>
                <a:cs typeface="Times New Roman"/>
              </a:rPr>
              <a:t> </a:t>
            </a:r>
            <a:endParaRPr lang="en-US" sz="1100" dirty="0" smtClean="0">
              <a:ea typeface="Calibri"/>
              <a:cs typeface="Times New Roman"/>
            </a:endParaRPr>
          </a:p>
          <a:p>
            <a:pPr marL="342900" lvl="0" indent="-342900" algn="just" defTabSz="914400">
              <a:buFont typeface="Arial" pitchFamily="34" charset="0"/>
              <a:buChar char="•"/>
            </a:pPr>
            <a:endParaRPr lang="ro-RO" sz="1200" dirty="0" smtClean="0">
              <a:solidFill>
                <a:prstClr val="black"/>
              </a:solidFill>
              <a:latin typeface="Tahoma" pitchFamily="34" charset="0"/>
              <a:ea typeface="Tahoma" pitchFamily="34" charset="0"/>
              <a:cs typeface="Tahoma" pitchFamily="34" charset="0"/>
            </a:endParaRPr>
          </a:p>
          <a:p>
            <a:pPr marL="342900" lvl="0" indent="-342900" algn="just" defTabSz="914400">
              <a:buFont typeface="Arial" pitchFamily="34" charset="0"/>
              <a:buChar char="•"/>
            </a:pPr>
            <a:endParaRPr lang="ro-RO" sz="1200" dirty="0" smtClean="0">
              <a:solidFill>
                <a:prstClr val="black"/>
              </a:solidFill>
              <a:latin typeface="Tahoma" pitchFamily="34" charset="0"/>
              <a:ea typeface="Tahoma" pitchFamily="34" charset="0"/>
              <a:cs typeface="Tahoma" pitchFamily="34" charset="0"/>
            </a:endParaRPr>
          </a:p>
          <a:p>
            <a:pPr marL="342900" lvl="0" indent="-342900" algn="just" defTabSz="914400"/>
            <a:r>
              <a:rPr lang="en-US" sz="1100" i="1" dirty="0" smtClean="0">
                <a:solidFill>
                  <a:prstClr val="black"/>
                </a:solidFill>
                <a:latin typeface="Tahoma" pitchFamily="34" charset="0"/>
                <a:ea typeface="Tahoma" pitchFamily="34" charset="0"/>
                <a:cs typeface="Tahoma" pitchFamily="34" charset="0"/>
              </a:rPr>
              <a:t>	       </a:t>
            </a:r>
            <a:r>
              <a:rPr lang="ro-RO" sz="1100" i="1" dirty="0" smtClean="0">
                <a:solidFill>
                  <a:prstClr val="black"/>
                </a:solidFill>
                <a:latin typeface="Tahoma" pitchFamily="34" charset="0"/>
                <a:ea typeface="Tahoma" pitchFamily="34" charset="0"/>
                <a:cs typeface="Tahoma" pitchFamily="34" charset="0"/>
              </a:rPr>
              <a:t>Fig.1 Examinări proba teoretică		</a:t>
            </a:r>
            <a:r>
              <a:rPr lang="en-US" sz="1100" i="1" dirty="0" smtClean="0">
                <a:solidFill>
                  <a:prstClr val="black"/>
                </a:solidFill>
                <a:latin typeface="Tahoma" pitchFamily="34" charset="0"/>
                <a:ea typeface="Tahoma" pitchFamily="34" charset="0"/>
                <a:cs typeface="Tahoma" pitchFamily="34" charset="0"/>
              </a:rPr>
              <a:t>           </a:t>
            </a:r>
            <a:r>
              <a:rPr lang="ro-RO" sz="1100" i="1" dirty="0" smtClean="0">
                <a:solidFill>
                  <a:prstClr val="black"/>
                </a:solidFill>
                <a:latin typeface="Tahoma" pitchFamily="34" charset="0"/>
                <a:ea typeface="Tahoma" pitchFamily="34" charset="0"/>
                <a:cs typeface="Tahoma" pitchFamily="34" charset="0"/>
              </a:rPr>
              <a:t>Fig.2 Examinări proba traseu</a:t>
            </a:r>
          </a:p>
          <a:p>
            <a:pPr marL="342900" lvl="0" indent="-342900" algn="just" defTabSz="914400">
              <a:buFont typeface="Arial" pitchFamily="34" charset="0"/>
              <a:buChar char="•"/>
            </a:pPr>
            <a:endParaRPr lang="ro-RO" sz="1100" i="1" dirty="0" smtClean="0">
              <a:solidFill>
                <a:prstClr val="black"/>
              </a:solidFill>
              <a:latin typeface="Tahoma" pitchFamily="34" charset="0"/>
              <a:ea typeface="Tahoma" pitchFamily="34" charset="0"/>
              <a:cs typeface="Tahoma" pitchFamily="34" charset="0"/>
            </a:endParaRPr>
          </a:p>
          <a:p>
            <a:pPr marL="342900" lvl="0" indent="-342900" algn="just" defTabSz="914400"/>
            <a:r>
              <a:rPr lang="en-US" sz="1200" i="1" dirty="0" smtClean="0">
                <a:solidFill>
                  <a:prstClr val="black"/>
                </a:solidFill>
                <a:latin typeface="Tahoma" pitchFamily="34" charset="0"/>
                <a:ea typeface="Tahoma" pitchFamily="34" charset="0"/>
                <a:cs typeface="Tahoma" pitchFamily="34" charset="0"/>
              </a:rPr>
              <a:t>	</a:t>
            </a:r>
            <a:r>
              <a:rPr lang="ro-RO" sz="1200" i="1" u="sng" dirty="0" smtClean="0">
                <a:solidFill>
                  <a:prstClr val="black"/>
                </a:solidFill>
                <a:latin typeface="Tahoma" pitchFamily="34" charset="0"/>
                <a:ea typeface="Tahoma" pitchFamily="34" charset="0"/>
                <a:cs typeface="Tahoma" pitchFamily="34" charset="0"/>
              </a:rPr>
              <a:t>Activitatea </a:t>
            </a:r>
            <a:r>
              <a:rPr lang="ro-RO" sz="1200" i="1" u="sng" dirty="0">
                <a:solidFill>
                  <a:prstClr val="black"/>
                </a:solidFill>
                <a:latin typeface="Tahoma" pitchFamily="34" charset="0"/>
                <a:ea typeface="Tahoma" pitchFamily="34" charset="0"/>
                <a:cs typeface="Tahoma" pitchFamily="34" charset="0"/>
              </a:rPr>
              <a:t>desfășurată pe linie de înmatriculare și evidență a vehiculelor</a:t>
            </a:r>
          </a:p>
          <a:p>
            <a:pPr marL="342900" lvl="0" indent="-342900" algn="just" defTabSz="914400">
              <a:buFont typeface="Arial" pitchFamily="34" charset="0"/>
              <a:buChar char="•"/>
            </a:pPr>
            <a:r>
              <a:rPr lang="it-IT" sz="1200" dirty="0" smtClean="0">
                <a:solidFill>
                  <a:prstClr val="black"/>
                </a:solidFill>
                <a:latin typeface="Tahoma" pitchFamily="34" charset="0"/>
                <a:ea typeface="Tahoma" pitchFamily="34" charset="0"/>
                <a:cs typeface="Tahoma" pitchFamily="34" charset="0"/>
              </a:rPr>
              <a:t>În </a:t>
            </a:r>
            <a:r>
              <a:rPr lang="it-IT" sz="1200" dirty="0">
                <a:solidFill>
                  <a:prstClr val="black"/>
                </a:solidFill>
                <a:latin typeface="Tahoma" pitchFamily="34" charset="0"/>
                <a:ea typeface="Tahoma" pitchFamily="34" charset="0"/>
                <a:cs typeface="Tahoma" pitchFamily="34" charset="0"/>
              </a:rPr>
              <a:t>anul 20</a:t>
            </a:r>
            <a:r>
              <a:rPr lang="ro-RO" sz="1200" dirty="0" smtClean="0">
                <a:solidFill>
                  <a:prstClr val="black"/>
                </a:solidFill>
                <a:latin typeface="Tahoma" pitchFamily="34" charset="0"/>
                <a:ea typeface="Tahoma" pitchFamily="34" charset="0"/>
                <a:cs typeface="Tahoma" pitchFamily="34" charset="0"/>
              </a:rPr>
              <a:t>2</a:t>
            </a:r>
            <a:r>
              <a:rPr lang="en-US" sz="1200" dirty="0" smtClean="0">
                <a:solidFill>
                  <a:prstClr val="black"/>
                </a:solidFill>
                <a:latin typeface="Tahoma" pitchFamily="34" charset="0"/>
                <a:ea typeface="Tahoma" pitchFamily="34" charset="0"/>
                <a:cs typeface="Tahoma" pitchFamily="34" charset="0"/>
              </a:rPr>
              <a:t>3</a:t>
            </a:r>
            <a:r>
              <a:rPr lang="it-IT" sz="1200" dirty="0" smtClean="0">
                <a:solidFill>
                  <a:prstClr val="black"/>
                </a:solidFill>
                <a:latin typeface="Tahoma" pitchFamily="34" charset="0"/>
                <a:ea typeface="Tahoma" pitchFamily="34" charset="0"/>
                <a:cs typeface="Tahoma" pitchFamily="34" charset="0"/>
              </a:rPr>
              <a:t> </a:t>
            </a:r>
            <a:r>
              <a:rPr lang="it-IT" sz="1200" dirty="0">
                <a:solidFill>
                  <a:prstClr val="black"/>
                </a:solidFill>
                <a:latin typeface="Tahoma" pitchFamily="34" charset="0"/>
                <a:ea typeface="Tahoma" pitchFamily="34" charset="0"/>
                <a:cs typeface="Tahoma" pitchFamily="34" charset="0"/>
              </a:rPr>
              <a:t>au fost emise </a:t>
            </a:r>
            <a:r>
              <a:rPr lang="it-IT" sz="1200" dirty="0" smtClean="0">
                <a:solidFill>
                  <a:prstClr val="black"/>
                </a:solidFill>
                <a:latin typeface="Tahoma" pitchFamily="34" charset="0"/>
                <a:ea typeface="Tahoma" pitchFamily="34" charset="0"/>
                <a:cs typeface="Tahoma" pitchFamily="34" charset="0"/>
              </a:rPr>
              <a:t>23.</a:t>
            </a:r>
            <a:r>
              <a:rPr lang="en-US" sz="1200" dirty="0" smtClean="0">
                <a:solidFill>
                  <a:prstClr val="black"/>
                </a:solidFill>
                <a:latin typeface="Tahoma" pitchFamily="34" charset="0"/>
                <a:ea typeface="Tahoma" pitchFamily="34" charset="0"/>
                <a:cs typeface="Tahoma" pitchFamily="34" charset="0"/>
              </a:rPr>
              <a:t>278</a:t>
            </a:r>
            <a:r>
              <a:rPr lang="it-IT" sz="1200" dirty="0" smtClean="0">
                <a:solidFill>
                  <a:prstClr val="black"/>
                </a:solidFill>
                <a:latin typeface="Tahoma" pitchFamily="34" charset="0"/>
                <a:ea typeface="Tahoma" pitchFamily="34" charset="0"/>
                <a:cs typeface="Tahoma" pitchFamily="34" charset="0"/>
              </a:rPr>
              <a:t> </a:t>
            </a:r>
            <a:r>
              <a:rPr lang="it-IT" sz="1200" dirty="0">
                <a:solidFill>
                  <a:prstClr val="black"/>
                </a:solidFill>
                <a:latin typeface="Tahoma" pitchFamily="34" charset="0"/>
                <a:ea typeface="Tahoma" pitchFamily="34" charset="0"/>
                <a:cs typeface="Tahoma" pitchFamily="34" charset="0"/>
              </a:rPr>
              <a:t>certificate de înmatriculare, </a:t>
            </a:r>
            <a:r>
              <a:rPr lang="ro-RO" sz="1200" dirty="0">
                <a:solidFill>
                  <a:prstClr val="black"/>
                </a:solidFill>
                <a:latin typeface="Tahoma" pitchFamily="34" charset="0"/>
                <a:ea typeface="Tahoma" pitchFamily="34" charset="0"/>
                <a:cs typeface="Tahoma" pitchFamily="34" charset="0"/>
              </a:rPr>
              <a:t>au fost </a:t>
            </a:r>
            <a:r>
              <a:rPr lang="it-IT" sz="1200" dirty="0">
                <a:solidFill>
                  <a:prstClr val="black"/>
                </a:solidFill>
                <a:latin typeface="Tahoma" pitchFamily="34" charset="0"/>
                <a:ea typeface="Tahoma" pitchFamily="34" charset="0"/>
                <a:cs typeface="Tahoma" pitchFamily="34" charset="0"/>
              </a:rPr>
              <a:t>radiate din circulaţie </a:t>
            </a:r>
            <a:r>
              <a:rPr lang="ro-RO" sz="1200" dirty="0">
                <a:solidFill>
                  <a:prstClr val="black"/>
                </a:solidFill>
                <a:latin typeface="Tahoma" pitchFamily="34" charset="0"/>
                <a:ea typeface="Tahoma" pitchFamily="34" charset="0"/>
                <a:cs typeface="Tahoma" pitchFamily="34" charset="0"/>
              </a:rPr>
              <a:t>un număr de 4</a:t>
            </a:r>
            <a:r>
              <a:rPr lang="it-IT" sz="1200" dirty="0" smtClean="0">
                <a:solidFill>
                  <a:prstClr val="black"/>
                </a:solidFill>
                <a:latin typeface="Tahoma" pitchFamily="34" charset="0"/>
                <a:ea typeface="Tahoma" pitchFamily="34" charset="0"/>
                <a:cs typeface="Tahoma" pitchFamily="34" charset="0"/>
              </a:rPr>
              <a:t>.</a:t>
            </a:r>
            <a:r>
              <a:rPr lang="en-US" sz="1200" dirty="0" smtClean="0">
                <a:solidFill>
                  <a:prstClr val="black"/>
                </a:solidFill>
                <a:latin typeface="Tahoma" pitchFamily="34" charset="0"/>
                <a:ea typeface="Tahoma" pitchFamily="34" charset="0"/>
                <a:cs typeface="Tahoma" pitchFamily="34" charset="0"/>
              </a:rPr>
              <a:t>887</a:t>
            </a:r>
            <a:r>
              <a:rPr lang="it-IT" sz="1200" dirty="0" smtClean="0">
                <a:solidFill>
                  <a:prstClr val="black"/>
                </a:solidFill>
                <a:latin typeface="Tahoma" pitchFamily="34" charset="0"/>
                <a:ea typeface="Tahoma" pitchFamily="34" charset="0"/>
                <a:cs typeface="Tahoma" pitchFamily="34" charset="0"/>
              </a:rPr>
              <a:t> </a:t>
            </a:r>
            <a:r>
              <a:rPr lang="it-IT" sz="1200" dirty="0">
                <a:solidFill>
                  <a:prstClr val="black"/>
                </a:solidFill>
                <a:latin typeface="Tahoma" pitchFamily="34" charset="0"/>
                <a:ea typeface="Tahoma" pitchFamily="34" charset="0"/>
                <a:cs typeface="Tahoma" pitchFamily="34" charset="0"/>
              </a:rPr>
              <a:t>vehicule</a:t>
            </a:r>
            <a:r>
              <a:rPr lang="ro-RO" sz="1200" dirty="0">
                <a:solidFill>
                  <a:prstClr val="black"/>
                </a:solidFill>
                <a:latin typeface="Tahoma" pitchFamily="34" charset="0"/>
                <a:ea typeface="Tahoma" pitchFamily="34" charset="0"/>
                <a:cs typeface="Tahoma" pitchFamily="34" charset="0"/>
              </a:rPr>
              <a:t> și au fost</a:t>
            </a:r>
            <a:r>
              <a:rPr lang="it-IT" sz="1200" dirty="0">
                <a:solidFill>
                  <a:prstClr val="black"/>
                </a:solidFill>
                <a:latin typeface="Tahoma" pitchFamily="34" charset="0"/>
                <a:ea typeface="Tahoma" pitchFamily="34" charset="0"/>
                <a:cs typeface="Tahoma" pitchFamily="34" charset="0"/>
              </a:rPr>
              <a:t> eliberate </a:t>
            </a:r>
            <a:r>
              <a:rPr lang="ro-RO" sz="1200" dirty="0" smtClean="0">
                <a:solidFill>
                  <a:prstClr val="black"/>
                </a:solidFill>
                <a:latin typeface="Tahoma" pitchFamily="34" charset="0"/>
                <a:ea typeface="Tahoma" pitchFamily="34" charset="0"/>
                <a:cs typeface="Tahoma" pitchFamily="34" charset="0"/>
              </a:rPr>
              <a:t>6</a:t>
            </a:r>
            <a:r>
              <a:rPr lang="it-IT" sz="1200" dirty="0" smtClean="0">
                <a:solidFill>
                  <a:prstClr val="black"/>
                </a:solidFill>
                <a:latin typeface="Tahoma" pitchFamily="34" charset="0"/>
                <a:ea typeface="Tahoma" pitchFamily="34" charset="0"/>
                <a:cs typeface="Tahoma" pitchFamily="34" charset="0"/>
              </a:rPr>
              <a:t>.</a:t>
            </a:r>
            <a:r>
              <a:rPr lang="en-US" sz="1200" dirty="0" smtClean="0">
                <a:solidFill>
                  <a:prstClr val="black"/>
                </a:solidFill>
                <a:latin typeface="Tahoma" pitchFamily="34" charset="0"/>
                <a:ea typeface="Tahoma" pitchFamily="34" charset="0"/>
                <a:cs typeface="Tahoma" pitchFamily="34" charset="0"/>
              </a:rPr>
              <a:t>556</a:t>
            </a:r>
            <a:r>
              <a:rPr lang="it-IT" sz="1200" dirty="0" smtClean="0">
                <a:solidFill>
                  <a:prstClr val="black"/>
                </a:solidFill>
                <a:latin typeface="Tahoma" pitchFamily="34" charset="0"/>
                <a:ea typeface="Tahoma" pitchFamily="34" charset="0"/>
                <a:cs typeface="Tahoma" pitchFamily="34" charset="0"/>
              </a:rPr>
              <a:t> </a:t>
            </a:r>
            <a:r>
              <a:rPr lang="it-IT" sz="1200" dirty="0">
                <a:solidFill>
                  <a:prstClr val="black"/>
                </a:solidFill>
                <a:latin typeface="Tahoma" pitchFamily="34" charset="0"/>
                <a:ea typeface="Tahoma" pitchFamily="34" charset="0"/>
                <a:cs typeface="Tahoma" pitchFamily="34" charset="0"/>
              </a:rPr>
              <a:t>autorizaţii de circulaţie provizorii.</a:t>
            </a:r>
            <a:endParaRPr lang="ro-RO" sz="1200" dirty="0">
              <a:solidFill>
                <a:prstClr val="black"/>
              </a:solidFill>
              <a:latin typeface="Tahoma" pitchFamily="34" charset="0"/>
              <a:ea typeface="Tahoma" pitchFamily="34" charset="0"/>
              <a:cs typeface="Tahoma" pitchFamily="34" charset="0"/>
            </a:endParaRPr>
          </a:p>
        </p:txBody>
      </p:sp>
      <p:sp>
        <p:nvSpPr>
          <p:cNvPr id="2059" name="Rectangle 11"/>
          <p:cNvSpPr>
            <a:spLocks noChangeArrowheads="1"/>
          </p:cNvSpPr>
          <p:nvPr/>
        </p:nvSpPr>
        <p:spPr bwMode="auto">
          <a:xfrm>
            <a:off x="281354" y="-85597"/>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143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337" name="Object 1"/>
          <p:cNvGraphicFramePr>
            <a:graphicFrameLocks/>
          </p:cNvGraphicFramePr>
          <p:nvPr/>
        </p:nvGraphicFramePr>
        <p:xfrm>
          <a:off x="1285852" y="2500312"/>
          <a:ext cx="2857520" cy="1143008"/>
        </p:xfrm>
        <a:graphic>
          <a:graphicData uri="http://schemas.openxmlformats.org/presentationml/2006/ole">
            <p:oleObj spid="_x0000_s14337" name="Diagramă" r:id="rId7" imgW="3962400" imgH="1943015" progId="Excel.Sheet.8">
              <p:embed/>
            </p:oleObj>
          </a:graphicData>
        </a:graphic>
      </p:graphicFrame>
      <p:sp>
        <p:nvSpPr>
          <p:cNvPr id="14339" name="Rectangle 3"/>
          <p:cNvSpPr>
            <a:spLocks noChangeArrowheads="1"/>
          </p:cNvSpPr>
          <p:nvPr/>
        </p:nvSpPr>
        <p:spPr bwMode="auto">
          <a:xfrm>
            <a:off x="457200" y="2400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34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340" name="Object 4"/>
          <p:cNvGraphicFramePr>
            <a:graphicFrameLocks/>
          </p:cNvGraphicFramePr>
          <p:nvPr/>
        </p:nvGraphicFramePr>
        <p:xfrm>
          <a:off x="4714876" y="2500312"/>
          <a:ext cx="2786082" cy="1143008"/>
        </p:xfrm>
        <a:graphic>
          <a:graphicData uri="http://schemas.openxmlformats.org/presentationml/2006/ole">
            <p:oleObj spid="_x0000_s14340" name="Diagramă" r:id="rId8" imgW="4095822" imgH="1619435" progId="Excel.Sheet.8">
              <p:embed/>
            </p:oleObj>
          </a:graphicData>
        </a:graphic>
      </p:graphicFrame>
    </p:spTree>
    <p:extLst>
      <p:ext uri="{BB962C8B-B14F-4D97-AF65-F5344CB8AC3E}">
        <p14:creationId xmlns:p14="http://schemas.microsoft.com/office/powerpoint/2010/main" xmlns="" val="8812746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0" y="-228600"/>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77"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p:cNvSpPr>
            <p:nvPr/>
          </p:nvSpPr>
          <p:spPr bwMode="auto">
            <a:xfrm>
              <a:off x="2340" y="5273"/>
              <a:ext cx="5697" cy="5369"/>
            </a:xfrm>
            <a:custGeom>
              <a:avLst/>
              <a:gdLst/>
              <a:ahLst/>
              <a:cxnLst>
                <a:cxn ang="0">
                  <a:pos x="81" y="5295"/>
                </a:cxn>
                <a:cxn ang="0">
                  <a:pos x="1582" y="648"/>
                </a:cxn>
                <a:cxn ang="0">
                  <a:pos x="1420" y="1131"/>
                </a:cxn>
                <a:cxn ang="0">
                  <a:pos x="1472" y="718"/>
                </a:cxn>
                <a:cxn ang="0">
                  <a:pos x="1465" y="711"/>
                </a:cxn>
                <a:cxn ang="0">
                  <a:pos x="341" y="746"/>
                </a:cxn>
                <a:cxn ang="0">
                  <a:pos x="1397" y="1544"/>
                </a:cxn>
                <a:cxn ang="0">
                  <a:pos x="1047" y="2449"/>
                </a:cxn>
                <a:cxn ang="0">
                  <a:pos x="1397" y="1554"/>
                </a:cxn>
                <a:cxn ang="0">
                  <a:pos x="910" y="1381"/>
                </a:cxn>
                <a:cxn ang="0">
                  <a:pos x="958" y="2675"/>
                </a:cxn>
                <a:cxn ang="0">
                  <a:pos x="737" y="3242"/>
                </a:cxn>
                <a:cxn ang="0">
                  <a:pos x="442" y="2562"/>
                </a:cxn>
                <a:cxn ang="0">
                  <a:pos x="482" y="2562"/>
                </a:cxn>
                <a:cxn ang="0">
                  <a:pos x="2" y="3525"/>
                </a:cxn>
                <a:cxn ang="0">
                  <a:pos x="638" y="3873"/>
                </a:cxn>
                <a:cxn ang="0">
                  <a:pos x="644" y="3883"/>
                </a:cxn>
                <a:cxn ang="0">
                  <a:pos x="738" y="3658"/>
                </a:cxn>
                <a:cxn ang="0">
                  <a:pos x="595" y="3631"/>
                </a:cxn>
                <a:cxn ang="0">
                  <a:pos x="1052" y="2460"/>
                </a:cxn>
                <a:cxn ang="0">
                  <a:pos x="1057" y="2449"/>
                </a:cxn>
                <a:cxn ang="0">
                  <a:pos x="1409" y="1548"/>
                </a:cxn>
                <a:cxn ang="0">
                  <a:pos x="1548" y="1178"/>
                </a:cxn>
                <a:cxn ang="0">
                  <a:pos x="1576" y="666"/>
                </a:cxn>
                <a:cxn ang="0">
                  <a:pos x="1952" y="446"/>
                </a:cxn>
                <a:cxn ang="0">
                  <a:pos x="1673" y="1073"/>
                </a:cxn>
                <a:cxn ang="0">
                  <a:pos x="1952" y="446"/>
                </a:cxn>
                <a:cxn ang="0">
                  <a:pos x="1694" y="1073"/>
                </a:cxn>
                <a:cxn ang="0">
                  <a:pos x="1962" y="456"/>
                </a:cxn>
                <a:cxn ang="0">
                  <a:pos x="1882" y="5348"/>
                </a:cxn>
                <a:cxn ang="0">
                  <a:pos x="1144" y="5343"/>
                </a:cxn>
                <a:cxn ang="0">
                  <a:pos x="2049" y="5344"/>
                </a:cxn>
                <a:cxn ang="0">
                  <a:pos x="2535" y="139"/>
                </a:cxn>
                <a:cxn ang="0">
                  <a:pos x="2441" y="191"/>
                </a:cxn>
                <a:cxn ang="0">
                  <a:pos x="2433" y="184"/>
                </a:cxn>
                <a:cxn ang="0">
                  <a:pos x="2360" y="754"/>
                </a:cxn>
                <a:cxn ang="0">
                  <a:pos x="2550" y="121"/>
                </a:cxn>
                <a:cxn ang="0">
                  <a:pos x="2757" y="18"/>
                </a:cxn>
                <a:cxn ang="0">
                  <a:pos x="2646" y="79"/>
                </a:cxn>
                <a:cxn ang="0">
                  <a:pos x="2638" y="73"/>
                </a:cxn>
                <a:cxn ang="0">
                  <a:pos x="2485" y="695"/>
                </a:cxn>
                <a:cxn ang="0">
                  <a:pos x="2772" y="0"/>
                </a:cxn>
                <a:cxn ang="0">
                  <a:pos x="2049" y="5344"/>
                </a:cxn>
                <a:cxn ang="0">
                  <a:pos x="3263" y="5309"/>
                </a:cxn>
                <a:cxn ang="0">
                  <a:pos x="2815" y="5313"/>
                </a:cxn>
                <a:cxn ang="0">
                  <a:pos x="3283" y="5310"/>
                </a:cxn>
                <a:cxn ang="0">
                  <a:pos x="3332" y="5311"/>
                </a:cxn>
                <a:cxn ang="0">
                  <a:pos x="3838" y="5327"/>
                </a:cxn>
                <a:cxn ang="0">
                  <a:pos x="5358" y="3848"/>
                </a:cxn>
                <a:cxn ang="0">
                  <a:pos x="5353" y="3855"/>
                </a:cxn>
                <a:cxn ang="0">
                  <a:pos x="4125" y="5300"/>
                </a:cxn>
                <a:cxn ang="0">
                  <a:pos x="5696" y="3831"/>
                </a:cxn>
              </a:cxnLst>
              <a:rect l="0" t="0" r="r" b="b"/>
              <a:pathLst>
                <a:path w="5697" h="5369">
                  <a:moveTo>
                    <a:pt x="1144" y="5343"/>
                  </a:moveTo>
                  <a:lnTo>
                    <a:pt x="81" y="5285"/>
                  </a:lnTo>
                  <a:lnTo>
                    <a:pt x="81" y="5295"/>
                  </a:lnTo>
                  <a:lnTo>
                    <a:pt x="385" y="5311"/>
                  </a:lnTo>
                  <a:lnTo>
                    <a:pt x="1144" y="5343"/>
                  </a:lnTo>
                  <a:close/>
                  <a:moveTo>
                    <a:pt x="1582" y="648"/>
                  </a:moveTo>
                  <a:lnTo>
                    <a:pt x="1566" y="656"/>
                  </a:lnTo>
                  <a:lnTo>
                    <a:pt x="1566" y="666"/>
                  </a:lnTo>
                  <a:lnTo>
                    <a:pt x="1420" y="1131"/>
                  </a:lnTo>
                  <a:lnTo>
                    <a:pt x="1359" y="1109"/>
                  </a:lnTo>
                  <a:lnTo>
                    <a:pt x="1346" y="1104"/>
                  </a:lnTo>
                  <a:lnTo>
                    <a:pt x="1472" y="718"/>
                  </a:lnTo>
                  <a:lnTo>
                    <a:pt x="1566" y="666"/>
                  </a:lnTo>
                  <a:lnTo>
                    <a:pt x="1566" y="656"/>
                  </a:lnTo>
                  <a:lnTo>
                    <a:pt x="1465" y="711"/>
                  </a:lnTo>
                  <a:lnTo>
                    <a:pt x="1337" y="1101"/>
                  </a:lnTo>
                  <a:lnTo>
                    <a:pt x="345" y="738"/>
                  </a:lnTo>
                  <a:lnTo>
                    <a:pt x="341" y="746"/>
                  </a:lnTo>
                  <a:lnTo>
                    <a:pt x="1541" y="1185"/>
                  </a:lnTo>
                  <a:lnTo>
                    <a:pt x="1400" y="1545"/>
                  </a:lnTo>
                  <a:lnTo>
                    <a:pt x="1397" y="1544"/>
                  </a:lnTo>
                  <a:lnTo>
                    <a:pt x="1397" y="1554"/>
                  </a:lnTo>
                  <a:lnTo>
                    <a:pt x="1047" y="2449"/>
                  </a:lnTo>
                  <a:lnTo>
                    <a:pt x="540" y="2308"/>
                  </a:lnTo>
                  <a:lnTo>
                    <a:pt x="915" y="1393"/>
                  </a:lnTo>
                  <a:lnTo>
                    <a:pt x="1397" y="1554"/>
                  </a:lnTo>
                  <a:lnTo>
                    <a:pt x="1397" y="1544"/>
                  </a:lnTo>
                  <a:lnTo>
                    <a:pt x="944" y="1393"/>
                  </a:lnTo>
                  <a:lnTo>
                    <a:pt x="910" y="1381"/>
                  </a:lnTo>
                  <a:lnTo>
                    <a:pt x="528" y="2314"/>
                  </a:lnTo>
                  <a:lnTo>
                    <a:pt x="1043" y="2458"/>
                  </a:lnTo>
                  <a:lnTo>
                    <a:pt x="958" y="2675"/>
                  </a:lnTo>
                  <a:lnTo>
                    <a:pt x="955" y="2674"/>
                  </a:lnTo>
                  <a:lnTo>
                    <a:pt x="955" y="2684"/>
                  </a:lnTo>
                  <a:lnTo>
                    <a:pt x="737" y="3242"/>
                  </a:lnTo>
                  <a:lnTo>
                    <a:pt x="585" y="3631"/>
                  </a:lnTo>
                  <a:lnTo>
                    <a:pt x="61" y="3536"/>
                  </a:lnTo>
                  <a:lnTo>
                    <a:pt x="442" y="2562"/>
                  </a:lnTo>
                  <a:lnTo>
                    <a:pt x="955" y="2684"/>
                  </a:lnTo>
                  <a:lnTo>
                    <a:pt x="955" y="2674"/>
                  </a:lnTo>
                  <a:lnTo>
                    <a:pt x="482" y="2562"/>
                  </a:lnTo>
                  <a:lnTo>
                    <a:pt x="437" y="2551"/>
                  </a:lnTo>
                  <a:lnTo>
                    <a:pt x="52" y="3534"/>
                  </a:lnTo>
                  <a:lnTo>
                    <a:pt x="2" y="3525"/>
                  </a:lnTo>
                  <a:lnTo>
                    <a:pt x="0" y="3534"/>
                  </a:lnTo>
                  <a:lnTo>
                    <a:pt x="731" y="3666"/>
                  </a:lnTo>
                  <a:lnTo>
                    <a:pt x="638" y="3873"/>
                  </a:lnTo>
                  <a:lnTo>
                    <a:pt x="1" y="3801"/>
                  </a:lnTo>
                  <a:lnTo>
                    <a:pt x="0" y="3810"/>
                  </a:lnTo>
                  <a:lnTo>
                    <a:pt x="644" y="3883"/>
                  </a:lnTo>
                  <a:lnTo>
                    <a:pt x="742" y="3665"/>
                  </a:lnTo>
                  <a:lnTo>
                    <a:pt x="737" y="3663"/>
                  </a:lnTo>
                  <a:lnTo>
                    <a:pt x="738" y="3658"/>
                  </a:lnTo>
                  <a:lnTo>
                    <a:pt x="594" y="3632"/>
                  </a:lnTo>
                  <a:lnTo>
                    <a:pt x="595" y="3631"/>
                  </a:lnTo>
                  <a:lnTo>
                    <a:pt x="967" y="2677"/>
                  </a:lnTo>
                  <a:lnTo>
                    <a:pt x="1052" y="2460"/>
                  </a:lnTo>
                  <a:lnTo>
                    <a:pt x="1054" y="2455"/>
                  </a:lnTo>
                  <a:lnTo>
                    <a:pt x="1057" y="2449"/>
                  </a:lnTo>
                  <a:lnTo>
                    <a:pt x="1111" y="2311"/>
                  </a:lnTo>
                  <a:lnTo>
                    <a:pt x="1409" y="1548"/>
                  </a:lnTo>
                  <a:lnTo>
                    <a:pt x="1551" y="1184"/>
                  </a:lnTo>
                  <a:lnTo>
                    <a:pt x="1547" y="1183"/>
                  </a:lnTo>
                  <a:lnTo>
                    <a:pt x="1548" y="1178"/>
                  </a:lnTo>
                  <a:lnTo>
                    <a:pt x="1429" y="1134"/>
                  </a:lnTo>
                  <a:lnTo>
                    <a:pt x="1430" y="1131"/>
                  </a:lnTo>
                  <a:lnTo>
                    <a:pt x="1576" y="666"/>
                  </a:lnTo>
                  <a:lnTo>
                    <a:pt x="1582" y="648"/>
                  </a:lnTo>
                  <a:close/>
                  <a:moveTo>
                    <a:pt x="1968" y="438"/>
                  </a:moveTo>
                  <a:lnTo>
                    <a:pt x="1952" y="446"/>
                  </a:lnTo>
                  <a:lnTo>
                    <a:pt x="1952" y="456"/>
                  </a:lnTo>
                  <a:lnTo>
                    <a:pt x="1773" y="1025"/>
                  </a:lnTo>
                  <a:lnTo>
                    <a:pt x="1673" y="1073"/>
                  </a:lnTo>
                  <a:lnTo>
                    <a:pt x="1858" y="508"/>
                  </a:lnTo>
                  <a:lnTo>
                    <a:pt x="1952" y="456"/>
                  </a:lnTo>
                  <a:lnTo>
                    <a:pt x="1952" y="446"/>
                  </a:lnTo>
                  <a:lnTo>
                    <a:pt x="1851" y="501"/>
                  </a:lnTo>
                  <a:lnTo>
                    <a:pt x="1658" y="1090"/>
                  </a:lnTo>
                  <a:lnTo>
                    <a:pt x="1694" y="1073"/>
                  </a:lnTo>
                  <a:lnTo>
                    <a:pt x="1781" y="1031"/>
                  </a:lnTo>
                  <a:lnTo>
                    <a:pt x="1851" y="809"/>
                  </a:lnTo>
                  <a:lnTo>
                    <a:pt x="1962" y="456"/>
                  </a:lnTo>
                  <a:lnTo>
                    <a:pt x="1968" y="438"/>
                  </a:lnTo>
                  <a:close/>
                  <a:moveTo>
                    <a:pt x="2049" y="5344"/>
                  </a:moveTo>
                  <a:lnTo>
                    <a:pt x="1882" y="5348"/>
                  </a:lnTo>
                  <a:lnTo>
                    <a:pt x="1609" y="5350"/>
                  </a:lnTo>
                  <a:lnTo>
                    <a:pt x="1338" y="5348"/>
                  </a:lnTo>
                  <a:lnTo>
                    <a:pt x="1144" y="5343"/>
                  </a:lnTo>
                  <a:lnTo>
                    <a:pt x="1600" y="5368"/>
                  </a:lnTo>
                  <a:lnTo>
                    <a:pt x="1931" y="5350"/>
                  </a:lnTo>
                  <a:lnTo>
                    <a:pt x="2049" y="5344"/>
                  </a:lnTo>
                  <a:close/>
                  <a:moveTo>
                    <a:pt x="2550" y="121"/>
                  </a:moveTo>
                  <a:lnTo>
                    <a:pt x="2535" y="129"/>
                  </a:lnTo>
                  <a:lnTo>
                    <a:pt x="2535" y="139"/>
                  </a:lnTo>
                  <a:lnTo>
                    <a:pt x="2352" y="748"/>
                  </a:lnTo>
                  <a:lnTo>
                    <a:pt x="2252" y="796"/>
                  </a:lnTo>
                  <a:lnTo>
                    <a:pt x="2441" y="191"/>
                  </a:lnTo>
                  <a:lnTo>
                    <a:pt x="2535" y="139"/>
                  </a:lnTo>
                  <a:lnTo>
                    <a:pt x="2535" y="129"/>
                  </a:lnTo>
                  <a:lnTo>
                    <a:pt x="2433" y="184"/>
                  </a:lnTo>
                  <a:lnTo>
                    <a:pt x="2237" y="813"/>
                  </a:lnTo>
                  <a:lnTo>
                    <a:pt x="2273" y="796"/>
                  </a:lnTo>
                  <a:lnTo>
                    <a:pt x="2360" y="754"/>
                  </a:lnTo>
                  <a:lnTo>
                    <a:pt x="2384" y="675"/>
                  </a:lnTo>
                  <a:lnTo>
                    <a:pt x="2545" y="139"/>
                  </a:lnTo>
                  <a:lnTo>
                    <a:pt x="2550" y="121"/>
                  </a:lnTo>
                  <a:close/>
                  <a:moveTo>
                    <a:pt x="2772" y="0"/>
                  </a:moveTo>
                  <a:lnTo>
                    <a:pt x="2757" y="8"/>
                  </a:lnTo>
                  <a:lnTo>
                    <a:pt x="2757" y="18"/>
                  </a:lnTo>
                  <a:lnTo>
                    <a:pt x="2567" y="645"/>
                  </a:lnTo>
                  <a:lnTo>
                    <a:pt x="2464" y="695"/>
                  </a:lnTo>
                  <a:lnTo>
                    <a:pt x="2646" y="79"/>
                  </a:lnTo>
                  <a:lnTo>
                    <a:pt x="2757" y="18"/>
                  </a:lnTo>
                  <a:lnTo>
                    <a:pt x="2757" y="8"/>
                  </a:lnTo>
                  <a:lnTo>
                    <a:pt x="2638" y="73"/>
                  </a:lnTo>
                  <a:lnTo>
                    <a:pt x="2614" y="153"/>
                  </a:lnTo>
                  <a:lnTo>
                    <a:pt x="2449" y="712"/>
                  </a:lnTo>
                  <a:lnTo>
                    <a:pt x="2485" y="695"/>
                  </a:lnTo>
                  <a:lnTo>
                    <a:pt x="2575" y="651"/>
                  </a:lnTo>
                  <a:lnTo>
                    <a:pt x="2766" y="18"/>
                  </a:lnTo>
                  <a:lnTo>
                    <a:pt x="2772" y="0"/>
                  </a:lnTo>
                  <a:close/>
                  <a:moveTo>
                    <a:pt x="2815" y="5313"/>
                  </a:moveTo>
                  <a:lnTo>
                    <a:pt x="2591" y="5319"/>
                  </a:lnTo>
                  <a:lnTo>
                    <a:pt x="2049" y="5344"/>
                  </a:lnTo>
                  <a:lnTo>
                    <a:pt x="2815" y="5313"/>
                  </a:lnTo>
                  <a:close/>
                  <a:moveTo>
                    <a:pt x="3283" y="5310"/>
                  </a:moveTo>
                  <a:lnTo>
                    <a:pt x="3263" y="5309"/>
                  </a:lnTo>
                  <a:lnTo>
                    <a:pt x="3063" y="5300"/>
                  </a:lnTo>
                  <a:lnTo>
                    <a:pt x="2855" y="5311"/>
                  </a:lnTo>
                  <a:lnTo>
                    <a:pt x="2815" y="5313"/>
                  </a:lnTo>
                  <a:lnTo>
                    <a:pt x="3030" y="5309"/>
                  </a:lnTo>
                  <a:lnTo>
                    <a:pt x="3137" y="5309"/>
                  </a:lnTo>
                  <a:lnTo>
                    <a:pt x="3283" y="5310"/>
                  </a:lnTo>
                  <a:close/>
                  <a:moveTo>
                    <a:pt x="3838" y="5327"/>
                  </a:moveTo>
                  <a:lnTo>
                    <a:pt x="3575" y="5316"/>
                  </a:lnTo>
                  <a:lnTo>
                    <a:pt x="3332" y="5311"/>
                  </a:lnTo>
                  <a:lnTo>
                    <a:pt x="3283" y="5310"/>
                  </a:lnTo>
                  <a:lnTo>
                    <a:pt x="3837" y="5336"/>
                  </a:lnTo>
                  <a:lnTo>
                    <a:pt x="3838" y="5327"/>
                  </a:lnTo>
                  <a:close/>
                  <a:moveTo>
                    <a:pt x="5696" y="3831"/>
                  </a:moveTo>
                  <a:lnTo>
                    <a:pt x="5695" y="3822"/>
                  </a:lnTo>
                  <a:lnTo>
                    <a:pt x="5358" y="3848"/>
                  </a:lnTo>
                  <a:lnTo>
                    <a:pt x="4417" y="3496"/>
                  </a:lnTo>
                  <a:lnTo>
                    <a:pt x="4414" y="3504"/>
                  </a:lnTo>
                  <a:lnTo>
                    <a:pt x="5353" y="3855"/>
                  </a:lnTo>
                  <a:lnTo>
                    <a:pt x="5216" y="5241"/>
                  </a:lnTo>
                  <a:lnTo>
                    <a:pt x="4125" y="5291"/>
                  </a:lnTo>
                  <a:lnTo>
                    <a:pt x="4125" y="5300"/>
                  </a:lnTo>
                  <a:lnTo>
                    <a:pt x="5225" y="5250"/>
                  </a:lnTo>
                  <a:lnTo>
                    <a:pt x="5362" y="3856"/>
                  </a:lnTo>
                  <a:lnTo>
                    <a:pt x="5696" y="3831"/>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3" name="AutoShape 5"/>
            <p:cNvSpPr>
              <a:spLocks/>
            </p:cNvSpPr>
            <p:nvPr/>
          </p:nvSpPr>
          <p:spPr bwMode="auto">
            <a:xfrm>
              <a:off x="2448" y="3182"/>
              <a:ext cx="11133" cy="6819"/>
            </a:xfrm>
            <a:custGeom>
              <a:avLst/>
              <a:gdLst/>
              <a:ahLst/>
              <a:cxnLst>
                <a:cxn ang="0">
                  <a:pos x="0" y="6816"/>
                </a:cxn>
                <a:cxn ang="0">
                  <a:pos x="731" y="5964"/>
                </a:cxn>
                <a:cxn ang="0">
                  <a:pos x="301" y="6795"/>
                </a:cxn>
                <a:cxn ang="0">
                  <a:pos x="594" y="5993"/>
                </a:cxn>
                <a:cxn ang="0">
                  <a:pos x="727" y="5976"/>
                </a:cxn>
                <a:cxn ang="0">
                  <a:pos x="1142" y="4680"/>
                </a:cxn>
                <a:cxn ang="0">
                  <a:pos x="1142" y="4680"/>
                </a:cxn>
                <a:cxn ang="0">
                  <a:pos x="740" y="5471"/>
                </a:cxn>
                <a:cxn ang="0">
                  <a:pos x="1157" y="4666"/>
                </a:cxn>
                <a:cxn ang="0">
                  <a:pos x="1135" y="5365"/>
                </a:cxn>
                <a:cxn ang="0">
                  <a:pos x="1383" y="4593"/>
                </a:cxn>
                <a:cxn ang="0">
                  <a:pos x="1142" y="5372"/>
                </a:cxn>
                <a:cxn ang="0">
                  <a:pos x="1468" y="5818"/>
                </a:cxn>
                <a:cxn ang="0">
                  <a:pos x="1308" y="5866"/>
                </a:cxn>
                <a:cxn ang="0">
                  <a:pos x="982" y="6805"/>
                </a:cxn>
                <a:cxn ang="0">
                  <a:pos x="1482" y="5814"/>
                </a:cxn>
                <a:cxn ang="0">
                  <a:pos x="1271" y="4216"/>
                </a:cxn>
                <a:cxn ang="0">
                  <a:pos x="1514" y="3517"/>
                </a:cxn>
                <a:cxn ang="0">
                  <a:pos x="1278" y="4223"/>
                </a:cxn>
                <a:cxn ang="0">
                  <a:pos x="1728" y="3417"/>
                </a:cxn>
                <a:cxn ang="0">
                  <a:pos x="1395" y="4163"/>
                </a:cxn>
                <a:cxn ang="0">
                  <a:pos x="1615" y="3469"/>
                </a:cxn>
                <a:cxn ang="0">
                  <a:pos x="1552" y="3969"/>
                </a:cxn>
                <a:cxn ang="0">
                  <a:pos x="1783" y="4464"/>
                </a:cxn>
                <a:cxn ang="0">
                  <a:pos x="1671" y="4509"/>
                </a:cxn>
                <a:cxn ang="0">
                  <a:pos x="1417" y="5305"/>
                </a:cxn>
                <a:cxn ang="0">
                  <a:pos x="1796" y="4459"/>
                </a:cxn>
                <a:cxn ang="0">
                  <a:pos x="1816" y="3983"/>
                </a:cxn>
                <a:cxn ang="0">
                  <a:pos x="2031" y="3275"/>
                </a:cxn>
                <a:cxn ang="0">
                  <a:pos x="1823" y="3989"/>
                </a:cxn>
                <a:cxn ang="0">
                  <a:pos x="2042" y="4380"/>
                </a:cxn>
                <a:cxn ang="0">
                  <a:pos x="1930" y="4426"/>
                </a:cxn>
                <a:cxn ang="0">
                  <a:pos x="1900" y="4493"/>
                </a:cxn>
                <a:cxn ang="0">
                  <a:pos x="2051" y="4389"/>
                </a:cxn>
                <a:cxn ang="0">
                  <a:pos x="2231" y="3192"/>
                </a:cxn>
                <a:cxn ang="0">
                  <a:pos x="2231" y="3192"/>
                </a:cxn>
                <a:cxn ang="0">
                  <a:pos x="1898" y="3957"/>
                </a:cxn>
                <a:cxn ang="0">
                  <a:pos x="2246" y="3175"/>
                </a:cxn>
                <a:cxn ang="0">
                  <a:pos x="7480" y="4599"/>
                </a:cxn>
                <a:cxn ang="0">
                  <a:pos x="7471" y="2945"/>
                </a:cxn>
                <a:cxn ang="0">
                  <a:pos x="7862" y="531"/>
                </a:cxn>
                <a:cxn ang="0">
                  <a:pos x="7936" y="2804"/>
                </a:cxn>
                <a:cxn ang="0">
                  <a:pos x="7936" y="2804"/>
                </a:cxn>
                <a:cxn ang="0">
                  <a:pos x="7961" y="1614"/>
                </a:cxn>
                <a:cxn ang="0">
                  <a:pos x="7972" y="1913"/>
                </a:cxn>
                <a:cxn ang="0">
                  <a:pos x="8332" y="300"/>
                </a:cxn>
                <a:cxn ang="0">
                  <a:pos x="8497" y="1407"/>
                </a:cxn>
                <a:cxn ang="0">
                  <a:pos x="8497" y="1407"/>
                </a:cxn>
                <a:cxn ang="0">
                  <a:pos x="8495" y="2635"/>
                </a:cxn>
                <a:cxn ang="0">
                  <a:pos x="8513" y="1710"/>
                </a:cxn>
                <a:cxn ang="0">
                  <a:pos x="8867" y="31"/>
                </a:cxn>
                <a:cxn ang="0">
                  <a:pos x="9072" y="1179"/>
                </a:cxn>
                <a:cxn ang="0">
                  <a:pos x="9072" y="1179"/>
                </a:cxn>
                <a:cxn ang="0">
                  <a:pos x="9130" y="2446"/>
                </a:cxn>
                <a:cxn ang="0">
                  <a:pos x="9100" y="1490"/>
                </a:cxn>
                <a:cxn ang="0">
                  <a:pos x="10455" y="1000"/>
                </a:cxn>
                <a:cxn ang="0">
                  <a:pos x="10862" y="2990"/>
                </a:cxn>
                <a:cxn ang="0">
                  <a:pos x="10862" y="2990"/>
                </a:cxn>
                <a:cxn ang="0">
                  <a:pos x="11124" y="4319"/>
                </a:cxn>
              </a:cxnLst>
              <a:rect l="0" t="0" r="r" b="b"/>
              <a:pathLst>
                <a:path w="11133" h="6819">
                  <a:moveTo>
                    <a:pt x="533" y="5974"/>
                  </a:moveTo>
                  <a:lnTo>
                    <a:pt x="532" y="5965"/>
                  </a:lnTo>
                  <a:lnTo>
                    <a:pt x="328" y="5992"/>
                  </a:lnTo>
                  <a:lnTo>
                    <a:pt x="0" y="6816"/>
                  </a:lnTo>
                  <a:lnTo>
                    <a:pt x="9" y="6819"/>
                  </a:lnTo>
                  <a:lnTo>
                    <a:pt x="335" y="6000"/>
                  </a:lnTo>
                  <a:lnTo>
                    <a:pt x="533" y="5974"/>
                  </a:lnTo>
                  <a:close/>
                  <a:moveTo>
                    <a:pt x="731" y="5964"/>
                  </a:moveTo>
                  <a:lnTo>
                    <a:pt x="717" y="5967"/>
                  </a:lnTo>
                  <a:lnTo>
                    <a:pt x="717" y="5976"/>
                  </a:lnTo>
                  <a:lnTo>
                    <a:pt x="430" y="6784"/>
                  </a:lnTo>
                  <a:lnTo>
                    <a:pt x="301" y="6795"/>
                  </a:lnTo>
                  <a:lnTo>
                    <a:pt x="601" y="6001"/>
                  </a:lnTo>
                  <a:lnTo>
                    <a:pt x="717" y="5976"/>
                  </a:lnTo>
                  <a:lnTo>
                    <a:pt x="717" y="5967"/>
                  </a:lnTo>
                  <a:lnTo>
                    <a:pt x="594" y="5993"/>
                  </a:lnTo>
                  <a:lnTo>
                    <a:pt x="287" y="6806"/>
                  </a:lnTo>
                  <a:lnTo>
                    <a:pt x="407" y="6795"/>
                  </a:lnTo>
                  <a:lnTo>
                    <a:pt x="436" y="6793"/>
                  </a:lnTo>
                  <a:lnTo>
                    <a:pt x="727" y="5976"/>
                  </a:lnTo>
                  <a:lnTo>
                    <a:pt x="731" y="5964"/>
                  </a:lnTo>
                  <a:close/>
                  <a:moveTo>
                    <a:pt x="1157" y="4666"/>
                  </a:moveTo>
                  <a:lnTo>
                    <a:pt x="1142" y="4671"/>
                  </a:lnTo>
                  <a:lnTo>
                    <a:pt x="1142" y="4680"/>
                  </a:lnTo>
                  <a:lnTo>
                    <a:pt x="883" y="5427"/>
                  </a:lnTo>
                  <a:lnTo>
                    <a:pt x="755" y="5458"/>
                  </a:lnTo>
                  <a:lnTo>
                    <a:pt x="1031" y="4716"/>
                  </a:lnTo>
                  <a:lnTo>
                    <a:pt x="1142" y="4680"/>
                  </a:lnTo>
                  <a:lnTo>
                    <a:pt x="1142" y="4671"/>
                  </a:lnTo>
                  <a:lnTo>
                    <a:pt x="1024" y="4709"/>
                  </a:lnTo>
                  <a:lnTo>
                    <a:pt x="995" y="4785"/>
                  </a:lnTo>
                  <a:lnTo>
                    <a:pt x="740" y="5471"/>
                  </a:lnTo>
                  <a:lnTo>
                    <a:pt x="793" y="5458"/>
                  </a:lnTo>
                  <a:lnTo>
                    <a:pt x="890" y="5434"/>
                  </a:lnTo>
                  <a:lnTo>
                    <a:pt x="1152" y="4680"/>
                  </a:lnTo>
                  <a:lnTo>
                    <a:pt x="1157" y="4666"/>
                  </a:lnTo>
                  <a:close/>
                  <a:moveTo>
                    <a:pt x="1397" y="4588"/>
                  </a:moveTo>
                  <a:lnTo>
                    <a:pt x="1383" y="4593"/>
                  </a:lnTo>
                  <a:lnTo>
                    <a:pt x="1383" y="4602"/>
                  </a:lnTo>
                  <a:lnTo>
                    <a:pt x="1135" y="5365"/>
                  </a:lnTo>
                  <a:lnTo>
                    <a:pt x="1006" y="5396"/>
                  </a:lnTo>
                  <a:lnTo>
                    <a:pt x="1271" y="4639"/>
                  </a:lnTo>
                  <a:lnTo>
                    <a:pt x="1383" y="4602"/>
                  </a:lnTo>
                  <a:lnTo>
                    <a:pt x="1383" y="4593"/>
                  </a:lnTo>
                  <a:lnTo>
                    <a:pt x="1264" y="4631"/>
                  </a:lnTo>
                  <a:lnTo>
                    <a:pt x="992" y="5409"/>
                  </a:lnTo>
                  <a:lnTo>
                    <a:pt x="1045" y="5396"/>
                  </a:lnTo>
                  <a:lnTo>
                    <a:pt x="1142" y="5372"/>
                  </a:lnTo>
                  <a:lnTo>
                    <a:pt x="1392" y="4602"/>
                  </a:lnTo>
                  <a:lnTo>
                    <a:pt x="1397" y="4588"/>
                  </a:lnTo>
                  <a:close/>
                  <a:moveTo>
                    <a:pt x="1482" y="5814"/>
                  </a:moveTo>
                  <a:lnTo>
                    <a:pt x="1468" y="5818"/>
                  </a:lnTo>
                  <a:lnTo>
                    <a:pt x="1468" y="5827"/>
                  </a:lnTo>
                  <a:lnTo>
                    <a:pt x="1157" y="6784"/>
                  </a:lnTo>
                  <a:lnTo>
                    <a:pt x="995" y="6795"/>
                  </a:lnTo>
                  <a:lnTo>
                    <a:pt x="1308" y="5866"/>
                  </a:lnTo>
                  <a:lnTo>
                    <a:pt x="1468" y="5827"/>
                  </a:lnTo>
                  <a:lnTo>
                    <a:pt x="1468" y="5818"/>
                  </a:lnTo>
                  <a:lnTo>
                    <a:pt x="1301" y="5859"/>
                  </a:lnTo>
                  <a:lnTo>
                    <a:pt x="982" y="6805"/>
                  </a:lnTo>
                  <a:lnTo>
                    <a:pt x="1126" y="6795"/>
                  </a:lnTo>
                  <a:lnTo>
                    <a:pt x="1164" y="6793"/>
                  </a:lnTo>
                  <a:lnTo>
                    <a:pt x="1478" y="5827"/>
                  </a:lnTo>
                  <a:lnTo>
                    <a:pt x="1482" y="5814"/>
                  </a:lnTo>
                  <a:close/>
                  <a:moveTo>
                    <a:pt x="1530" y="3509"/>
                  </a:moveTo>
                  <a:lnTo>
                    <a:pt x="1514" y="3517"/>
                  </a:lnTo>
                  <a:lnTo>
                    <a:pt x="1514" y="3527"/>
                  </a:lnTo>
                  <a:lnTo>
                    <a:pt x="1271" y="4216"/>
                  </a:lnTo>
                  <a:lnTo>
                    <a:pt x="1172" y="4259"/>
                  </a:lnTo>
                  <a:lnTo>
                    <a:pt x="1424" y="3569"/>
                  </a:lnTo>
                  <a:lnTo>
                    <a:pt x="1514" y="3527"/>
                  </a:lnTo>
                  <a:lnTo>
                    <a:pt x="1514" y="3517"/>
                  </a:lnTo>
                  <a:lnTo>
                    <a:pt x="1417" y="3562"/>
                  </a:lnTo>
                  <a:lnTo>
                    <a:pt x="1156" y="4275"/>
                  </a:lnTo>
                  <a:lnTo>
                    <a:pt x="1195" y="4259"/>
                  </a:lnTo>
                  <a:lnTo>
                    <a:pt x="1278" y="4223"/>
                  </a:lnTo>
                  <a:lnTo>
                    <a:pt x="1390" y="3906"/>
                  </a:lnTo>
                  <a:lnTo>
                    <a:pt x="1524" y="3527"/>
                  </a:lnTo>
                  <a:lnTo>
                    <a:pt x="1530" y="3509"/>
                  </a:lnTo>
                  <a:close/>
                  <a:moveTo>
                    <a:pt x="1728" y="3417"/>
                  </a:moveTo>
                  <a:lnTo>
                    <a:pt x="1713" y="3424"/>
                  </a:lnTo>
                  <a:lnTo>
                    <a:pt x="1713" y="3434"/>
                  </a:lnTo>
                  <a:lnTo>
                    <a:pt x="1494" y="4121"/>
                  </a:lnTo>
                  <a:lnTo>
                    <a:pt x="1395" y="4163"/>
                  </a:lnTo>
                  <a:lnTo>
                    <a:pt x="1623" y="3476"/>
                  </a:lnTo>
                  <a:lnTo>
                    <a:pt x="1713" y="3434"/>
                  </a:lnTo>
                  <a:lnTo>
                    <a:pt x="1713" y="3424"/>
                  </a:lnTo>
                  <a:lnTo>
                    <a:pt x="1615" y="3469"/>
                  </a:lnTo>
                  <a:lnTo>
                    <a:pt x="1380" y="4179"/>
                  </a:lnTo>
                  <a:lnTo>
                    <a:pt x="1418" y="4163"/>
                  </a:lnTo>
                  <a:lnTo>
                    <a:pt x="1501" y="4127"/>
                  </a:lnTo>
                  <a:lnTo>
                    <a:pt x="1552" y="3969"/>
                  </a:lnTo>
                  <a:lnTo>
                    <a:pt x="1722" y="3434"/>
                  </a:lnTo>
                  <a:lnTo>
                    <a:pt x="1728" y="3417"/>
                  </a:lnTo>
                  <a:close/>
                  <a:moveTo>
                    <a:pt x="1796" y="4459"/>
                  </a:moveTo>
                  <a:lnTo>
                    <a:pt x="1783" y="4464"/>
                  </a:lnTo>
                  <a:lnTo>
                    <a:pt x="1783" y="4473"/>
                  </a:lnTo>
                  <a:lnTo>
                    <a:pt x="1559" y="5260"/>
                  </a:lnTo>
                  <a:lnTo>
                    <a:pt x="1430" y="5292"/>
                  </a:lnTo>
                  <a:lnTo>
                    <a:pt x="1671" y="4509"/>
                  </a:lnTo>
                  <a:lnTo>
                    <a:pt x="1783" y="4473"/>
                  </a:lnTo>
                  <a:lnTo>
                    <a:pt x="1783" y="4464"/>
                  </a:lnTo>
                  <a:lnTo>
                    <a:pt x="1663" y="4502"/>
                  </a:lnTo>
                  <a:lnTo>
                    <a:pt x="1417" y="5305"/>
                  </a:lnTo>
                  <a:lnTo>
                    <a:pt x="1468" y="5292"/>
                  </a:lnTo>
                  <a:lnTo>
                    <a:pt x="1566" y="5268"/>
                  </a:lnTo>
                  <a:lnTo>
                    <a:pt x="1792" y="4473"/>
                  </a:lnTo>
                  <a:lnTo>
                    <a:pt x="1796" y="4459"/>
                  </a:lnTo>
                  <a:close/>
                  <a:moveTo>
                    <a:pt x="2045" y="3268"/>
                  </a:moveTo>
                  <a:lnTo>
                    <a:pt x="2031" y="3275"/>
                  </a:lnTo>
                  <a:lnTo>
                    <a:pt x="2031" y="3285"/>
                  </a:lnTo>
                  <a:lnTo>
                    <a:pt x="1816" y="3983"/>
                  </a:lnTo>
                  <a:lnTo>
                    <a:pt x="1712" y="4027"/>
                  </a:lnTo>
                  <a:lnTo>
                    <a:pt x="1944" y="3326"/>
                  </a:lnTo>
                  <a:lnTo>
                    <a:pt x="2031" y="3285"/>
                  </a:lnTo>
                  <a:lnTo>
                    <a:pt x="2031" y="3275"/>
                  </a:lnTo>
                  <a:lnTo>
                    <a:pt x="1936" y="3319"/>
                  </a:lnTo>
                  <a:lnTo>
                    <a:pt x="1697" y="4044"/>
                  </a:lnTo>
                  <a:lnTo>
                    <a:pt x="1735" y="4027"/>
                  </a:lnTo>
                  <a:lnTo>
                    <a:pt x="1823" y="3989"/>
                  </a:lnTo>
                  <a:lnTo>
                    <a:pt x="2040" y="3285"/>
                  </a:lnTo>
                  <a:lnTo>
                    <a:pt x="2045" y="3268"/>
                  </a:lnTo>
                  <a:close/>
                  <a:moveTo>
                    <a:pt x="2055" y="4375"/>
                  </a:moveTo>
                  <a:lnTo>
                    <a:pt x="2042" y="4380"/>
                  </a:lnTo>
                  <a:lnTo>
                    <a:pt x="2042" y="4389"/>
                  </a:lnTo>
                  <a:lnTo>
                    <a:pt x="1818" y="5196"/>
                  </a:lnTo>
                  <a:lnTo>
                    <a:pt x="1690" y="5228"/>
                  </a:lnTo>
                  <a:lnTo>
                    <a:pt x="1930" y="4426"/>
                  </a:lnTo>
                  <a:lnTo>
                    <a:pt x="2042" y="4389"/>
                  </a:lnTo>
                  <a:lnTo>
                    <a:pt x="2042" y="4380"/>
                  </a:lnTo>
                  <a:lnTo>
                    <a:pt x="1923" y="4418"/>
                  </a:lnTo>
                  <a:lnTo>
                    <a:pt x="1900" y="4493"/>
                  </a:lnTo>
                  <a:lnTo>
                    <a:pt x="1676" y="5241"/>
                  </a:lnTo>
                  <a:lnTo>
                    <a:pt x="1728" y="5228"/>
                  </a:lnTo>
                  <a:lnTo>
                    <a:pt x="1826" y="5204"/>
                  </a:lnTo>
                  <a:lnTo>
                    <a:pt x="2051" y="4389"/>
                  </a:lnTo>
                  <a:lnTo>
                    <a:pt x="2055" y="4375"/>
                  </a:lnTo>
                  <a:close/>
                  <a:moveTo>
                    <a:pt x="2246" y="3175"/>
                  </a:moveTo>
                  <a:lnTo>
                    <a:pt x="2231" y="3182"/>
                  </a:lnTo>
                  <a:lnTo>
                    <a:pt x="2231" y="3192"/>
                  </a:lnTo>
                  <a:lnTo>
                    <a:pt x="2020" y="3895"/>
                  </a:lnTo>
                  <a:lnTo>
                    <a:pt x="1912" y="3941"/>
                  </a:lnTo>
                  <a:lnTo>
                    <a:pt x="2119" y="3244"/>
                  </a:lnTo>
                  <a:lnTo>
                    <a:pt x="2231" y="3192"/>
                  </a:lnTo>
                  <a:lnTo>
                    <a:pt x="2231" y="3182"/>
                  </a:lnTo>
                  <a:lnTo>
                    <a:pt x="2112" y="3237"/>
                  </a:lnTo>
                  <a:lnTo>
                    <a:pt x="2064" y="3397"/>
                  </a:lnTo>
                  <a:lnTo>
                    <a:pt x="1898" y="3957"/>
                  </a:lnTo>
                  <a:lnTo>
                    <a:pt x="1935" y="3941"/>
                  </a:lnTo>
                  <a:lnTo>
                    <a:pt x="2028" y="3902"/>
                  </a:lnTo>
                  <a:lnTo>
                    <a:pt x="2241" y="3192"/>
                  </a:lnTo>
                  <a:lnTo>
                    <a:pt x="2246" y="3175"/>
                  </a:lnTo>
                  <a:close/>
                  <a:moveTo>
                    <a:pt x="7480" y="3627"/>
                  </a:moveTo>
                  <a:lnTo>
                    <a:pt x="7471" y="3627"/>
                  </a:lnTo>
                  <a:lnTo>
                    <a:pt x="7471" y="4599"/>
                  </a:lnTo>
                  <a:lnTo>
                    <a:pt x="7480" y="4599"/>
                  </a:lnTo>
                  <a:lnTo>
                    <a:pt x="7480" y="3627"/>
                  </a:lnTo>
                  <a:close/>
                  <a:moveTo>
                    <a:pt x="7480" y="2098"/>
                  </a:moveTo>
                  <a:lnTo>
                    <a:pt x="7471" y="2098"/>
                  </a:lnTo>
                  <a:lnTo>
                    <a:pt x="7471" y="2945"/>
                  </a:lnTo>
                  <a:lnTo>
                    <a:pt x="7480" y="2945"/>
                  </a:lnTo>
                  <a:lnTo>
                    <a:pt x="7480" y="2098"/>
                  </a:lnTo>
                  <a:close/>
                  <a:moveTo>
                    <a:pt x="7898" y="1643"/>
                  </a:moveTo>
                  <a:lnTo>
                    <a:pt x="7862" y="531"/>
                  </a:lnTo>
                  <a:lnTo>
                    <a:pt x="7853" y="532"/>
                  </a:lnTo>
                  <a:lnTo>
                    <a:pt x="7889" y="1643"/>
                  </a:lnTo>
                  <a:lnTo>
                    <a:pt x="7898" y="1643"/>
                  </a:lnTo>
                  <a:close/>
                  <a:moveTo>
                    <a:pt x="7936" y="2804"/>
                  </a:moveTo>
                  <a:lnTo>
                    <a:pt x="7908" y="1939"/>
                  </a:lnTo>
                  <a:lnTo>
                    <a:pt x="7899" y="1939"/>
                  </a:lnTo>
                  <a:lnTo>
                    <a:pt x="7927" y="2804"/>
                  </a:lnTo>
                  <a:lnTo>
                    <a:pt x="7936" y="2804"/>
                  </a:lnTo>
                  <a:close/>
                  <a:moveTo>
                    <a:pt x="7970" y="1614"/>
                  </a:moveTo>
                  <a:lnTo>
                    <a:pt x="7929" y="498"/>
                  </a:lnTo>
                  <a:lnTo>
                    <a:pt x="7920" y="499"/>
                  </a:lnTo>
                  <a:lnTo>
                    <a:pt x="7961" y="1614"/>
                  </a:lnTo>
                  <a:lnTo>
                    <a:pt x="7970" y="1614"/>
                  </a:lnTo>
                  <a:close/>
                  <a:moveTo>
                    <a:pt x="8013" y="2784"/>
                  </a:moveTo>
                  <a:lnTo>
                    <a:pt x="7981" y="1913"/>
                  </a:lnTo>
                  <a:lnTo>
                    <a:pt x="7972" y="1913"/>
                  </a:lnTo>
                  <a:lnTo>
                    <a:pt x="8003" y="2784"/>
                  </a:lnTo>
                  <a:lnTo>
                    <a:pt x="8013" y="2784"/>
                  </a:lnTo>
                  <a:close/>
                  <a:moveTo>
                    <a:pt x="8416" y="1438"/>
                  </a:moveTo>
                  <a:lnTo>
                    <a:pt x="8332" y="300"/>
                  </a:lnTo>
                  <a:lnTo>
                    <a:pt x="8323" y="301"/>
                  </a:lnTo>
                  <a:lnTo>
                    <a:pt x="8407" y="1438"/>
                  </a:lnTo>
                  <a:lnTo>
                    <a:pt x="8416" y="1438"/>
                  </a:lnTo>
                  <a:close/>
                  <a:moveTo>
                    <a:pt x="8497" y="1407"/>
                  </a:moveTo>
                  <a:lnTo>
                    <a:pt x="8404" y="261"/>
                  </a:lnTo>
                  <a:lnTo>
                    <a:pt x="8394" y="261"/>
                  </a:lnTo>
                  <a:lnTo>
                    <a:pt x="8488" y="1407"/>
                  </a:lnTo>
                  <a:lnTo>
                    <a:pt x="8497" y="1407"/>
                  </a:lnTo>
                  <a:close/>
                  <a:moveTo>
                    <a:pt x="8504" y="2635"/>
                  </a:moveTo>
                  <a:lnTo>
                    <a:pt x="8438" y="1740"/>
                  </a:lnTo>
                  <a:lnTo>
                    <a:pt x="8429" y="1740"/>
                  </a:lnTo>
                  <a:lnTo>
                    <a:pt x="8495" y="2635"/>
                  </a:lnTo>
                  <a:lnTo>
                    <a:pt x="8504" y="2635"/>
                  </a:lnTo>
                  <a:close/>
                  <a:moveTo>
                    <a:pt x="8595" y="2609"/>
                  </a:moveTo>
                  <a:lnTo>
                    <a:pt x="8522" y="1709"/>
                  </a:lnTo>
                  <a:lnTo>
                    <a:pt x="8513" y="1710"/>
                  </a:lnTo>
                  <a:lnTo>
                    <a:pt x="8586" y="2609"/>
                  </a:lnTo>
                  <a:lnTo>
                    <a:pt x="8595" y="2609"/>
                  </a:lnTo>
                  <a:close/>
                  <a:moveTo>
                    <a:pt x="9000" y="1208"/>
                  </a:moveTo>
                  <a:lnTo>
                    <a:pt x="8867" y="31"/>
                  </a:lnTo>
                  <a:lnTo>
                    <a:pt x="8858" y="32"/>
                  </a:lnTo>
                  <a:lnTo>
                    <a:pt x="8991" y="1209"/>
                  </a:lnTo>
                  <a:lnTo>
                    <a:pt x="9000" y="1208"/>
                  </a:lnTo>
                  <a:close/>
                  <a:moveTo>
                    <a:pt x="9072" y="1179"/>
                  </a:moveTo>
                  <a:lnTo>
                    <a:pt x="8930" y="0"/>
                  </a:lnTo>
                  <a:lnTo>
                    <a:pt x="8921" y="1"/>
                  </a:lnTo>
                  <a:lnTo>
                    <a:pt x="9063" y="1180"/>
                  </a:lnTo>
                  <a:lnTo>
                    <a:pt x="9072" y="1179"/>
                  </a:lnTo>
                  <a:close/>
                  <a:moveTo>
                    <a:pt x="9139" y="2445"/>
                  </a:moveTo>
                  <a:lnTo>
                    <a:pt x="9035" y="1518"/>
                  </a:lnTo>
                  <a:lnTo>
                    <a:pt x="9026" y="1519"/>
                  </a:lnTo>
                  <a:lnTo>
                    <a:pt x="9130" y="2446"/>
                  </a:lnTo>
                  <a:lnTo>
                    <a:pt x="9139" y="2445"/>
                  </a:lnTo>
                  <a:close/>
                  <a:moveTo>
                    <a:pt x="9221" y="2419"/>
                  </a:moveTo>
                  <a:lnTo>
                    <a:pt x="9109" y="1489"/>
                  </a:lnTo>
                  <a:lnTo>
                    <a:pt x="9100" y="1490"/>
                  </a:lnTo>
                  <a:lnTo>
                    <a:pt x="9212" y="2420"/>
                  </a:lnTo>
                  <a:lnTo>
                    <a:pt x="9221" y="2419"/>
                  </a:lnTo>
                  <a:close/>
                  <a:moveTo>
                    <a:pt x="10610" y="1760"/>
                  </a:moveTo>
                  <a:lnTo>
                    <a:pt x="10455" y="1000"/>
                  </a:lnTo>
                  <a:lnTo>
                    <a:pt x="10446" y="1002"/>
                  </a:lnTo>
                  <a:lnTo>
                    <a:pt x="10601" y="1762"/>
                  </a:lnTo>
                  <a:lnTo>
                    <a:pt x="10610" y="1760"/>
                  </a:lnTo>
                  <a:close/>
                  <a:moveTo>
                    <a:pt x="10862" y="2990"/>
                  </a:moveTo>
                  <a:lnTo>
                    <a:pt x="10702" y="2207"/>
                  </a:lnTo>
                  <a:lnTo>
                    <a:pt x="10693" y="2208"/>
                  </a:lnTo>
                  <a:lnTo>
                    <a:pt x="10853" y="2992"/>
                  </a:lnTo>
                  <a:lnTo>
                    <a:pt x="10862" y="2990"/>
                  </a:lnTo>
                  <a:close/>
                  <a:moveTo>
                    <a:pt x="11132" y="4318"/>
                  </a:moveTo>
                  <a:lnTo>
                    <a:pt x="11004" y="3690"/>
                  </a:lnTo>
                  <a:lnTo>
                    <a:pt x="10995" y="3691"/>
                  </a:lnTo>
                  <a:lnTo>
                    <a:pt x="11124" y="4319"/>
                  </a:lnTo>
                  <a:lnTo>
                    <a:pt x="11132" y="4318"/>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a:t>
            </a:r>
            <a:r>
              <a:rPr lang="en-US" sz="1100" b="1" dirty="0">
                <a:solidFill>
                  <a:srgbClr val="0070C0"/>
                </a:solidFill>
                <a:latin typeface="Georgia" pitchFamily="18" charset="0"/>
              </a:rPr>
              <a:t> </a:t>
            </a:r>
            <a:r>
              <a:rPr lang="ro-RO" sz="1100" b="1" dirty="0">
                <a:solidFill>
                  <a:srgbClr val="0070C0"/>
                </a:solidFill>
                <a:latin typeface="Georgia" pitchFamily="18" charset="0"/>
              </a:rPr>
              <a:t>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3" name="Subtitlu 2"/>
          <p:cNvSpPr>
            <a:spLocks noGrp="1"/>
          </p:cNvSpPr>
          <p:nvPr>
            <p:ph type="subTitle" idx="1"/>
          </p:nvPr>
        </p:nvSpPr>
        <p:spPr>
          <a:xfrm>
            <a:off x="773723" y="1244487"/>
            <a:ext cx="7737231" cy="3765663"/>
          </a:xfrm>
        </p:spPr>
        <p:txBody>
          <a:bodyPr>
            <a:noAutofit/>
          </a:bodyPr>
          <a:lstStyle/>
          <a:p>
            <a:pPr marL="342900" lvl="0" indent="-342900" algn="l" defTabSz="914400">
              <a:lnSpc>
                <a:spcPct val="80000"/>
              </a:lnSpc>
              <a:spcBef>
                <a:spcPts val="0"/>
              </a:spcBef>
              <a:buBlip>
                <a:blip r:embed="rId5"/>
              </a:buBlip>
            </a:pPr>
            <a:r>
              <a:rPr lang="ro-RO" sz="1800" b="1" i="1" dirty="0">
                <a:solidFill>
                  <a:schemeClr val="tx2">
                    <a:lumMod val="60000"/>
                    <a:lumOff val="40000"/>
                  </a:schemeClr>
                </a:solidFill>
                <a:latin typeface="Times New Roman" pitchFamily="18" charset="0"/>
                <a:cs typeface="Times New Roman" pitchFamily="18" charset="0"/>
              </a:rPr>
              <a:t>Cooperarea interinstituțională și relații </a:t>
            </a:r>
            <a:r>
              <a:rPr lang="ro-RO" sz="1800" b="1" i="1" dirty="0" smtClean="0">
                <a:solidFill>
                  <a:schemeClr val="tx2">
                    <a:lumMod val="60000"/>
                    <a:lumOff val="40000"/>
                  </a:schemeClr>
                </a:solidFill>
                <a:latin typeface="Times New Roman" pitchFamily="18" charset="0"/>
                <a:cs typeface="Times New Roman" pitchFamily="18" charset="0"/>
              </a:rPr>
              <a:t>internaționale</a:t>
            </a:r>
          </a:p>
          <a:p>
            <a:pPr marL="342900" lvl="0" indent="-342900" algn="l" defTabSz="914400">
              <a:spcBef>
                <a:spcPts val="0"/>
              </a:spcBef>
              <a:buFont typeface="Arial" pitchFamily="34" charset="0"/>
              <a:buChar char="•"/>
            </a:pPr>
            <a:r>
              <a:rPr lang="ro-RO" sz="2000" b="1" i="1" dirty="0">
                <a:solidFill>
                  <a:schemeClr val="tx2">
                    <a:lumMod val="60000"/>
                    <a:lumOff val="40000"/>
                  </a:schemeClr>
                </a:solidFill>
                <a:latin typeface="Times New Roman" pitchFamily="18" charset="0"/>
                <a:cs typeface="Times New Roman" pitchFamily="18" charset="0"/>
              </a:rPr>
              <a:t> </a:t>
            </a:r>
            <a:r>
              <a:rPr lang="ro-RO" sz="1100" b="1" i="1" dirty="0" smtClean="0">
                <a:solidFill>
                  <a:schemeClr val="tx2">
                    <a:lumMod val="60000"/>
                    <a:lumOff val="40000"/>
                  </a:schemeClr>
                </a:solidFill>
                <a:latin typeface="Times New Roman" pitchFamily="18" charset="0"/>
                <a:cs typeface="Times New Roman" pitchFamily="18" charset="0"/>
              </a:rPr>
              <a:t>Cooperarea </a:t>
            </a:r>
            <a:r>
              <a:rPr lang="ro-RO" sz="1100" b="1" i="1" dirty="0">
                <a:solidFill>
                  <a:schemeClr val="tx2">
                    <a:lumMod val="60000"/>
                    <a:lumOff val="40000"/>
                  </a:schemeClr>
                </a:solidFill>
                <a:latin typeface="Times New Roman" pitchFamily="18" charset="0"/>
                <a:cs typeface="Times New Roman" pitchFamily="18" charset="0"/>
              </a:rPr>
              <a:t>intra și </a:t>
            </a:r>
            <a:r>
              <a:rPr lang="ro-RO" sz="1100" b="1" i="1" dirty="0" err="1">
                <a:solidFill>
                  <a:schemeClr val="tx2">
                    <a:lumMod val="60000"/>
                    <a:lumOff val="40000"/>
                  </a:schemeClr>
                </a:solidFill>
                <a:latin typeface="Times New Roman" pitchFamily="18" charset="0"/>
                <a:cs typeface="Times New Roman" pitchFamily="18" charset="0"/>
              </a:rPr>
              <a:t>internistituțională</a:t>
            </a:r>
            <a:r>
              <a:rPr lang="ro-RO" sz="1100" b="1" i="1" dirty="0">
                <a:solidFill>
                  <a:schemeClr val="tx2">
                    <a:lumMod val="60000"/>
                    <a:lumOff val="40000"/>
                  </a:schemeClr>
                </a:solidFill>
                <a:latin typeface="Times New Roman" pitchFamily="18" charset="0"/>
                <a:cs typeface="Times New Roman" pitchFamily="18" charset="0"/>
              </a:rPr>
              <a:t> </a:t>
            </a:r>
          </a:p>
          <a:p>
            <a:pPr lvl="0" algn="just" defTabSz="914400"/>
            <a:r>
              <a:rPr lang="ro-RO" sz="1100" dirty="0">
                <a:solidFill>
                  <a:schemeClr val="tx1"/>
                </a:solidFill>
                <a:latin typeface="Tahoma" pitchFamily="34" charset="0"/>
                <a:ea typeface="Tahoma" pitchFamily="34" charset="0"/>
                <a:cs typeface="Tahoma" pitchFamily="34" charset="0"/>
              </a:rPr>
              <a:t>       </a:t>
            </a:r>
            <a:r>
              <a:rPr lang="it-IT" sz="1100" dirty="0">
                <a:solidFill>
                  <a:schemeClr val="tx1"/>
                </a:solidFill>
                <a:latin typeface="Tahoma" pitchFamily="34" charset="0"/>
                <a:ea typeface="Tahoma" pitchFamily="34" charset="0"/>
                <a:cs typeface="Tahoma" pitchFamily="34" charset="0"/>
              </a:rPr>
              <a:t>Instituţia Prefectului s-a bucurat de un număr însemnat de vizite de lucru ale unor înalţi demnitari de stat</a:t>
            </a:r>
            <a:r>
              <a:rPr lang="ro-RO" sz="1100" dirty="0">
                <a:solidFill>
                  <a:schemeClr val="tx1"/>
                </a:solidFill>
                <a:latin typeface="Tahoma" pitchFamily="34" charset="0"/>
                <a:ea typeface="Tahoma" pitchFamily="34" charset="0"/>
                <a:cs typeface="Tahoma" pitchFamily="34" charset="0"/>
              </a:rPr>
              <a:t> </a:t>
            </a:r>
            <a:r>
              <a:rPr lang="it-IT" sz="1100" dirty="0">
                <a:solidFill>
                  <a:schemeClr val="tx1"/>
                </a:solidFill>
                <a:latin typeface="Tahoma" pitchFamily="34" charset="0"/>
                <a:ea typeface="Tahoma" pitchFamily="34" charset="0"/>
                <a:cs typeface="Tahoma" pitchFamily="34" charset="0"/>
              </a:rPr>
              <a:t>cu ocazia diferitelor </a:t>
            </a:r>
            <a:r>
              <a:rPr lang="it-IT" sz="1100" i="1" dirty="0">
                <a:solidFill>
                  <a:schemeClr val="tx1"/>
                </a:solidFill>
                <a:latin typeface="Tahoma" pitchFamily="34" charset="0"/>
                <a:ea typeface="Tahoma" pitchFamily="34" charset="0"/>
                <a:cs typeface="Tahoma" pitchFamily="34" charset="0"/>
              </a:rPr>
              <a:t>acţiuni</a:t>
            </a:r>
            <a:r>
              <a:rPr lang="it-IT" sz="1100" dirty="0">
                <a:solidFill>
                  <a:schemeClr val="tx1"/>
                </a:solidFill>
                <a:latin typeface="Tahoma" pitchFamily="34" charset="0"/>
                <a:ea typeface="Tahoma" pitchFamily="34" charset="0"/>
                <a:cs typeface="Tahoma" pitchFamily="34" charset="0"/>
              </a:rPr>
              <a:t> </a:t>
            </a:r>
            <a:r>
              <a:rPr lang="ro-RO" sz="1100" dirty="0" smtClean="0">
                <a:solidFill>
                  <a:schemeClr val="tx1"/>
                </a:solidFill>
                <a:latin typeface="Tahoma" pitchFamily="34" charset="0"/>
                <a:ea typeface="Tahoma" pitchFamily="34" charset="0"/>
                <a:cs typeface="Tahoma" pitchFamily="34" charset="0"/>
              </a:rPr>
              <a:t>/</a:t>
            </a:r>
            <a:r>
              <a:rPr lang="ro-RO" sz="1100" i="1" dirty="0" smtClean="0">
                <a:solidFill>
                  <a:schemeClr val="tx1"/>
                </a:solidFill>
                <a:latin typeface="Tahoma" pitchFamily="34" charset="0"/>
                <a:ea typeface="Tahoma" pitchFamily="34" charset="0"/>
                <a:cs typeface="Tahoma" pitchFamily="34" charset="0"/>
              </a:rPr>
              <a:t>î</a:t>
            </a:r>
            <a:r>
              <a:rPr lang="pt-BR" sz="1100" i="1" dirty="0">
                <a:solidFill>
                  <a:schemeClr val="tx1"/>
                </a:solidFill>
                <a:latin typeface="Tahoma" pitchFamily="34" charset="0"/>
                <a:ea typeface="Tahoma" pitchFamily="34" charset="0"/>
                <a:cs typeface="Tahoma" pitchFamily="34" charset="0"/>
              </a:rPr>
              <a:t>ntâlniri pe diverse </a:t>
            </a:r>
            <a:r>
              <a:rPr lang="pt-BR" sz="1100" i="1" dirty="0" smtClean="0">
                <a:solidFill>
                  <a:schemeClr val="tx1"/>
                </a:solidFill>
                <a:latin typeface="Tahoma" pitchFamily="34" charset="0"/>
                <a:ea typeface="Tahoma" pitchFamily="34" charset="0"/>
                <a:cs typeface="Tahoma" pitchFamily="34" charset="0"/>
              </a:rPr>
              <a:t>teme</a:t>
            </a:r>
            <a:r>
              <a:rPr lang="ro-RO" sz="1100" i="1" dirty="0" smtClean="0">
                <a:solidFill>
                  <a:schemeClr val="tx1"/>
                </a:solidFill>
                <a:latin typeface="Tahoma" pitchFamily="34" charset="0"/>
                <a:ea typeface="Tahoma" pitchFamily="34" charset="0"/>
                <a:cs typeface="Tahoma" pitchFamily="34" charset="0"/>
              </a:rPr>
              <a:t> </a:t>
            </a:r>
            <a:r>
              <a:rPr lang="en-US" sz="1100" i="1" dirty="0" smtClean="0">
                <a:solidFill>
                  <a:schemeClr val="tx1"/>
                </a:solidFill>
                <a:latin typeface="Tahoma" pitchFamily="34" charset="0"/>
                <a:ea typeface="Tahoma" pitchFamily="34" charset="0"/>
                <a:cs typeface="Tahoma" pitchFamily="34" charset="0"/>
              </a:rPr>
              <a:t>, </a:t>
            </a:r>
            <a:r>
              <a:rPr lang="en-US" sz="1100" dirty="0" err="1" smtClean="0">
                <a:solidFill>
                  <a:schemeClr val="tx1"/>
                </a:solidFill>
                <a:latin typeface="Tahoma" pitchFamily="34" charset="0"/>
                <a:ea typeface="Tahoma" pitchFamily="34" charset="0"/>
                <a:cs typeface="Tahoma" pitchFamily="34" charset="0"/>
              </a:rPr>
              <a:t>respectiv</a:t>
            </a:r>
            <a:r>
              <a:rPr lang="ro-RO" sz="1100" dirty="0" smtClean="0">
                <a:solidFill>
                  <a:schemeClr val="tx1"/>
                </a:solidFill>
                <a:latin typeface="Tahoma" pitchFamily="34" charset="0"/>
                <a:ea typeface="Tahoma" pitchFamily="34" charset="0"/>
                <a:cs typeface="Tahoma" pitchFamily="34" charset="0"/>
              </a:rPr>
              <a:t>:</a:t>
            </a:r>
            <a:r>
              <a:rPr lang="pt-BR" sz="1100" dirty="0" smtClean="0">
                <a:solidFill>
                  <a:schemeClr val="tx1"/>
                </a:solidFill>
                <a:latin typeface="Tahoma" pitchFamily="34" charset="0"/>
                <a:ea typeface="Tahoma" pitchFamily="34" charset="0"/>
                <a:cs typeface="Tahoma" pitchFamily="34" charset="0"/>
              </a:rPr>
              <a:t> </a:t>
            </a:r>
            <a:endParaRPr lang="ro-RO" sz="1100" dirty="0" smtClean="0">
              <a:solidFill>
                <a:schemeClr val="tx1"/>
              </a:solidFill>
              <a:latin typeface="Tahoma" pitchFamily="34" charset="0"/>
              <a:ea typeface="Tahoma" pitchFamily="34" charset="0"/>
              <a:cs typeface="Tahoma" pitchFamily="34" charset="0"/>
            </a:endParaRPr>
          </a:p>
          <a:p>
            <a:pPr lvl="0" algn="just" defTabSz="914400">
              <a:buFont typeface="Wingdings" pitchFamily="2" charset="2"/>
              <a:buChar char="Ø"/>
            </a:pPr>
            <a:r>
              <a:rPr lang="ro-RO" sz="1100" dirty="0" smtClean="0">
                <a:solidFill>
                  <a:schemeClr val="tx1"/>
                </a:solidFill>
              </a:rPr>
              <a:t> </a:t>
            </a:r>
            <a:r>
              <a:rPr lang="it-IT" sz="1000" dirty="0" smtClean="0">
                <a:solidFill>
                  <a:schemeClr val="tx1"/>
                </a:solidFill>
                <a:latin typeface="Tahoma" pitchFamily="34" charset="0"/>
                <a:ea typeface="Tahoma" pitchFamily="34" charset="0"/>
                <a:cs typeface="Tahoma" pitchFamily="34" charset="0"/>
              </a:rPr>
              <a:t>Florin Barbu, președintele Comisiei pentru agricultură, silvicultură, industrie alimentară şi servicii specifice din Camera Deputaților</a:t>
            </a:r>
            <a:r>
              <a:rPr lang="ro-RO" sz="1000" dirty="0" smtClean="0">
                <a:solidFill>
                  <a:schemeClr val="tx1"/>
                </a:solidFill>
                <a:latin typeface="Tahoma" pitchFamily="34" charset="0"/>
                <a:ea typeface="Tahoma" pitchFamily="34" charset="0"/>
                <a:cs typeface="Tahoma" pitchFamily="34" charset="0"/>
              </a:rPr>
              <a:t>,</a:t>
            </a:r>
            <a:r>
              <a:rPr lang="it-IT" sz="1000" dirty="0" smtClean="0">
                <a:solidFill>
                  <a:schemeClr val="tx1"/>
                </a:solidFill>
                <a:latin typeface="Tahoma" pitchFamily="34" charset="0"/>
                <a:ea typeface="Tahoma" pitchFamily="34" charset="0"/>
                <a:cs typeface="Tahoma" pitchFamily="34" charset="0"/>
              </a:rPr>
              <a:t> </a:t>
            </a:r>
            <a:endParaRPr lang="ro-RO" sz="1000" dirty="0" smtClean="0">
              <a:solidFill>
                <a:schemeClr val="tx1"/>
              </a:solidFill>
              <a:latin typeface="Tahoma" pitchFamily="34" charset="0"/>
              <a:ea typeface="Tahoma" pitchFamily="34" charset="0"/>
              <a:cs typeface="Tahoma" pitchFamily="34" charset="0"/>
            </a:endParaRPr>
          </a:p>
          <a:p>
            <a:pPr lvl="0" algn="just" defTabSz="914400">
              <a:buFont typeface="Wingdings" pitchFamily="2" charset="2"/>
              <a:buChar char="Ø"/>
            </a:pPr>
            <a:r>
              <a:rPr lang="ro-RO" sz="1000" dirty="0" smtClean="0">
                <a:solidFill>
                  <a:schemeClr val="tx1"/>
                </a:solidFill>
                <a:latin typeface="Tahoma" pitchFamily="34" charset="0"/>
                <a:ea typeface="Tahoma" pitchFamily="34" charset="0"/>
                <a:cs typeface="Tahoma" pitchFamily="34" charset="0"/>
              </a:rPr>
              <a:t> </a:t>
            </a:r>
            <a:r>
              <a:rPr lang="it-IT" sz="1000" dirty="0" smtClean="0">
                <a:solidFill>
                  <a:schemeClr val="tx1"/>
                </a:solidFill>
                <a:latin typeface="Tahoma" pitchFamily="34" charset="0"/>
                <a:ea typeface="Tahoma" pitchFamily="34" charset="0"/>
                <a:cs typeface="Tahoma" pitchFamily="34" charset="0"/>
              </a:rPr>
              <a:t>Adrian Chesnoiu</a:t>
            </a:r>
            <a:r>
              <a:rPr lang="ro-RO" sz="1000" dirty="0" smtClean="0">
                <a:solidFill>
                  <a:schemeClr val="tx1"/>
                </a:solidFill>
                <a:latin typeface="Tahoma" pitchFamily="34" charset="0"/>
                <a:ea typeface="Tahoma" pitchFamily="34" charset="0"/>
                <a:cs typeface="Tahoma" pitchFamily="34" charset="0"/>
              </a:rPr>
              <a:t>, </a:t>
            </a:r>
            <a:r>
              <a:rPr lang="it-IT" sz="1000" dirty="0" smtClean="0">
                <a:solidFill>
                  <a:schemeClr val="tx1"/>
                </a:solidFill>
                <a:latin typeface="Tahoma" pitchFamily="34" charset="0"/>
                <a:ea typeface="Tahoma" pitchFamily="34" charset="0"/>
                <a:cs typeface="Tahoma" pitchFamily="34" charset="0"/>
              </a:rPr>
              <a:t>deputat</a:t>
            </a:r>
            <a:r>
              <a:rPr lang="ro-RO" sz="1000" dirty="0" smtClean="0">
                <a:solidFill>
                  <a:schemeClr val="tx1"/>
                </a:solidFill>
                <a:latin typeface="Tahoma" pitchFamily="34" charset="0"/>
                <a:ea typeface="Tahoma" pitchFamily="34" charset="0"/>
                <a:cs typeface="Tahoma" pitchFamily="34" charset="0"/>
              </a:rPr>
              <a:t>, </a:t>
            </a:r>
          </a:p>
          <a:p>
            <a:pPr lvl="0" algn="just" defTabSz="914400">
              <a:buFont typeface="Wingdings" pitchFamily="2" charset="2"/>
              <a:buChar char="Ø"/>
            </a:pPr>
            <a:r>
              <a:rPr lang="ro-RO" sz="1000" dirty="0" smtClean="0">
                <a:solidFill>
                  <a:schemeClr val="tx1"/>
                </a:solidFill>
                <a:latin typeface="Tahoma" pitchFamily="34" charset="0"/>
                <a:ea typeface="Tahoma" pitchFamily="34" charset="0"/>
                <a:cs typeface="Tahoma" pitchFamily="34" charset="0"/>
              </a:rPr>
              <a:t> </a:t>
            </a:r>
            <a:r>
              <a:rPr lang="it-IT" sz="1000" dirty="0" smtClean="0">
                <a:solidFill>
                  <a:schemeClr val="tx1"/>
                </a:solidFill>
                <a:latin typeface="Tahoma" pitchFamily="34" charset="0"/>
                <a:ea typeface="Tahoma" pitchFamily="34" charset="0"/>
                <a:cs typeface="Tahoma" pitchFamily="34" charset="0"/>
              </a:rPr>
              <a:t>Gheorghe Cârciu, ministru secretar de stat la Departamentul pentru Românii de Pretutindeni</a:t>
            </a:r>
            <a:r>
              <a:rPr lang="ro-RO" sz="1000" dirty="0" smtClean="0">
                <a:solidFill>
                  <a:schemeClr val="tx1"/>
                </a:solidFill>
                <a:latin typeface="Tahoma" pitchFamily="34" charset="0"/>
                <a:ea typeface="Tahoma" pitchFamily="34" charset="0"/>
                <a:cs typeface="Tahoma" pitchFamily="34" charset="0"/>
              </a:rPr>
              <a:t>, </a:t>
            </a:r>
          </a:p>
          <a:p>
            <a:pPr lvl="0" algn="just" defTabSz="914400">
              <a:buFont typeface="Wingdings" pitchFamily="2" charset="2"/>
              <a:buChar char="Ø"/>
            </a:pPr>
            <a:r>
              <a:rPr lang="ro-RO" sz="1000" dirty="0" smtClean="0">
                <a:solidFill>
                  <a:schemeClr val="tx1"/>
                </a:solidFill>
                <a:latin typeface="Tahoma" pitchFamily="34" charset="0"/>
                <a:ea typeface="Tahoma" pitchFamily="34" charset="0"/>
                <a:cs typeface="Tahoma" pitchFamily="34" charset="0"/>
              </a:rPr>
              <a:t> </a:t>
            </a:r>
            <a:r>
              <a:rPr lang="it-IT" sz="1000" dirty="0" smtClean="0">
                <a:solidFill>
                  <a:schemeClr val="tx1"/>
                </a:solidFill>
                <a:latin typeface="Tahoma" pitchFamily="34" charset="0"/>
                <a:ea typeface="Tahoma" pitchFamily="34" charset="0"/>
                <a:cs typeface="Tahoma" pitchFamily="34" charset="0"/>
              </a:rPr>
              <a:t>Sebastian Hotca</a:t>
            </a:r>
            <a:r>
              <a:rPr lang="ro-RO" sz="1000" dirty="0" smtClean="0">
                <a:solidFill>
                  <a:schemeClr val="tx1"/>
                </a:solidFill>
                <a:latin typeface="Tahoma" pitchFamily="34" charset="0"/>
                <a:ea typeface="Tahoma" pitchFamily="34" charset="0"/>
                <a:cs typeface="Tahoma" pitchFamily="34" charset="0"/>
              </a:rPr>
              <a:t>,</a:t>
            </a:r>
            <a:r>
              <a:rPr lang="it-IT" sz="1000" dirty="0" smtClean="0">
                <a:solidFill>
                  <a:schemeClr val="tx1"/>
                </a:solidFill>
                <a:latin typeface="Tahoma" pitchFamily="34" charset="0"/>
                <a:ea typeface="Tahoma" pitchFamily="34" charset="0"/>
                <a:cs typeface="Tahoma" pitchFamily="34" charset="0"/>
              </a:rPr>
              <a:t> subsecretarul de stat, vicepreședintele ANPC, </a:t>
            </a:r>
            <a:endParaRPr lang="ro-RO" sz="1000" dirty="0" smtClean="0">
              <a:solidFill>
                <a:schemeClr val="tx1"/>
              </a:solidFill>
              <a:latin typeface="Tahoma" pitchFamily="34" charset="0"/>
              <a:ea typeface="Tahoma" pitchFamily="34" charset="0"/>
              <a:cs typeface="Tahoma" pitchFamily="34" charset="0"/>
            </a:endParaRPr>
          </a:p>
          <a:p>
            <a:pPr lvl="0" algn="just" defTabSz="914400">
              <a:buFont typeface="Wingdings" pitchFamily="2" charset="2"/>
              <a:buChar char="Ø"/>
            </a:pPr>
            <a:r>
              <a:rPr lang="ro-RO" sz="1000" dirty="0" smtClean="0">
                <a:solidFill>
                  <a:schemeClr val="tx1"/>
                </a:solidFill>
                <a:latin typeface="Tahoma" pitchFamily="34" charset="0"/>
                <a:ea typeface="Tahoma" pitchFamily="34" charset="0"/>
                <a:cs typeface="Tahoma" pitchFamily="34" charset="0"/>
              </a:rPr>
              <a:t> </a:t>
            </a:r>
            <a:r>
              <a:rPr lang="it-IT" sz="1000" dirty="0" smtClean="0">
                <a:solidFill>
                  <a:schemeClr val="tx1"/>
                </a:solidFill>
                <a:latin typeface="Tahoma" pitchFamily="34" charset="0"/>
                <a:ea typeface="Tahoma" pitchFamily="34" charset="0"/>
                <a:cs typeface="Tahoma" pitchFamily="34" charset="0"/>
              </a:rPr>
              <a:t>Diana Pavelescu, Consilier Promovare, Oficiul Național al Viei și Produselor Vitivinicole din cadrul M.A.D.R. , </a:t>
            </a:r>
            <a:endParaRPr lang="ro-RO" sz="1000" dirty="0" smtClean="0">
              <a:solidFill>
                <a:schemeClr val="tx1"/>
              </a:solidFill>
              <a:latin typeface="Tahoma" pitchFamily="34" charset="0"/>
              <a:ea typeface="Tahoma" pitchFamily="34" charset="0"/>
              <a:cs typeface="Tahoma" pitchFamily="34" charset="0"/>
            </a:endParaRPr>
          </a:p>
          <a:p>
            <a:pPr lvl="0" algn="just" defTabSz="914400">
              <a:buFont typeface="Wingdings" pitchFamily="2" charset="2"/>
              <a:buChar char="Ø"/>
            </a:pPr>
            <a:r>
              <a:rPr lang="ro-RO" sz="1000" dirty="0" smtClean="0">
                <a:solidFill>
                  <a:schemeClr val="tx1"/>
                </a:solidFill>
                <a:latin typeface="Tahoma" pitchFamily="34" charset="0"/>
                <a:ea typeface="Tahoma" pitchFamily="34" charset="0"/>
                <a:cs typeface="Tahoma" pitchFamily="34" charset="0"/>
              </a:rPr>
              <a:t> </a:t>
            </a:r>
            <a:r>
              <a:rPr lang="it-IT" sz="1000" dirty="0" smtClean="0">
                <a:solidFill>
                  <a:schemeClr val="tx1"/>
                </a:solidFill>
                <a:latin typeface="Tahoma" pitchFamily="34" charset="0"/>
                <a:ea typeface="Tahoma" pitchFamily="34" charset="0"/>
                <a:cs typeface="Tahoma" pitchFamily="34" charset="0"/>
              </a:rPr>
              <a:t>Mihai Giminadis , consilier superior pe Politici Industrie Alimentară și Comerț, serviciu Produse Tradiționale </a:t>
            </a:r>
            <a:endParaRPr lang="ro-RO" sz="1000" dirty="0" smtClean="0">
              <a:solidFill>
                <a:schemeClr val="tx1"/>
              </a:solidFill>
              <a:latin typeface="Tahoma" pitchFamily="34" charset="0"/>
              <a:ea typeface="Tahoma" pitchFamily="34" charset="0"/>
              <a:cs typeface="Tahoma" pitchFamily="34" charset="0"/>
            </a:endParaRPr>
          </a:p>
          <a:p>
            <a:pPr lvl="0" algn="just" defTabSz="914400">
              <a:buFont typeface="Wingdings" pitchFamily="2" charset="2"/>
              <a:buChar char="Ø"/>
            </a:pPr>
            <a:r>
              <a:rPr lang="ro-RO" sz="1000" dirty="0" smtClean="0">
                <a:solidFill>
                  <a:schemeClr val="tx1"/>
                </a:solidFill>
                <a:latin typeface="Tahoma" pitchFamily="34" charset="0"/>
                <a:ea typeface="Tahoma" pitchFamily="34" charset="0"/>
                <a:cs typeface="Tahoma" pitchFamily="34" charset="0"/>
              </a:rPr>
              <a:t> </a:t>
            </a:r>
            <a:r>
              <a:rPr lang="it-IT" sz="1000" dirty="0" smtClean="0">
                <a:solidFill>
                  <a:schemeClr val="tx1"/>
                </a:solidFill>
                <a:latin typeface="Tahoma" pitchFamily="34" charset="0"/>
                <a:ea typeface="Tahoma" pitchFamily="34" charset="0"/>
                <a:cs typeface="Tahoma" pitchFamily="34" charset="0"/>
              </a:rPr>
              <a:t>Thierry Heins , director secțiune băuturi spirtoase din cadrul renumitului Concurs Mondial de la Bruxelles</a:t>
            </a:r>
            <a:r>
              <a:rPr lang="ro-RO" sz="1000" dirty="0" smtClean="0">
                <a:solidFill>
                  <a:schemeClr val="tx1"/>
                </a:solidFill>
                <a:latin typeface="Tahoma" pitchFamily="34" charset="0"/>
                <a:ea typeface="Tahoma" pitchFamily="34" charset="0"/>
                <a:cs typeface="Tahoma" pitchFamily="34" charset="0"/>
              </a:rPr>
              <a:t>,</a:t>
            </a:r>
            <a:r>
              <a:rPr lang="it-IT" sz="1000" dirty="0" smtClean="0">
                <a:solidFill>
                  <a:schemeClr val="tx1"/>
                </a:solidFill>
                <a:latin typeface="Tahoma" pitchFamily="34" charset="0"/>
                <a:ea typeface="Tahoma" pitchFamily="34" charset="0"/>
                <a:cs typeface="Tahoma" pitchFamily="34" charset="0"/>
              </a:rPr>
              <a:t> </a:t>
            </a:r>
            <a:endParaRPr lang="ro-RO" sz="1000" dirty="0" smtClean="0">
              <a:solidFill>
                <a:schemeClr val="tx1"/>
              </a:solidFill>
              <a:latin typeface="Tahoma" pitchFamily="34" charset="0"/>
              <a:ea typeface="Tahoma" pitchFamily="34" charset="0"/>
              <a:cs typeface="Tahoma" pitchFamily="34" charset="0"/>
            </a:endParaRPr>
          </a:p>
          <a:p>
            <a:pPr lvl="0" algn="just" defTabSz="914400">
              <a:buFont typeface="Wingdings" pitchFamily="2" charset="2"/>
              <a:buChar char="Ø"/>
            </a:pPr>
            <a:r>
              <a:rPr lang="ro-RO" sz="1000" dirty="0" smtClean="0">
                <a:solidFill>
                  <a:schemeClr val="tx1"/>
                </a:solidFill>
                <a:latin typeface="Tahoma" pitchFamily="34" charset="0"/>
                <a:ea typeface="Tahoma" pitchFamily="34" charset="0"/>
                <a:cs typeface="Tahoma" pitchFamily="34" charset="0"/>
              </a:rPr>
              <a:t> </a:t>
            </a:r>
            <a:r>
              <a:rPr lang="it-IT" sz="1000" dirty="0" smtClean="0">
                <a:solidFill>
                  <a:schemeClr val="tx1"/>
                </a:solidFill>
                <a:latin typeface="Tahoma" pitchFamily="34" charset="0"/>
                <a:ea typeface="Tahoma" pitchFamily="34" charset="0"/>
                <a:cs typeface="Tahoma" pitchFamily="34" charset="0"/>
              </a:rPr>
              <a:t>Monica Săsărman, secretar de stat la Ministerul Dezvoltării</a:t>
            </a:r>
            <a:r>
              <a:rPr lang="ro-RO" sz="1000" dirty="0" smtClean="0">
                <a:solidFill>
                  <a:schemeClr val="tx1"/>
                </a:solidFill>
                <a:latin typeface="Tahoma" pitchFamily="34" charset="0"/>
                <a:ea typeface="Tahoma" pitchFamily="34" charset="0"/>
                <a:cs typeface="Tahoma" pitchFamily="34" charset="0"/>
              </a:rPr>
              <a:t>, Lucrărilor Publice și Administrației ,</a:t>
            </a:r>
          </a:p>
          <a:p>
            <a:pPr lvl="0" algn="just" defTabSz="914400">
              <a:buFont typeface="Wingdings" pitchFamily="2" charset="2"/>
              <a:buChar char="Ø"/>
            </a:pPr>
            <a:r>
              <a:rPr lang="ro-RO" sz="1000" dirty="0" smtClean="0">
                <a:solidFill>
                  <a:schemeClr val="tx1"/>
                </a:solidFill>
                <a:latin typeface="Tahoma" pitchFamily="34" charset="0"/>
                <a:ea typeface="Tahoma" pitchFamily="34" charset="0"/>
                <a:cs typeface="Tahoma" pitchFamily="34" charset="0"/>
              </a:rPr>
              <a:t> Adrian </a:t>
            </a:r>
            <a:r>
              <a:rPr lang="ro-RO" sz="1000" dirty="0" err="1" smtClean="0">
                <a:solidFill>
                  <a:schemeClr val="tx1"/>
                </a:solidFill>
                <a:latin typeface="Tahoma" pitchFamily="34" charset="0"/>
                <a:ea typeface="Tahoma" pitchFamily="34" charset="0"/>
                <a:cs typeface="Tahoma" pitchFamily="34" charset="0"/>
              </a:rPr>
              <a:t>Veștea</a:t>
            </a:r>
            <a:r>
              <a:rPr lang="ro-RO" sz="1000" dirty="0" smtClean="0">
                <a:solidFill>
                  <a:schemeClr val="tx1"/>
                </a:solidFill>
                <a:latin typeface="Tahoma" pitchFamily="34" charset="0"/>
                <a:ea typeface="Tahoma" pitchFamily="34" charset="0"/>
                <a:cs typeface="Tahoma" pitchFamily="34" charset="0"/>
              </a:rPr>
              <a:t>, ministrul Dezvoltării, Lucrărilor Publice și Administrației, </a:t>
            </a:r>
          </a:p>
          <a:p>
            <a:pPr lvl="0" algn="just" defTabSz="914400">
              <a:buFont typeface="Wingdings" pitchFamily="2" charset="2"/>
              <a:buChar char="Ø"/>
            </a:pPr>
            <a:r>
              <a:rPr lang="ro-RO" sz="1000" dirty="0" smtClean="0">
                <a:solidFill>
                  <a:schemeClr val="tx1"/>
                </a:solidFill>
                <a:latin typeface="Tahoma" pitchFamily="34" charset="0"/>
                <a:ea typeface="Tahoma" pitchFamily="34" charset="0"/>
                <a:cs typeface="Tahoma" pitchFamily="34" charset="0"/>
              </a:rPr>
              <a:t> General-maior Benone-Gabriel </a:t>
            </a:r>
            <a:r>
              <a:rPr lang="ro-RO" sz="1000" dirty="0" err="1" smtClean="0">
                <a:solidFill>
                  <a:schemeClr val="tx1"/>
                </a:solidFill>
                <a:latin typeface="Tahoma" pitchFamily="34" charset="0"/>
                <a:ea typeface="Tahoma" pitchFamily="34" charset="0"/>
                <a:cs typeface="Tahoma" pitchFamily="34" charset="0"/>
              </a:rPr>
              <a:t>Duduc</a:t>
            </a:r>
            <a:r>
              <a:rPr lang="ro-RO" sz="1000" dirty="0" smtClean="0">
                <a:solidFill>
                  <a:schemeClr val="tx1"/>
                </a:solidFill>
                <a:latin typeface="Tahoma" pitchFamily="34" charset="0"/>
                <a:ea typeface="Tahoma" pitchFamily="34" charset="0"/>
                <a:cs typeface="Tahoma" pitchFamily="34" charset="0"/>
              </a:rPr>
              <a:t>, adjunct al inspectorului general al Inspectoratului General pentru  Situații de Urgență ,</a:t>
            </a:r>
          </a:p>
          <a:p>
            <a:pPr lvl="0" algn="just" defTabSz="914400">
              <a:buFont typeface="Wingdings" pitchFamily="2" charset="2"/>
              <a:buChar char="Ø"/>
            </a:pPr>
            <a:r>
              <a:rPr lang="ro-RO" sz="1000" dirty="0" smtClean="0">
                <a:solidFill>
                  <a:schemeClr val="tx1"/>
                </a:solidFill>
                <a:latin typeface="Tahoma" pitchFamily="34" charset="0"/>
                <a:ea typeface="Tahoma" pitchFamily="34" charset="0"/>
                <a:cs typeface="Tahoma" pitchFamily="34" charset="0"/>
              </a:rPr>
              <a:t> </a:t>
            </a:r>
            <a:r>
              <a:rPr lang="pt-BR" sz="1000" dirty="0" smtClean="0">
                <a:solidFill>
                  <a:schemeClr val="tx1"/>
                </a:solidFill>
                <a:latin typeface="Tahoma" pitchFamily="34" charset="0"/>
                <a:ea typeface="Tahoma" pitchFamily="34" charset="0"/>
                <a:cs typeface="Tahoma" pitchFamily="34" charset="0"/>
              </a:rPr>
              <a:t>Alfredo Maria Durante Mangoni, Ambasadorul  Republicii Italiene la Bucureşti</a:t>
            </a:r>
            <a:r>
              <a:rPr lang="ro-RO" sz="1000" dirty="0" smtClean="0">
                <a:solidFill>
                  <a:schemeClr val="tx1"/>
                </a:solidFill>
                <a:latin typeface="Tahoma" pitchFamily="34" charset="0"/>
                <a:ea typeface="Tahoma" pitchFamily="34" charset="0"/>
                <a:cs typeface="Tahoma" pitchFamily="34" charset="0"/>
              </a:rPr>
              <a:t>,</a:t>
            </a:r>
          </a:p>
          <a:p>
            <a:pPr lvl="0" algn="just" defTabSz="914400">
              <a:buFont typeface="Wingdings" pitchFamily="2" charset="2"/>
              <a:buChar char="Ø"/>
            </a:pPr>
            <a:r>
              <a:rPr lang="ro-RO" sz="1000" dirty="0" smtClean="0">
                <a:solidFill>
                  <a:schemeClr val="tx1"/>
                </a:solidFill>
                <a:latin typeface="Tahoma" pitchFamily="34" charset="0"/>
                <a:ea typeface="Tahoma" pitchFamily="34" charset="0"/>
                <a:cs typeface="Tahoma" pitchFamily="34" charset="0"/>
              </a:rPr>
              <a:t> </a:t>
            </a:r>
            <a:r>
              <a:rPr lang="pt-BR" sz="1000" dirty="0" smtClean="0">
                <a:solidFill>
                  <a:schemeClr val="tx1"/>
                </a:solidFill>
                <a:latin typeface="Tahoma" pitchFamily="34" charset="0"/>
                <a:ea typeface="Tahoma" pitchFamily="34" charset="0"/>
                <a:cs typeface="Tahoma" pitchFamily="34" charset="0"/>
              </a:rPr>
              <a:t>Dino Tucci, consul onorific al Republicii Italiene la Satu Mare</a:t>
            </a:r>
            <a:r>
              <a:rPr lang="ro-RO" sz="1000" dirty="0" smtClean="0">
                <a:solidFill>
                  <a:schemeClr val="tx1"/>
                </a:solidFill>
                <a:latin typeface="Tahoma" pitchFamily="34" charset="0"/>
                <a:ea typeface="Tahoma" pitchFamily="34" charset="0"/>
                <a:cs typeface="Tahoma" pitchFamily="34" charset="0"/>
              </a:rPr>
              <a:t>,</a:t>
            </a:r>
          </a:p>
          <a:p>
            <a:pPr algn="just" defTabSz="914400">
              <a:buFont typeface="Wingdings" pitchFamily="2" charset="2"/>
              <a:buChar char="Ø"/>
            </a:pPr>
            <a:r>
              <a:rPr lang="ro-RO" sz="1000" dirty="0" smtClean="0">
                <a:solidFill>
                  <a:schemeClr val="tx1"/>
                </a:solidFill>
                <a:latin typeface="Tahoma" pitchFamily="34" charset="0"/>
                <a:ea typeface="Tahoma" pitchFamily="34" charset="0"/>
                <a:cs typeface="Tahoma" pitchFamily="34" charset="0"/>
              </a:rPr>
              <a:t> </a:t>
            </a:r>
            <a:r>
              <a:rPr lang="pt-BR" sz="1000" dirty="0" smtClean="0">
                <a:solidFill>
                  <a:schemeClr val="tx1"/>
                </a:solidFill>
                <a:latin typeface="Tahoma" pitchFamily="34" charset="0"/>
                <a:ea typeface="Tahoma" pitchFamily="34" charset="0"/>
                <a:cs typeface="Tahoma" pitchFamily="34" charset="0"/>
              </a:rPr>
              <a:t>Andreas Lier – președinte</a:t>
            </a:r>
            <a:r>
              <a:rPr lang="ro-RO" sz="1000" dirty="0" smtClean="0">
                <a:solidFill>
                  <a:schemeClr val="tx1"/>
                </a:solidFill>
                <a:latin typeface="Tahoma" pitchFamily="34" charset="0"/>
                <a:ea typeface="Tahoma" pitchFamily="34" charset="0"/>
                <a:cs typeface="Tahoma" pitchFamily="34" charset="0"/>
              </a:rPr>
              <a:t> a</a:t>
            </a:r>
            <a:r>
              <a:rPr lang="pt-BR" sz="1000" dirty="0" smtClean="0">
                <a:solidFill>
                  <a:schemeClr val="tx1"/>
                </a:solidFill>
                <a:latin typeface="Tahoma" pitchFamily="34" charset="0"/>
                <a:ea typeface="Tahoma" pitchFamily="34" charset="0"/>
                <a:cs typeface="Tahoma" pitchFamily="34" charset="0"/>
              </a:rPr>
              <a:t> Camerei de Comerţ şi Industrie Româno-Germană (AHK Romania)</a:t>
            </a:r>
            <a:r>
              <a:rPr lang="ro-RO" sz="1000" dirty="0" smtClean="0">
                <a:solidFill>
                  <a:schemeClr val="tx1"/>
                </a:solidFill>
                <a:latin typeface="Tahoma" pitchFamily="34" charset="0"/>
                <a:ea typeface="Tahoma" pitchFamily="34" charset="0"/>
                <a:cs typeface="Tahoma" pitchFamily="34" charset="0"/>
              </a:rPr>
              <a:t>, </a:t>
            </a:r>
            <a:r>
              <a:rPr lang="pt-BR" sz="1000" dirty="0" smtClean="0">
                <a:solidFill>
                  <a:schemeClr val="tx1"/>
                </a:solidFill>
                <a:latin typeface="Tahoma" pitchFamily="34" charset="0"/>
                <a:ea typeface="Tahoma" pitchFamily="34" charset="0"/>
                <a:cs typeface="Tahoma" pitchFamily="34" charset="0"/>
              </a:rPr>
              <a:t>Sebastian Metz - director general, Dominik Volker, reprezentant Germany Trade&amp;Invest (GTAI) și Iuliu Cadar, președintele Consiliului Director al DRW (Asociația Economică Germano-Română pentru Regiunea de Nord-Vest).</a:t>
            </a:r>
            <a:endParaRPr lang="en-US" sz="1000" dirty="0" smtClean="0">
              <a:solidFill>
                <a:schemeClr val="tx1"/>
              </a:solidFill>
              <a:latin typeface="Tahoma" pitchFamily="34" charset="0"/>
              <a:ea typeface="Tahoma" pitchFamily="34" charset="0"/>
              <a:cs typeface="Tahoma" pitchFamily="34" charset="0"/>
            </a:endParaRPr>
          </a:p>
          <a:p>
            <a:pPr lvl="0" algn="just" defTabSz="914400">
              <a:buFont typeface="Wingdings" pitchFamily="2" charset="2"/>
              <a:buChar char="Ø"/>
            </a:pPr>
            <a:endParaRPr lang="ro-RO" sz="1100" dirty="0">
              <a:solidFill>
                <a:schemeClr val="tx1"/>
              </a:solidFill>
              <a:latin typeface="Tahoma" pitchFamily="34" charset="0"/>
              <a:ea typeface="Tahoma" pitchFamily="34" charset="0"/>
              <a:cs typeface="Tahoma" pitchFamily="34" charset="0"/>
            </a:endParaRPr>
          </a:p>
        </p:txBody>
      </p:sp>
      <p:sp>
        <p:nvSpPr>
          <p:cNvPr id="2059" name="Rectangle 11"/>
          <p:cNvSpPr>
            <a:spLocks noChangeArrowheads="1"/>
          </p:cNvSpPr>
          <p:nvPr/>
        </p:nvSpPr>
        <p:spPr bwMode="auto">
          <a:xfrm>
            <a:off x="281354" y="-85597"/>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Tree>
    <p:extLst>
      <p:ext uri="{BB962C8B-B14F-4D97-AF65-F5344CB8AC3E}">
        <p14:creationId xmlns:p14="http://schemas.microsoft.com/office/powerpoint/2010/main" xmlns="" val="7788563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0" y="-228600"/>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77"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p:cNvSpPr>
            <p:nvPr/>
          </p:nvSpPr>
          <p:spPr bwMode="auto">
            <a:xfrm>
              <a:off x="2340" y="5273"/>
              <a:ext cx="5697" cy="5369"/>
            </a:xfrm>
            <a:custGeom>
              <a:avLst/>
              <a:gdLst/>
              <a:ahLst/>
              <a:cxnLst>
                <a:cxn ang="0">
                  <a:pos x="81" y="5295"/>
                </a:cxn>
                <a:cxn ang="0">
                  <a:pos x="1582" y="648"/>
                </a:cxn>
                <a:cxn ang="0">
                  <a:pos x="1420" y="1131"/>
                </a:cxn>
                <a:cxn ang="0">
                  <a:pos x="1472" y="718"/>
                </a:cxn>
                <a:cxn ang="0">
                  <a:pos x="1465" y="711"/>
                </a:cxn>
                <a:cxn ang="0">
                  <a:pos x="341" y="746"/>
                </a:cxn>
                <a:cxn ang="0">
                  <a:pos x="1397" y="1544"/>
                </a:cxn>
                <a:cxn ang="0">
                  <a:pos x="1047" y="2449"/>
                </a:cxn>
                <a:cxn ang="0">
                  <a:pos x="1397" y="1554"/>
                </a:cxn>
                <a:cxn ang="0">
                  <a:pos x="910" y="1381"/>
                </a:cxn>
                <a:cxn ang="0">
                  <a:pos x="958" y="2675"/>
                </a:cxn>
                <a:cxn ang="0">
                  <a:pos x="737" y="3242"/>
                </a:cxn>
                <a:cxn ang="0">
                  <a:pos x="442" y="2562"/>
                </a:cxn>
                <a:cxn ang="0">
                  <a:pos x="482" y="2562"/>
                </a:cxn>
                <a:cxn ang="0">
                  <a:pos x="2" y="3525"/>
                </a:cxn>
                <a:cxn ang="0">
                  <a:pos x="638" y="3873"/>
                </a:cxn>
                <a:cxn ang="0">
                  <a:pos x="644" y="3883"/>
                </a:cxn>
                <a:cxn ang="0">
                  <a:pos x="738" y="3658"/>
                </a:cxn>
                <a:cxn ang="0">
                  <a:pos x="595" y="3631"/>
                </a:cxn>
                <a:cxn ang="0">
                  <a:pos x="1052" y="2460"/>
                </a:cxn>
                <a:cxn ang="0">
                  <a:pos x="1057" y="2449"/>
                </a:cxn>
                <a:cxn ang="0">
                  <a:pos x="1409" y="1548"/>
                </a:cxn>
                <a:cxn ang="0">
                  <a:pos x="1548" y="1178"/>
                </a:cxn>
                <a:cxn ang="0">
                  <a:pos x="1576" y="666"/>
                </a:cxn>
                <a:cxn ang="0">
                  <a:pos x="1952" y="446"/>
                </a:cxn>
                <a:cxn ang="0">
                  <a:pos x="1673" y="1073"/>
                </a:cxn>
                <a:cxn ang="0">
                  <a:pos x="1952" y="446"/>
                </a:cxn>
                <a:cxn ang="0">
                  <a:pos x="1694" y="1073"/>
                </a:cxn>
                <a:cxn ang="0">
                  <a:pos x="1962" y="456"/>
                </a:cxn>
                <a:cxn ang="0">
                  <a:pos x="1882" y="5348"/>
                </a:cxn>
                <a:cxn ang="0">
                  <a:pos x="1144" y="5343"/>
                </a:cxn>
                <a:cxn ang="0">
                  <a:pos x="2049" y="5344"/>
                </a:cxn>
                <a:cxn ang="0">
                  <a:pos x="2535" y="139"/>
                </a:cxn>
                <a:cxn ang="0">
                  <a:pos x="2441" y="191"/>
                </a:cxn>
                <a:cxn ang="0">
                  <a:pos x="2433" y="184"/>
                </a:cxn>
                <a:cxn ang="0">
                  <a:pos x="2360" y="754"/>
                </a:cxn>
                <a:cxn ang="0">
                  <a:pos x="2550" y="121"/>
                </a:cxn>
                <a:cxn ang="0">
                  <a:pos x="2757" y="18"/>
                </a:cxn>
                <a:cxn ang="0">
                  <a:pos x="2646" y="79"/>
                </a:cxn>
                <a:cxn ang="0">
                  <a:pos x="2638" y="73"/>
                </a:cxn>
                <a:cxn ang="0">
                  <a:pos x="2485" y="695"/>
                </a:cxn>
                <a:cxn ang="0">
                  <a:pos x="2772" y="0"/>
                </a:cxn>
                <a:cxn ang="0">
                  <a:pos x="2049" y="5344"/>
                </a:cxn>
                <a:cxn ang="0">
                  <a:pos x="3263" y="5309"/>
                </a:cxn>
                <a:cxn ang="0">
                  <a:pos x="2815" y="5313"/>
                </a:cxn>
                <a:cxn ang="0">
                  <a:pos x="3283" y="5310"/>
                </a:cxn>
                <a:cxn ang="0">
                  <a:pos x="3332" y="5311"/>
                </a:cxn>
                <a:cxn ang="0">
                  <a:pos x="3838" y="5327"/>
                </a:cxn>
                <a:cxn ang="0">
                  <a:pos x="5358" y="3848"/>
                </a:cxn>
                <a:cxn ang="0">
                  <a:pos x="5353" y="3855"/>
                </a:cxn>
                <a:cxn ang="0">
                  <a:pos x="4125" y="5300"/>
                </a:cxn>
                <a:cxn ang="0">
                  <a:pos x="5696" y="3831"/>
                </a:cxn>
              </a:cxnLst>
              <a:rect l="0" t="0" r="r" b="b"/>
              <a:pathLst>
                <a:path w="5697" h="5369">
                  <a:moveTo>
                    <a:pt x="1144" y="5343"/>
                  </a:moveTo>
                  <a:lnTo>
                    <a:pt x="81" y="5285"/>
                  </a:lnTo>
                  <a:lnTo>
                    <a:pt x="81" y="5295"/>
                  </a:lnTo>
                  <a:lnTo>
                    <a:pt x="385" y="5311"/>
                  </a:lnTo>
                  <a:lnTo>
                    <a:pt x="1144" y="5343"/>
                  </a:lnTo>
                  <a:close/>
                  <a:moveTo>
                    <a:pt x="1582" y="648"/>
                  </a:moveTo>
                  <a:lnTo>
                    <a:pt x="1566" y="656"/>
                  </a:lnTo>
                  <a:lnTo>
                    <a:pt x="1566" y="666"/>
                  </a:lnTo>
                  <a:lnTo>
                    <a:pt x="1420" y="1131"/>
                  </a:lnTo>
                  <a:lnTo>
                    <a:pt x="1359" y="1109"/>
                  </a:lnTo>
                  <a:lnTo>
                    <a:pt x="1346" y="1104"/>
                  </a:lnTo>
                  <a:lnTo>
                    <a:pt x="1472" y="718"/>
                  </a:lnTo>
                  <a:lnTo>
                    <a:pt x="1566" y="666"/>
                  </a:lnTo>
                  <a:lnTo>
                    <a:pt x="1566" y="656"/>
                  </a:lnTo>
                  <a:lnTo>
                    <a:pt x="1465" y="711"/>
                  </a:lnTo>
                  <a:lnTo>
                    <a:pt x="1337" y="1101"/>
                  </a:lnTo>
                  <a:lnTo>
                    <a:pt x="345" y="738"/>
                  </a:lnTo>
                  <a:lnTo>
                    <a:pt x="341" y="746"/>
                  </a:lnTo>
                  <a:lnTo>
                    <a:pt x="1541" y="1185"/>
                  </a:lnTo>
                  <a:lnTo>
                    <a:pt x="1400" y="1545"/>
                  </a:lnTo>
                  <a:lnTo>
                    <a:pt x="1397" y="1544"/>
                  </a:lnTo>
                  <a:lnTo>
                    <a:pt x="1397" y="1554"/>
                  </a:lnTo>
                  <a:lnTo>
                    <a:pt x="1047" y="2449"/>
                  </a:lnTo>
                  <a:lnTo>
                    <a:pt x="540" y="2308"/>
                  </a:lnTo>
                  <a:lnTo>
                    <a:pt x="915" y="1393"/>
                  </a:lnTo>
                  <a:lnTo>
                    <a:pt x="1397" y="1554"/>
                  </a:lnTo>
                  <a:lnTo>
                    <a:pt x="1397" y="1544"/>
                  </a:lnTo>
                  <a:lnTo>
                    <a:pt x="944" y="1393"/>
                  </a:lnTo>
                  <a:lnTo>
                    <a:pt x="910" y="1381"/>
                  </a:lnTo>
                  <a:lnTo>
                    <a:pt x="528" y="2314"/>
                  </a:lnTo>
                  <a:lnTo>
                    <a:pt x="1043" y="2458"/>
                  </a:lnTo>
                  <a:lnTo>
                    <a:pt x="958" y="2675"/>
                  </a:lnTo>
                  <a:lnTo>
                    <a:pt x="955" y="2674"/>
                  </a:lnTo>
                  <a:lnTo>
                    <a:pt x="955" y="2684"/>
                  </a:lnTo>
                  <a:lnTo>
                    <a:pt x="737" y="3242"/>
                  </a:lnTo>
                  <a:lnTo>
                    <a:pt x="585" y="3631"/>
                  </a:lnTo>
                  <a:lnTo>
                    <a:pt x="61" y="3536"/>
                  </a:lnTo>
                  <a:lnTo>
                    <a:pt x="442" y="2562"/>
                  </a:lnTo>
                  <a:lnTo>
                    <a:pt x="955" y="2684"/>
                  </a:lnTo>
                  <a:lnTo>
                    <a:pt x="955" y="2674"/>
                  </a:lnTo>
                  <a:lnTo>
                    <a:pt x="482" y="2562"/>
                  </a:lnTo>
                  <a:lnTo>
                    <a:pt x="437" y="2551"/>
                  </a:lnTo>
                  <a:lnTo>
                    <a:pt x="52" y="3534"/>
                  </a:lnTo>
                  <a:lnTo>
                    <a:pt x="2" y="3525"/>
                  </a:lnTo>
                  <a:lnTo>
                    <a:pt x="0" y="3534"/>
                  </a:lnTo>
                  <a:lnTo>
                    <a:pt x="731" y="3666"/>
                  </a:lnTo>
                  <a:lnTo>
                    <a:pt x="638" y="3873"/>
                  </a:lnTo>
                  <a:lnTo>
                    <a:pt x="1" y="3801"/>
                  </a:lnTo>
                  <a:lnTo>
                    <a:pt x="0" y="3810"/>
                  </a:lnTo>
                  <a:lnTo>
                    <a:pt x="644" y="3883"/>
                  </a:lnTo>
                  <a:lnTo>
                    <a:pt x="742" y="3665"/>
                  </a:lnTo>
                  <a:lnTo>
                    <a:pt x="737" y="3663"/>
                  </a:lnTo>
                  <a:lnTo>
                    <a:pt x="738" y="3658"/>
                  </a:lnTo>
                  <a:lnTo>
                    <a:pt x="594" y="3632"/>
                  </a:lnTo>
                  <a:lnTo>
                    <a:pt x="595" y="3631"/>
                  </a:lnTo>
                  <a:lnTo>
                    <a:pt x="967" y="2677"/>
                  </a:lnTo>
                  <a:lnTo>
                    <a:pt x="1052" y="2460"/>
                  </a:lnTo>
                  <a:lnTo>
                    <a:pt x="1054" y="2455"/>
                  </a:lnTo>
                  <a:lnTo>
                    <a:pt x="1057" y="2449"/>
                  </a:lnTo>
                  <a:lnTo>
                    <a:pt x="1111" y="2311"/>
                  </a:lnTo>
                  <a:lnTo>
                    <a:pt x="1409" y="1548"/>
                  </a:lnTo>
                  <a:lnTo>
                    <a:pt x="1551" y="1184"/>
                  </a:lnTo>
                  <a:lnTo>
                    <a:pt x="1547" y="1183"/>
                  </a:lnTo>
                  <a:lnTo>
                    <a:pt x="1548" y="1178"/>
                  </a:lnTo>
                  <a:lnTo>
                    <a:pt x="1429" y="1134"/>
                  </a:lnTo>
                  <a:lnTo>
                    <a:pt x="1430" y="1131"/>
                  </a:lnTo>
                  <a:lnTo>
                    <a:pt x="1576" y="666"/>
                  </a:lnTo>
                  <a:lnTo>
                    <a:pt x="1582" y="648"/>
                  </a:lnTo>
                  <a:close/>
                  <a:moveTo>
                    <a:pt x="1968" y="438"/>
                  </a:moveTo>
                  <a:lnTo>
                    <a:pt x="1952" y="446"/>
                  </a:lnTo>
                  <a:lnTo>
                    <a:pt x="1952" y="456"/>
                  </a:lnTo>
                  <a:lnTo>
                    <a:pt x="1773" y="1025"/>
                  </a:lnTo>
                  <a:lnTo>
                    <a:pt x="1673" y="1073"/>
                  </a:lnTo>
                  <a:lnTo>
                    <a:pt x="1858" y="508"/>
                  </a:lnTo>
                  <a:lnTo>
                    <a:pt x="1952" y="456"/>
                  </a:lnTo>
                  <a:lnTo>
                    <a:pt x="1952" y="446"/>
                  </a:lnTo>
                  <a:lnTo>
                    <a:pt x="1851" y="501"/>
                  </a:lnTo>
                  <a:lnTo>
                    <a:pt x="1658" y="1090"/>
                  </a:lnTo>
                  <a:lnTo>
                    <a:pt x="1694" y="1073"/>
                  </a:lnTo>
                  <a:lnTo>
                    <a:pt x="1781" y="1031"/>
                  </a:lnTo>
                  <a:lnTo>
                    <a:pt x="1851" y="809"/>
                  </a:lnTo>
                  <a:lnTo>
                    <a:pt x="1962" y="456"/>
                  </a:lnTo>
                  <a:lnTo>
                    <a:pt x="1968" y="438"/>
                  </a:lnTo>
                  <a:close/>
                  <a:moveTo>
                    <a:pt x="2049" y="5344"/>
                  </a:moveTo>
                  <a:lnTo>
                    <a:pt x="1882" y="5348"/>
                  </a:lnTo>
                  <a:lnTo>
                    <a:pt x="1609" y="5350"/>
                  </a:lnTo>
                  <a:lnTo>
                    <a:pt x="1338" y="5348"/>
                  </a:lnTo>
                  <a:lnTo>
                    <a:pt x="1144" y="5343"/>
                  </a:lnTo>
                  <a:lnTo>
                    <a:pt x="1600" y="5368"/>
                  </a:lnTo>
                  <a:lnTo>
                    <a:pt x="1931" y="5350"/>
                  </a:lnTo>
                  <a:lnTo>
                    <a:pt x="2049" y="5344"/>
                  </a:lnTo>
                  <a:close/>
                  <a:moveTo>
                    <a:pt x="2550" y="121"/>
                  </a:moveTo>
                  <a:lnTo>
                    <a:pt x="2535" y="129"/>
                  </a:lnTo>
                  <a:lnTo>
                    <a:pt x="2535" y="139"/>
                  </a:lnTo>
                  <a:lnTo>
                    <a:pt x="2352" y="748"/>
                  </a:lnTo>
                  <a:lnTo>
                    <a:pt x="2252" y="796"/>
                  </a:lnTo>
                  <a:lnTo>
                    <a:pt x="2441" y="191"/>
                  </a:lnTo>
                  <a:lnTo>
                    <a:pt x="2535" y="139"/>
                  </a:lnTo>
                  <a:lnTo>
                    <a:pt x="2535" y="129"/>
                  </a:lnTo>
                  <a:lnTo>
                    <a:pt x="2433" y="184"/>
                  </a:lnTo>
                  <a:lnTo>
                    <a:pt x="2237" y="813"/>
                  </a:lnTo>
                  <a:lnTo>
                    <a:pt x="2273" y="796"/>
                  </a:lnTo>
                  <a:lnTo>
                    <a:pt x="2360" y="754"/>
                  </a:lnTo>
                  <a:lnTo>
                    <a:pt x="2384" y="675"/>
                  </a:lnTo>
                  <a:lnTo>
                    <a:pt x="2545" y="139"/>
                  </a:lnTo>
                  <a:lnTo>
                    <a:pt x="2550" y="121"/>
                  </a:lnTo>
                  <a:close/>
                  <a:moveTo>
                    <a:pt x="2772" y="0"/>
                  </a:moveTo>
                  <a:lnTo>
                    <a:pt x="2757" y="8"/>
                  </a:lnTo>
                  <a:lnTo>
                    <a:pt x="2757" y="18"/>
                  </a:lnTo>
                  <a:lnTo>
                    <a:pt x="2567" y="645"/>
                  </a:lnTo>
                  <a:lnTo>
                    <a:pt x="2464" y="695"/>
                  </a:lnTo>
                  <a:lnTo>
                    <a:pt x="2646" y="79"/>
                  </a:lnTo>
                  <a:lnTo>
                    <a:pt x="2757" y="18"/>
                  </a:lnTo>
                  <a:lnTo>
                    <a:pt x="2757" y="8"/>
                  </a:lnTo>
                  <a:lnTo>
                    <a:pt x="2638" y="73"/>
                  </a:lnTo>
                  <a:lnTo>
                    <a:pt x="2614" y="153"/>
                  </a:lnTo>
                  <a:lnTo>
                    <a:pt x="2449" y="712"/>
                  </a:lnTo>
                  <a:lnTo>
                    <a:pt x="2485" y="695"/>
                  </a:lnTo>
                  <a:lnTo>
                    <a:pt x="2575" y="651"/>
                  </a:lnTo>
                  <a:lnTo>
                    <a:pt x="2766" y="18"/>
                  </a:lnTo>
                  <a:lnTo>
                    <a:pt x="2772" y="0"/>
                  </a:lnTo>
                  <a:close/>
                  <a:moveTo>
                    <a:pt x="2815" y="5313"/>
                  </a:moveTo>
                  <a:lnTo>
                    <a:pt x="2591" y="5319"/>
                  </a:lnTo>
                  <a:lnTo>
                    <a:pt x="2049" y="5344"/>
                  </a:lnTo>
                  <a:lnTo>
                    <a:pt x="2815" y="5313"/>
                  </a:lnTo>
                  <a:close/>
                  <a:moveTo>
                    <a:pt x="3283" y="5310"/>
                  </a:moveTo>
                  <a:lnTo>
                    <a:pt x="3263" y="5309"/>
                  </a:lnTo>
                  <a:lnTo>
                    <a:pt x="3063" y="5300"/>
                  </a:lnTo>
                  <a:lnTo>
                    <a:pt x="2855" y="5311"/>
                  </a:lnTo>
                  <a:lnTo>
                    <a:pt x="2815" y="5313"/>
                  </a:lnTo>
                  <a:lnTo>
                    <a:pt x="3030" y="5309"/>
                  </a:lnTo>
                  <a:lnTo>
                    <a:pt x="3137" y="5309"/>
                  </a:lnTo>
                  <a:lnTo>
                    <a:pt x="3283" y="5310"/>
                  </a:lnTo>
                  <a:close/>
                  <a:moveTo>
                    <a:pt x="3838" y="5327"/>
                  </a:moveTo>
                  <a:lnTo>
                    <a:pt x="3575" y="5316"/>
                  </a:lnTo>
                  <a:lnTo>
                    <a:pt x="3332" y="5311"/>
                  </a:lnTo>
                  <a:lnTo>
                    <a:pt x="3283" y="5310"/>
                  </a:lnTo>
                  <a:lnTo>
                    <a:pt x="3837" y="5336"/>
                  </a:lnTo>
                  <a:lnTo>
                    <a:pt x="3838" y="5327"/>
                  </a:lnTo>
                  <a:close/>
                  <a:moveTo>
                    <a:pt x="5696" y="3831"/>
                  </a:moveTo>
                  <a:lnTo>
                    <a:pt x="5695" y="3822"/>
                  </a:lnTo>
                  <a:lnTo>
                    <a:pt x="5358" y="3848"/>
                  </a:lnTo>
                  <a:lnTo>
                    <a:pt x="4417" y="3496"/>
                  </a:lnTo>
                  <a:lnTo>
                    <a:pt x="4414" y="3504"/>
                  </a:lnTo>
                  <a:lnTo>
                    <a:pt x="5353" y="3855"/>
                  </a:lnTo>
                  <a:lnTo>
                    <a:pt x="5216" y="5241"/>
                  </a:lnTo>
                  <a:lnTo>
                    <a:pt x="4125" y="5291"/>
                  </a:lnTo>
                  <a:lnTo>
                    <a:pt x="4125" y="5300"/>
                  </a:lnTo>
                  <a:lnTo>
                    <a:pt x="5225" y="5250"/>
                  </a:lnTo>
                  <a:lnTo>
                    <a:pt x="5362" y="3856"/>
                  </a:lnTo>
                  <a:lnTo>
                    <a:pt x="5696" y="3831"/>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3" name="AutoShape 5"/>
            <p:cNvSpPr>
              <a:spLocks/>
            </p:cNvSpPr>
            <p:nvPr/>
          </p:nvSpPr>
          <p:spPr bwMode="auto">
            <a:xfrm>
              <a:off x="2448" y="3182"/>
              <a:ext cx="11133" cy="6819"/>
            </a:xfrm>
            <a:custGeom>
              <a:avLst/>
              <a:gdLst/>
              <a:ahLst/>
              <a:cxnLst>
                <a:cxn ang="0">
                  <a:pos x="0" y="6816"/>
                </a:cxn>
                <a:cxn ang="0">
                  <a:pos x="731" y="5964"/>
                </a:cxn>
                <a:cxn ang="0">
                  <a:pos x="301" y="6795"/>
                </a:cxn>
                <a:cxn ang="0">
                  <a:pos x="594" y="5993"/>
                </a:cxn>
                <a:cxn ang="0">
                  <a:pos x="727" y="5976"/>
                </a:cxn>
                <a:cxn ang="0">
                  <a:pos x="1142" y="4680"/>
                </a:cxn>
                <a:cxn ang="0">
                  <a:pos x="1142" y="4680"/>
                </a:cxn>
                <a:cxn ang="0">
                  <a:pos x="740" y="5471"/>
                </a:cxn>
                <a:cxn ang="0">
                  <a:pos x="1157" y="4666"/>
                </a:cxn>
                <a:cxn ang="0">
                  <a:pos x="1135" y="5365"/>
                </a:cxn>
                <a:cxn ang="0">
                  <a:pos x="1383" y="4593"/>
                </a:cxn>
                <a:cxn ang="0">
                  <a:pos x="1142" y="5372"/>
                </a:cxn>
                <a:cxn ang="0">
                  <a:pos x="1468" y="5818"/>
                </a:cxn>
                <a:cxn ang="0">
                  <a:pos x="1308" y="5866"/>
                </a:cxn>
                <a:cxn ang="0">
                  <a:pos x="982" y="6805"/>
                </a:cxn>
                <a:cxn ang="0">
                  <a:pos x="1482" y="5814"/>
                </a:cxn>
                <a:cxn ang="0">
                  <a:pos x="1271" y="4216"/>
                </a:cxn>
                <a:cxn ang="0">
                  <a:pos x="1514" y="3517"/>
                </a:cxn>
                <a:cxn ang="0">
                  <a:pos x="1278" y="4223"/>
                </a:cxn>
                <a:cxn ang="0">
                  <a:pos x="1728" y="3417"/>
                </a:cxn>
                <a:cxn ang="0">
                  <a:pos x="1395" y="4163"/>
                </a:cxn>
                <a:cxn ang="0">
                  <a:pos x="1615" y="3469"/>
                </a:cxn>
                <a:cxn ang="0">
                  <a:pos x="1552" y="3969"/>
                </a:cxn>
                <a:cxn ang="0">
                  <a:pos x="1783" y="4464"/>
                </a:cxn>
                <a:cxn ang="0">
                  <a:pos x="1671" y="4509"/>
                </a:cxn>
                <a:cxn ang="0">
                  <a:pos x="1417" y="5305"/>
                </a:cxn>
                <a:cxn ang="0">
                  <a:pos x="1796" y="4459"/>
                </a:cxn>
                <a:cxn ang="0">
                  <a:pos x="1816" y="3983"/>
                </a:cxn>
                <a:cxn ang="0">
                  <a:pos x="2031" y="3275"/>
                </a:cxn>
                <a:cxn ang="0">
                  <a:pos x="1823" y="3989"/>
                </a:cxn>
                <a:cxn ang="0">
                  <a:pos x="2042" y="4380"/>
                </a:cxn>
                <a:cxn ang="0">
                  <a:pos x="1930" y="4426"/>
                </a:cxn>
                <a:cxn ang="0">
                  <a:pos x="1900" y="4493"/>
                </a:cxn>
                <a:cxn ang="0">
                  <a:pos x="2051" y="4389"/>
                </a:cxn>
                <a:cxn ang="0">
                  <a:pos x="2231" y="3192"/>
                </a:cxn>
                <a:cxn ang="0">
                  <a:pos x="2231" y="3192"/>
                </a:cxn>
                <a:cxn ang="0">
                  <a:pos x="1898" y="3957"/>
                </a:cxn>
                <a:cxn ang="0">
                  <a:pos x="2246" y="3175"/>
                </a:cxn>
                <a:cxn ang="0">
                  <a:pos x="7480" y="4599"/>
                </a:cxn>
                <a:cxn ang="0">
                  <a:pos x="7471" y="2945"/>
                </a:cxn>
                <a:cxn ang="0">
                  <a:pos x="7862" y="531"/>
                </a:cxn>
                <a:cxn ang="0">
                  <a:pos x="7936" y="2804"/>
                </a:cxn>
                <a:cxn ang="0">
                  <a:pos x="7936" y="2804"/>
                </a:cxn>
                <a:cxn ang="0">
                  <a:pos x="7961" y="1614"/>
                </a:cxn>
                <a:cxn ang="0">
                  <a:pos x="7972" y="1913"/>
                </a:cxn>
                <a:cxn ang="0">
                  <a:pos x="8332" y="300"/>
                </a:cxn>
                <a:cxn ang="0">
                  <a:pos x="8497" y="1407"/>
                </a:cxn>
                <a:cxn ang="0">
                  <a:pos x="8497" y="1407"/>
                </a:cxn>
                <a:cxn ang="0">
                  <a:pos x="8495" y="2635"/>
                </a:cxn>
                <a:cxn ang="0">
                  <a:pos x="8513" y="1710"/>
                </a:cxn>
                <a:cxn ang="0">
                  <a:pos x="8867" y="31"/>
                </a:cxn>
                <a:cxn ang="0">
                  <a:pos x="9072" y="1179"/>
                </a:cxn>
                <a:cxn ang="0">
                  <a:pos x="9072" y="1179"/>
                </a:cxn>
                <a:cxn ang="0">
                  <a:pos x="9130" y="2446"/>
                </a:cxn>
                <a:cxn ang="0">
                  <a:pos x="9100" y="1490"/>
                </a:cxn>
                <a:cxn ang="0">
                  <a:pos x="10455" y="1000"/>
                </a:cxn>
                <a:cxn ang="0">
                  <a:pos x="10862" y="2990"/>
                </a:cxn>
                <a:cxn ang="0">
                  <a:pos x="10862" y="2990"/>
                </a:cxn>
                <a:cxn ang="0">
                  <a:pos x="11124" y="4319"/>
                </a:cxn>
              </a:cxnLst>
              <a:rect l="0" t="0" r="r" b="b"/>
              <a:pathLst>
                <a:path w="11133" h="6819">
                  <a:moveTo>
                    <a:pt x="533" y="5974"/>
                  </a:moveTo>
                  <a:lnTo>
                    <a:pt x="532" y="5965"/>
                  </a:lnTo>
                  <a:lnTo>
                    <a:pt x="328" y="5992"/>
                  </a:lnTo>
                  <a:lnTo>
                    <a:pt x="0" y="6816"/>
                  </a:lnTo>
                  <a:lnTo>
                    <a:pt x="9" y="6819"/>
                  </a:lnTo>
                  <a:lnTo>
                    <a:pt x="335" y="6000"/>
                  </a:lnTo>
                  <a:lnTo>
                    <a:pt x="533" y="5974"/>
                  </a:lnTo>
                  <a:close/>
                  <a:moveTo>
                    <a:pt x="731" y="5964"/>
                  </a:moveTo>
                  <a:lnTo>
                    <a:pt x="717" y="5967"/>
                  </a:lnTo>
                  <a:lnTo>
                    <a:pt x="717" y="5976"/>
                  </a:lnTo>
                  <a:lnTo>
                    <a:pt x="430" y="6784"/>
                  </a:lnTo>
                  <a:lnTo>
                    <a:pt x="301" y="6795"/>
                  </a:lnTo>
                  <a:lnTo>
                    <a:pt x="601" y="6001"/>
                  </a:lnTo>
                  <a:lnTo>
                    <a:pt x="717" y="5976"/>
                  </a:lnTo>
                  <a:lnTo>
                    <a:pt x="717" y="5967"/>
                  </a:lnTo>
                  <a:lnTo>
                    <a:pt x="594" y="5993"/>
                  </a:lnTo>
                  <a:lnTo>
                    <a:pt x="287" y="6806"/>
                  </a:lnTo>
                  <a:lnTo>
                    <a:pt x="407" y="6795"/>
                  </a:lnTo>
                  <a:lnTo>
                    <a:pt x="436" y="6793"/>
                  </a:lnTo>
                  <a:lnTo>
                    <a:pt x="727" y="5976"/>
                  </a:lnTo>
                  <a:lnTo>
                    <a:pt x="731" y="5964"/>
                  </a:lnTo>
                  <a:close/>
                  <a:moveTo>
                    <a:pt x="1157" y="4666"/>
                  </a:moveTo>
                  <a:lnTo>
                    <a:pt x="1142" y="4671"/>
                  </a:lnTo>
                  <a:lnTo>
                    <a:pt x="1142" y="4680"/>
                  </a:lnTo>
                  <a:lnTo>
                    <a:pt x="883" y="5427"/>
                  </a:lnTo>
                  <a:lnTo>
                    <a:pt x="755" y="5458"/>
                  </a:lnTo>
                  <a:lnTo>
                    <a:pt x="1031" y="4716"/>
                  </a:lnTo>
                  <a:lnTo>
                    <a:pt x="1142" y="4680"/>
                  </a:lnTo>
                  <a:lnTo>
                    <a:pt x="1142" y="4671"/>
                  </a:lnTo>
                  <a:lnTo>
                    <a:pt x="1024" y="4709"/>
                  </a:lnTo>
                  <a:lnTo>
                    <a:pt x="995" y="4785"/>
                  </a:lnTo>
                  <a:lnTo>
                    <a:pt x="740" y="5471"/>
                  </a:lnTo>
                  <a:lnTo>
                    <a:pt x="793" y="5458"/>
                  </a:lnTo>
                  <a:lnTo>
                    <a:pt x="890" y="5434"/>
                  </a:lnTo>
                  <a:lnTo>
                    <a:pt x="1152" y="4680"/>
                  </a:lnTo>
                  <a:lnTo>
                    <a:pt x="1157" y="4666"/>
                  </a:lnTo>
                  <a:close/>
                  <a:moveTo>
                    <a:pt x="1397" y="4588"/>
                  </a:moveTo>
                  <a:lnTo>
                    <a:pt x="1383" y="4593"/>
                  </a:lnTo>
                  <a:lnTo>
                    <a:pt x="1383" y="4602"/>
                  </a:lnTo>
                  <a:lnTo>
                    <a:pt x="1135" y="5365"/>
                  </a:lnTo>
                  <a:lnTo>
                    <a:pt x="1006" y="5396"/>
                  </a:lnTo>
                  <a:lnTo>
                    <a:pt x="1271" y="4639"/>
                  </a:lnTo>
                  <a:lnTo>
                    <a:pt x="1383" y="4602"/>
                  </a:lnTo>
                  <a:lnTo>
                    <a:pt x="1383" y="4593"/>
                  </a:lnTo>
                  <a:lnTo>
                    <a:pt x="1264" y="4631"/>
                  </a:lnTo>
                  <a:lnTo>
                    <a:pt x="992" y="5409"/>
                  </a:lnTo>
                  <a:lnTo>
                    <a:pt x="1045" y="5396"/>
                  </a:lnTo>
                  <a:lnTo>
                    <a:pt x="1142" y="5372"/>
                  </a:lnTo>
                  <a:lnTo>
                    <a:pt x="1392" y="4602"/>
                  </a:lnTo>
                  <a:lnTo>
                    <a:pt x="1397" y="4588"/>
                  </a:lnTo>
                  <a:close/>
                  <a:moveTo>
                    <a:pt x="1482" y="5814"/>
                  </a:moveTo>
                  <a:lnTo>
                    <a:pt x="1468" y="5818"/>
                  </a:lnTo>
                  <a:lnTo>
                    <a:pt x="1468" y="5827"/>
                  </a:lnTo>
                  <a:lnTo>
                    <a:pt x="1157" y="6784"/>
                  </a:lnTo>
                  <a:lnTo>
                    <a:pt x="995" y="6795"/>
                  </a:lnTo>
                  <a:lnTo>
                    <a:pt x="1308" y="5866"/>
                  </a:lnTo>
                  <a:lnTo>
                    <a:pt x="1468" y="5827"/>
                  </a:lnTo>
                  <a:lnTo>
                    <a:pt x="1468" y="5818"/>
                  </a:lnTo>
                  <a:lnTo>
                    <a:pt x="1301" y="5859"/>
                  </a:lnTo>
                  <a:lnTo>
                    <a:pt x="982" y="6805"/>
                  </a:lnTo>
                  <a:lnTo>
                    <a:pt x="1126" y="6795"/>
                  </a:lnTo>
                  <a:lnTo>
                    <a:pt x="1164" y="6793"/>
                  </a:lnTo>
                  <a:lnTo>
                    <a:pt x="1478" y="5827"/>
                  </a:lnTo>
                  <a:lnTo>
                    <a:pt x="1482" y="5814"/>
                  </a:lnTo>
                  <a:close/>
                  <a:moveTo>
                    <a:pt x="1530" y="3509"/>
                  </a:moveTo>
                  <a:lnTo>
                    <a:pt x="1514" y="3517"/>
                  </a:lnTo>
                  <a:lnTo>
                    <a:pt x="1514" y="3527"/>
                  </a:lnTo>
                  <a:lnTo>
                    <a:pt x="1271" y="4216"/>
                  </a:lnTo>
                  <a:lnTo>
                    <a:pt x="1172" y="4259"/>
                  </a:lnTo>
                  <a:lnTo>
                    <a:pt x="1424" y="3569"/>
                  </a:lnTo>
                  <a:lnTo>
                    <a:pt x="1514" y="3527"/>
                  </a:lnTo>
                  <a:lnTo>
                    <a:pt x="1514" y="3517"/>
                  </a:lnTo>
                  <a:lnTo>
                    <a:pt x="1417" y="3562"/>
                  </a:lnTo>
                  <a:lnTo>
                    <a:pt x="1156" y="4275"/>
                  </a:lnTo>
                  <a:lnTo>
                    <a:pt x="1195" y="4259"/>
                  </a:lnTo>
                  <a:lnTo>
                    <a:pt x="1278" y="4223"/>
                  </a:lnTo>
                  <a:lnTo>
                    <a:pt x="1390" y="3906"/>
                  </a:lnTo>
                  <a:lnTo>
                    <a:pt x="1524" y="3527"/>
                  </a:lnTo>
                  <a:lnTo>
                    <a:pt x="1530" y="3509"/>
                  </a:lnTo>
                  <a:close/>
                  <a:moveTo>
                    <a:pt x="1728" y="3417"/>
                  </a:moveTo>
                  <a:lnTo>
                    <a:pt x="1713" y="3424"/>
                  </a:lnTo>
                  <a:lnTo>
                    <a:pt x="1713" y="3434"/>
                  </a:lnTo>
                  <a:lnTo>
                    <a:pt x="1494" y="4121"/>
                  </a:lnTo>
                  <a:lnTo>
                    <a:pt x="1395" y="4163"/>
                  </a:lnTo>
                  <a:lnTo>
                    <a:pt x="1623" y="3476"/>
                  </a:lnTo>
                  <a:lnTo>
                    <a:pt x="1713" y="3434"/>
                  </a:lnTo>
                  <a:lnTo>
                    <a:pt x="1713" y="3424"/>
                  </a:lnTo>
                  <a:lnTo>
                    <a:pt x="1615" y="3469"/>
                  </a:lnTo>
                  <a:lnTo>
                    <a:pt x="1380" y="4179"/>
                  </a:lnTo>
                  <a:lnTo>
                    <a:pt x="1418" y="4163"/>
                  </a:lnTo>
                  <a:lnTo>
                    <a:pt x="1501" y="4127"/>
                  </a:lnTo>
                  <a:lnTo>
                    <a:pt x="1552" y="3969"/>
                  </a:lnTo>
                  <a:lnTo>
                    <a:pt x="1722" y="3434"/>
                  </a:lnTo>
                  <a:lnTo>
                    <a:pt x="1728" y="3417"/>
                  </a:lnTo>
                  <a:close/>
                  <a:moveTo>
                    <a:pt x="1796" y="4459"/>
                  </a:moveTo>
                  <a:lnTo>
                    <a:pt x="1783" y="4464"/>
                  </a:lnTo>
                  <a:lnTo>
                    <a:pt x="1783" y="4473"/>
                  </a:lnTo>
                  <a:lnTo>
                    <a:pt x="1559" y="5260"/>
                  </a:lnTo>
                  <a:lnTo>
                    <a:pt x="1430" y="5292"/>
                  </a:lnTo>
                  <a:lnTo>
                    <a:pt x="1671" y="4509"/>
                  </a:lnTo>
                  <a:lnTo>
                    <a:pt x="1783" y="4473"/>
                  </a:lnTo>
                  <a:lnTo>
                    <a:pt x="1783" y="4464"/>
                  </a:lnTo>
                  <a:lnTo>
                    <a:pt x="1663" y="4502"/>
                  </a:lnTo>
                  <a:lnTo>
                    <a:pt x="1417" y="5305"/>
                  </a:lnTo>
                  <a:lnTo>
                    <a:pt x="1468" y="5292"/>
                  </a:lnTo>
                  <a:lnTo>
                    <a:pt x="1566" y="5268"/>
                  </a:lnTo>
                  <a:lnTo>
                    <a:pt x="1792" y="4473"/>
                  </a:lnTo>
                  <a:lnTo>
                    <a:pt x="1796" y="4459"/>
                  </a:lnTo>
                  <a:close/>
                  <a:moveTo>
                    <a:pt x="2045" y="3268"/>
                  </a:moveTo>
                  <a:lnTo>
                    <a:pt x="2031" y="3275"/>
                  </a:lnTo>
                  <a:lnTo>
                    <a:pt x="2031" y="3285"/>
                  </a:lnTo>
                  <a:lnTo>
                    <a:pt x="1816" y="3983"/>
                  </a:lnTo>
                  <a:lnTo>
                    <a:pt x="1712" y="4027"/>
                  </a:lnTo>
                  <a:lnTo>
                    <a:pt x="1944" y="3326"/>
                  </a:lnTo>
                  <a:lnTo>
                    <a:pt x="2031" y="3285"/>
                  </a:lnTo>
                  <a:lnTo>
                    <a:pt x="2031" y="3275"/>
                  </a:lnTo>
                  <a:lnTo>
                    <a:pt x="1936" y="3319"/>
                  </a:lnTo>
                  <a:lnTo>
                    <a:pt x="1697" y="4044"/>
                  </a:lnTo>
                  <a:lnTo>
                    <a:pt x="1735" y="4027"/>
                  </a:lnTo>
                  <a:lnTo>
                    <a:pt x="1823" y="3989"/>
                  </a:lnTo>
                  <a:lnTo>
                    <a:pt x="2040" y="3285"/>
                  </a:lnTo>
                  <a:lnTo>
                    <a:pt x="2045" y="3268"/>
                  </a:lnTo>
                  <a:close/>
                  <a:moveTo>
                    <a:pt x="2055" y="4375"/>
                  </a:moveTo>
                  <a:lnTo>
                    <a:pt x="2042" y="4380"/>
                  </a:lnTo>
                  <a:lnTo>
                    <a:pt x="2042" y="4389"/>
                  </a:lnTo>
                  <a:lnTo>
                    <a:pt x="1818" y="5196"/>
                  </a:lnTo>
                  <a:lnTo>
                    <a:pt x="1690" y="5228"/>
                  </a:lnTo>
                  <a:lnTo>
                    <a:pt x="1930" y="4426"/>
                  </a:lnTo>
                  <a:lnTo>
                    <a:pt x="2042" y="4389"/>
                  </a:lnTo>
                  <a:lnTo>
                    <a:pt x="2042" y="4380"/>
                  </a:lnTo>
                  <a:lnTo>
                    <a:pt x="1923" y="4418"/>
                  </a:lnTo>
                  <a:lnTo>
                    <a:pt x="1900" y="4493"/>
                  </a:lnTo>
                  <a:lnTo>
                    <a:pt x="1676" y="5241"/>
                  </a:lnTo>
                  <a:lnTo>
                    <a:pt x="1728" y="5228"/>
                  </a:lnTo>
                  <a:lnTo>
                    <a:pt x="1826" y="5204"/>
                  </a:lnTo>
                  <a:lnTo>
                    <a:pt x="2051" y="4389"/>
                  </a:lnTo>
                  <a:lnTo>
                    <a:pt x="2055" y="4375"/>
                  </a:lnTo>
                  <a:close/>
                  <a:moveTo>
                    <a:pt x="2246" y="3175"/>
                  </a:moveTo>
                  <a:lnTo>
                    <a:pt x="2231" y="3182"/>
                  </a:lnTo>
                  <a:lnTo>
                    <a:pt x="2231" y="3192"/>
                  </a:lnTo>
                  <a:lnTo>
                    <a:pt x="2020" y="3895"/>
                  </a:lnTo>
                  <a:lnTo>
                    <a:pt x="1912" y="3941"/>
                  </a:lnTo>
                  <a:lnTo>
                    <a:pt x="2119" y="3244"/>
                  </a:lnTo>
                  <a:lnTo>
                    <a:pt x="2231" y="3192"/>
                  </a:lnTo>
                  <a:lnTo>
                    <a:pt x="2231" y="3182"/>
                  </a:lnTo>
                  <a:lnTo>
                    <a:pt x="2112" y="3237"/>
                  </a:lnTo>
                  <a:lnTo>
                    <a:pt x="2064" y="3397"/>
                  </a:lnTo>
                  <a:lnTo>
                    <a:pt x="1898" y="3957"/>
                  </a:lnTo>
                  <a:lnTo>
                    <a:pt x="1935" y="3941"/>
                  </a:lnTo>
                  <a:lnTo>
                    <a:pt x="2028" y="3902"/>
                  </a:lnTo>
                  <a:lnTo>
                    <a:pt x="2241" y="3192"/>
                  </a:lnTo>
                  <a:lnTo>
                    <a:pt x="2246" y="3175"/>
                  </a:lnTo>
                  <a:close/>
                  <a:moveTo>
                    <a:pt x="7480" y="3627"/>
                  </a:moveTo>
                  <a:lnTo>
                    <a:pt x="7471" y="3627"/>
                  </a:lnTo>
                  <a:lnTo>
                    <a:pt x="7471" y="4599"/>
                  </a:lnTo>
                  <a:lnTo>
                    <a:pt x="7480" y="4599"/>
                  </a:lnTo>
                  <a:lnTo>
                    <a:pt x="7480" y="3627"/>
                  </a:lnTo>
                  <a:close/>
                  <a:moveTo>
                    <a:pt x="7480" y="2098"/>
                  </a:moveTo>
                  <a:lnTo>
                    <a:pt x="7471" y="2098"/>
                  </a:lnTo>
                  <a:lnTo>
                    <a:pt x="7471" y="2945"/>
                  </a:lnTo>
                  <a:lnTo>
                    <a:pt x="7480" y="2945"/>
                  </a:lnTo>
                  <a:lnTo>
                    <a:pt x="7480" y="2098"/>
                  </a:lnTo>
                  <a:close/>
                  <a:moveTo>
                    <a:pt x="7898" y="1643"/>
                  </a:moveTo>
                  <a:lnTo>
                    <a:pt x="7862" y="531"/>
                  </a:lnTo>
                  <a:lnTo>
                    <a:pt x="7853" y="532"/>
                  </a:lnTo>
                  <a:lnTo>
                    <a:pt x="7889" y="1643"/>
                  </a:lnTo>
                  <a:lnTo>
                    <a:pt x="7898" y="1643"/>
                  </a:lnTo>
                  <a:close/>
                  <a:moveTo>
                    <a:pt x="7936" y="2804"/>
                  </a:moveTo>
                  <a:lnTo>
                    <a:pt x="7908" y="1939"/>
                  </a:lnTo>
                  <a:lnTo>
                    <a:pt x="7899" y="1939"/>
                  </a:lnTo>
                  <a:lnTo>
                    <a:pt x="7927" y="2804"/>
                  </a:lnTo>
                  <a:lnTo>
                    <a:pt x="7936" y="2804"/>
                  </a:lnTo>
                  <a:close/>
                  <a:moveTo>
                    <a:pt x="7970" y="1614"/>
                  </a:moveTo>
                  <a:lnTo>
                    <a:pt x="7929" y="498"/>
                  </a:lnTo>
                  <a:lnTo>
                    <a:pt x="7920" y="499"/>
                  </a:lnTo>
                  <a:lnTo>
                    <a:pt x="7961" y="1614"/>
                  </a:lnTo>
                  <a:lnTo>
                    <a:pt x="7970" y="1614"/>
                  </a:lnTo>
                  <a:close/>
                  <a:moveTo>
                    <a:pt x="8013" y="2784"/>
                  </a:moveTo>
                  <a:lnTo>
                    <a:pt x="7981" y="1913"/>
                  </a:lnTo>
                  <a:lnTo>
                    <a:pt x="7972" y="1913"/>
                  </a:lnTo>
                  <a:lnTo>
                    <a:pt x="8003" y="2784"/>
                  </a:lnTo>
                  <a:lnTo>
                    <a:pt x="8013" y="2784"/>
                  </a:lnTo>
                  <a:close/>
                  <a:moveTo>
                    <a:pt x="8416" y="1438"/>
                  </a:moveTo>
                  <a:lnTo>
                    <a:pt x="8332" y="300"/>
                  </a:lnTo>
                  <a:lnTo>
                    <a:pt x="8323" y="301"/>
                  </a:lnTo>
                  <a:lnTo>
                    <a:pt x="8407" y="1438"/>
                  </a:lnTo>
                  <a:lnTo>
                    <a:pt x="8416" y="1438"/>
                  </a:lnTo>
                  <a:close/>
                  <a:moveTo>
                    <a:pt x="8497" y="1407"/>
                  </a:moveTo>
                  <a:lnTo>
                    <a:pt x="8404" y="261"/>
                  </a:lnTo>
                  <a:lnTo>
                    <a:pt x="8394" y="261"/>
                  </a:lnTo>
                  <a:lnTo>
                    <a:pt x="8488" y="1407"/>
                  </a:lnTo>
                  <a:lnTo>
                    <a:pt x="8497" y="1407"/>
                  </a:lnTo>
                  <a:close/>
                  <a:moveTo>
                    <a:pt x="8504" y="2635"/>
                  </a:moveTo>
                  <a:lnTo>
                    <a:pt x="8438" y="1740"/>
                  </a:lnTo>
                  <a:lnTo>
                    <a:pt x="8429" y="1740"/>
                  </a:lnTo>
                  <a:lnTo>
                    <a:pt x="8495" y="2635"/>
                  </a:lnTo>
                  <a:lnTo>
                    <a:pt x="8504" y="2635"/>
                  </a:lnTo>
                  <a:close/>
                  <a:moveTo>
                    <a:pt x="8595" y="2609"/>
                  </a:moveTo>
                  <a:lnTo>
                    <a:pt x="8522" y="1709"/>
                  </a:lnTo>
                  <a:lnTo>
                    <a:pt x="8513" y="1710"/>
                  </a:lnTo>
                  <a:lnTo>
                    <a:pt x="8586" y="2609"/>
                  </a:lnTo>
                  <a:lnTo>
                    <a:pt x="8595" y="2609"/>
                  </a:lnTo>
                  <a:close/>
                  <a:moveTo>
                    <a:pt x="9000" y="1208"/>
                  </a:moveTo>
                  <a:lnTo>
                    <a:pt x="8867" y="31"/>
                  </a:lnTo>
                  <a:lnTo>
                    <a:pt x="8858" y="32"/>
                  </a:lnTo>
                  <a:lnTo>
                    <a:pt x="8991" y="1209"/>
                  </a:lnTo>
                  <a:lnTo>
                    <a:pt x="9000" y="1208"/>
                  </a:lnTo>
                  <a:close/>
                  <a:moveTo>
                    <a:pt x="9072" y="1179"/>
                  </a:moveTo>
                  <a:lnTo>
                    <a:pt x="8930" y="0"/>
                  </a:lnTo>
                  <a:lnTo>
                    <a:pt x="8921" y="1"/>
                  </a:lnTo>
                  <a:lnTo>
                    <a:pt x="9063" y="1180"/>
                  </a:lnTo>
                  <a:lnTo>
                    <a:pt x="9072" y="1179"/>
                  </a:lnTo>
                  <a:close/>
                  <a:moveTo>
                    <a:pt x="9139" y="2445"/>
                  </a:moveTo>
                  <a:lnTo>
                    <a:pt x="9035" y="1518"/>
                  </a:lnTo>
                  <a:lnTo>
                    <a:pt x="9026" y="1519"/>
                  </a:lnTo>
                  <a:lnTo>
                    <a:pt x="9130" y="2446"/>
                  </a:lnTo>
                  <a:lnTo>
                    <a:pt x="9139" y="2445"/>
                  </a:lnTo>
                  <a:close/>
                  <a:moveTo>
                    <a:pt x="9221" y="2419"/>
                  </a:moveTo>
                  <a:lnTo>
                    <a:pt x="9109" y="1489"/>
                  </a:lnTo>
                  <a:lnTo>
                    <a:pt x="9100" y="1490"/>
                  </a:lnTo>
                  <a:lnTo>
                    <a:pt x="9212" y="2420"/>
                  </a:lnTo>
                  <a:lnTo>
                    <a:pt x="9221" y="2419"/>
                  </a:lnTo>
                  <a:close/>
                  <a:moveTo>
                    <a:pt x="10610" y="1760"/>
                  </a:moveTo>
                  <a:lnTo>
                    <a:pt x="10455" y="1000"/>
                  </a:lnTo>
                  <a:lnTo>
                    <a:pt x="10446" y="1002"/>
                  </a:lnTo>
                  <a:lnTo>
                    <a:pt x="10601" y="1762"/>
                  </a:lnTo>
                  <a:lnTo>
                    <a:pt x="10610" y="1760"/>
                  </a:lnTo>
                  <a:close/>
                  <a:moveTo>
                    <a:pt x="10862" y="2990"/>
                  </a:moveTo>
                  <a:lnTo>
                    <a:pt x="10702" y="2207"/>
                  </a:lnTo>
                  <a:lnTo>
                    <a:pt x="10693" y="2208"/>
                  </a:lnTo>
                  <a:lnTo>
                    <a:pt x="10853" y="2992"/>
                  </a:lnTo>
                  <a:lnTo>
                    <a:pt x="10862" y="2990"/>
                  </a:lnTo>
                  <a:close/>
                  <a:moveTo>
                    <a:pt x="11132" y="4318"/>
                  </a:moveTo>
                  <a:lnTo>
                    <a:pt x="11004" y="3690"/>
                  </a:lnTo>
                  <a:lnTo>
                    <a:pt x="10995" y="3691"/>
                  </a:lnTo>
                  <a:lnTo>
                    <a:pt x="11124" y="4319"/>
                  </a:lnTo>
                  <a:lnTo>
                    <a:pt x="11132" y="4318"/>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a:t>
            </a:r>
            <a:r>
              <a:rPr lang="en-US" sz="1100" b="1" dirty="0">
                <a:solidFill>
                  <a:srgbClr val="0070C0"/>
                </a:solidFill>
                <a:latin typeface="Georgia" pitchFamily="18" charset="0"/>
              </a:rPr>
              <a:t> </a:t>
            </a:r>
            <a:r>
              <a:rPr lang="ro-RO" sz="1100" b="1" dirty="0">
                <a:solidFill>
                  <a:srgbClr val="0070C0"/>
                </a:solidFill>
                <a:latin typeface="Georgia" pitchFamily="18" charset="0"/>
              </a:rPr>
              <a:t>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3" name="Subtitlu 2"/>
          <p:cNvSpPr>
            <a:spLocks noGrp="1"/>
          </p:cNvSpPr>
          <p:nvPr>
            <p:ph type="subTitle" idx="1"/>
          </p:nvPr>
        </p:nvSpPr>
        <p:spPr>
          <a:xfrm>
            <a:off x="714348" y="1244487"/>
            <a:ext cx="7929617" cy="3765663"/>
          </a:xfrm>
        </p:spPr>
        <p:txBody>
          <a:bodyPr>
            <a:noAutofit/>
          </a:bodyPr>
          <a:lstStyle/>
          <a:p>
            <a:pPr marL="342900" lvl="0" indent="-342900" algn="l" defTabSz="914400">
              <a:buFont typeface="Arial" pitchFamily="34" charset="0"/>
              <a:buChar char="•"/>
            </a:pPr>
            <a:r>
              <a:rPr lang="ro-RO" sz="1400" b="1" i="1" dirty="0">
                <a:solidFill>
                  <a:schemeClr val="tx2">
                    <a:lumMod val="60000"/>
                    <a:lumOff val="40000"/>
                  </a:schemeClr>
                </a:solidFill>
                <a:latin typeface="Times New Roman" pitchFamily="18" charset="0"/>
                <a:cs typeface="Times New Roman" pitchFamily="18" charset="0"/>
              </a:rPr>
              <a:t>Relații internaționale </a:t>
            </a:r>
          </a:p>
          <a:p>
            <a:pPr marL="342900" lvl="0" indent="-342900" algn="l" defTabSz="914400">
              <a:buBlip>
                <a:blip r:embed="rId5"/>
              </a:buBlip>
            </a:pPr>
            <a:endParaRPr lang="ro-RO" sz="400" b="1" i="1" dirty="0">
              <a:solidFill>
                <a:srgbClr val="3716FC"/>
              </a:solidFill>
              <a:latin typeface="Times New Roman" pitchFamily="18" charset="0"/>
              <a:cs typeface="Times New Roman" pitchFamily="18" charset="0"/>
            </a:endParaRPr>
          </a:p>
          <a:p>
            <a:pPr marL="342900" lvl="0" indent="-342900" algn="just" defTabSz="914400"/>
            <a:r>
              <a:rPr lang="fr-FR" sz="1100" dirty="0" smtClean="0">
                <a:solidFill>
                  <a:schemeClr val="tx1"/>
                </a:solidFill>
                <a:latin typeface="Tahoma" pitchFamily="34" charset="0"/>
                <a:ea typeface="Tahoma" pitchFamily="34" charset="0"/>
                <a:cs typeface="Tahoma" pitchFamily="34" charset="0"/>
              </a:rPr>
              <a:t>	</a:t>
            </a:r>
            <a:r>
              <a:rPr lang="fr-FR" sz="1100" dirty="0" err="1" smtClean="0">
                <a:solidFill>
                  <a:schemeClr val="tx1"/>
                </a:solidFill>
                <a:latin typeface="Tahoma" pitchFamily="34" charset="0"/>
                <a:ea typeface="Tahoma" pitchFamily="34" charset="0"/>
                <a:cs typeface="Tahoma" pitchFamily="34" charset="0"/>
              </a:rPr>
              <a:t>Activitatea</a:t>
            </a:r>
            <a:r>
              <a:rPr lang="fr-FR" sz="1100" dirty="0" smtClean="0">
                <a:solidFill>
                  <a:schemeClr val="tx1"/>
                </a:solidFill>
                <a:latin typeface="Tahoma" pitchFamily="34" charset="0"/>
                <a:ea typeface="Tahoma" pitchFamily="34" charset="0"/>
                <a:cs typeface="Tahoma" pitchFamily="34" charset="0"/>
              </a:rPr>
              <a:t> </a:t>
            </a:r>
            <a:r>
              <a:rPr lang="fr-FR" sz="1100" dirty="0">
                <a:solidFill>
                  <a:schemeClr val="tx1"/>
                </a:solidFill>
                <a:latin typeface="Tahoma" pitchFamily="34" charset="0"/>
                <a:ea typeface="Tahoma" pitchFamily="34" charset="0"/>
                <a:cs typeface="Tahoma" pitchFamily="34" charset="0"/>
              </a:rPr>
              <a:t>de </a:t>
            </a:r>
            <a:r>
              <a:rPr lang="fr-FR" sz="1100" dirty="0" err="1">
                <a:solidFill>
                  <a:schemeClr val="tx1"/>
                </a:solidFill>
                <a:latin typeface="Tahoma" pitchFamily="34" charset="0"/>
                <a:ea typeface="Tahoma" pitchFamily="34" charset="0"/>
                <a:cs typeface="Tahoma" pitchFamily="34" charset="0"/>
              </a:rPr>
              <a:t>rela</a:t>
            </a:r>
            <a:r>
              <a:rPr lang="fr-FR" sz="1100" dirty="0">
                <a:solidFill>
                  <a:schemeClr val="tx1"/>
                </a:solidFill>
                <a:latin typeface="Tahoma" pitchFamily="34" charset="0"/>
                <a:ea typeface="Tahoma" pitchFamily="34" charset="0"/>
                <a:cs typeface="Tahoma" pitchFamily="34" charset="0"/>
              </a:rPr>
              <a:t>ții internaț</a:t>
            </a:r>
            <a:r>
              <a:rPr lang="fr-FR" sz="1100" dirty="0" err="1">
                <a:solidFill>
                  <a:schemeClr val="tx1"/>
                </a:solidFill>
                <a:latin typeface="Tahoma" pitchFamily="34" charset="0"/>
                <a:ea typeface="Tahoma" pitchFamily="34" charset="0"/>
                <a:cs typeface="Tahoma" pitchFamily="34" charset="0"/>
              </a:rPr>
              <a:t>ionale</a:t>
            </a:r>
            <a:r>
              <a:rPr lang="fr-FR" sz="1100" dirty="0">
                <a:solidFill>
                  <a:schemeClr val="tx1"/>
                </a:solidFill>
                <a:latin typeface="Tahoma" pitchFamily="34" charset="0"/>
                <a:ea typeface="Tahoma" pitchFamily="34" charset="0"/>
                <a:cs typeface="Tahoma" pitchFamily="34" charset="0"/>
              </a:rPr>
              <a:t> la </a:t>
            </a:r>
            <a:r>
              <a:rPr lang="fr-FR" sz="1100" dirty="0" err="1">
                <a:solidFill>
                  <a:schemeClr val="tx1"/>
                </a:solidFill>
                <a:latin typeface="Tahoma" pitchFamily="34" charset="0"/>
                <a:ea typeface="Tahoma" pitchFamily="34" charset="0"/>
                <a:cs typeface="Tahoma" pitchFamily="34" charset="0"/>
              </a:rPr>
              <a:t>nivelul</a:t>
            </a:r>
            <a:r>
              <a:rPr lang="fr-FR" sz="1100" dirty="0">
                <a:solidFill>
                  <a:schemeClr val="tx1"/>
                </a:solidFill>
                <a:latin typeface="Tahoma" pitchFamily="34" charset="0"/>
                <a:ea typeface="Tahoma" pitchFamily="34" charset="0"/>
                <a:cs typeface="Tahoma" pitchFamily="34" charset="0"/>
              </a:rPr>
              <a:t> </a:t>
            </a:r>
            <a:r>
              <a:rPr lang="fr-FR" sz="1100" dirty="0" err="1">
                <a:solidFill>
                  <a:schemeClr val="tx1"/>
                </a:solidFill>
                <a:latin typeface="Tahoma" pitchFamily="34" charset="0"/>
                <a:ea typeface="Tahoma" pitchFamily="34" charset="0"/>
                <a:cs typeface="Tahoma" pitchFamily="34" charset="0"/>
              </a:rPr>
              <a:t>Institu</a:t>
            </a:r>
            <a:r>
              <a:rPr lang="fr-FR" sz="1100" dirty="0">
                <a:solidFill>
                  <a:schemeClr val="tx1"/>
                </a:solidFill>
                <a:latin typeface="Tahoma" pitchFamily="34" charset="0"/>
                <a:ea typeface="Tahoma" pitchFamily="34" charset="0"/>
                <a:cs typeface="Tahoma" pitchFamily="34" charset="0"/>
              </a:rPr>
              <a:t>ț</a:t>
            </a:r>
            <a:r>
              <a:rPr lang="fr-FR" sz="1100" dirty="0" err="1">
                <a:solidFill>
                  <a:schemeClr val="tx1"/>
                </a:solidFill>
                <a:latin typeface="Tahoma" pitchFamily="34" charset="0"/>
                <a:ea typeface="Tahoma" pitchFamily="34" charset="0"/>
                <a:cs typeface="Tahoma" pitchFamily="34" charset="0"/>
              </a:rPr>
              <a:t>iei</a:t>
            </a:r>
            <a:r>
              <a:rPr lang="fr-FR" sz="1100" dirty="0">
                <a:solidFill>
                  <a:schemeClr val="tx1"/>
                </a:solidFill>
                <a:latin typeface="Tahoma" pitchFamily="34" charset="0"/>
                <a:ea typeface="Tahoma" pitchFamily="34" charset="0"/>
                <a:cs typeface="Tahoma" pitchFamily="34" charset="0"/>
              </a:rPr>
              <a:t> </a:t>
            </a:r>
            <a:r>
              <a:rPr lang="fr-FR" sz="1100" dirty="0" err="1">
                <a:solidFill>
                  <a:schemeClr val="tx1"/>
                </a:solidFill>
                <a:latin typeface="Tahoma" pitchFamily="34" charset="0"/>
                <a:ea typeface="Tahoma" pitchFamily="34" charset="0"/>
                <a:cs typeface="Tahoma" pitchFamily="34" charset="0"/>
              </a:rPr>
              <a:t>Prefectului</a:t>
            </a:r>
            <a:r>
              <a:rPr lang="fr-FR" sz="1100" dirty="0">
                <a:solidFill>
                  <a:schemeClr val="tx1"/>
                </a:solidFill>
                <a:latin typeface="Tahoma" pitchFamily="34" charset="0"/>
                <a:ea typeface="Tahoma" pitchFamily="34" charset="0"/>
                <a:cs typeface="Tahoma" pitchFamily="34" charset="0"/>
              </a:rPr>
              <a:t> – Județ</a:t>
            </a:r>
            <a:r>
              <a:rPr lang="fr-FR" sz="1100" dirty="0" err="1">
                <a:solidFill>
                  <a:schemeClr val="tx1"/>
                </a:solidFill>
                <a:latin typeface="Tahoma" pitchFamily="34" charset="0"/>
                <a:ea typeface="Tahoma" pitchFamily="34" charset="0"/>
                <a:cs typeface="Tahoma" pitchFamily="34" charset="0"/>
              </a:rPr>
              <a:t>ul</a:t>
            </a:r>
            <a:r>
              <a:rPr lang="fr-FR" sz="1100" dirty="0">
                <a:solidFill>
                  <a:schemeClr val="tx1"/>
                </a:solidFill>
                <a:latin typeface="Tahoma" pitchFamily="34" charset="0"/>
                <a:ea typeface="Tahoma" pitchFamily="34" charset="0"/>
                <a:cs typeface="Tahoma" pitchFamily="34" charset="0"/>
              </a:rPr>
              <a:t> Satu Mare s-a </a:t>
            </a:r>
            <a:r>
              <a:rPr lang="fr-FR" sz="1100" dirty="0" err="1">
                <a:solidFill>
                  <a:schemeClr val="tx1"/>
                </a:solidFill>
                <a:latin typeface="Tahoma" pitchFamily="34" charset="0"/>
                <a:ea typeface="Tahoma" pitchFamily="34" charset="0"/>
                <a:cs typeface="Tahoma" pitchFamily="34" charset="0"/>
              </a:rPr>
              <a:t>concretizat</a:t>
            </a:r>
            <a:r>
              <a:rPr lang="fr-FR" sz="1100" dirty="0">
                <a:solidFill>
                  <a:schemeClr val="tx1"/>
                </a:solidFill>
                <a:latin typeface="Tahoma" pitchFamily="34" charset="0"/>
                <a:ea typeface="Tahoma" pitchFamily="34" charset="0"/>
                <a:cs typeface="Tahoma" pitchFamily="34" charset="0"/>
              </a:rPr>
              <a:t> </a:t>
            </a:r>
            <a:r>
              <a:rPr lang="fr-FR" sz="1100" dirty="0" err="1" smtClean="0">
                <a:solidFill>
                  <a:schemeClr val="tx1"/>
                </a:solidFill>
                <a:latin typeface="Tahoma" pitchFamily="34" charset="0"/>
                <a:ea typeface="Tahoma" pitchFamily="34" charset="0"/>
                <a:cs typeface="Tahoma" pitchFamily="34" charset="0"/>
              </a:rPr>
              <a:t>prin</a:t>
            </a:r>
            <a:r>
              <a:rPr lang="fr-FR" sz="1100" dirty="0" smtClean="0">
                <a:solidFill>
                  <a:schemeClr val="tx1"/>
                </a:solidFill>
                <a:latin typeface="Tahoma" pitchFamily="34" charset="0"/>
                <a:ea typeface="Tahoma" pitchFamily="34" charset="0"/>
                <a:cs typeface="Tahoma" pitchFamily="34" charset="0"/>
              </a:rPr>
              <a:t>:</a:t>
            </a:r>
            <a:endParaRPr lang="ro-RO" sz="1100" dirty="0">
              <a:solidFill>
                <a:schemeClr val="tx1"/>
              </a:solidFill>
              <a:latin typeface="Tahoma" pitchFamily="34" charset="0"/>
              <a:ea typeface="Tahoma" pitchFamily="34" charset="0"/>
              <a:cs typeface="Tahoma" pitchFamily="34" charset="0"/>
            </a:endParaRPr>
          </a:p>
          <a:p>
            <a:pPr lvl="0" algn="just">
              <a:buFont typeface="Wingdings" pitchFamily="2" charset="2"/>
              <a:buChar char="ü"/>
            </a:pPr>
            <a:r>
              <a:rPr lang="fr-FR" sz="1100" dirty="0" smtClean="0">
                <a:solidFill>
                  <a:schemeClr val="tx1"/>
                </a:solidFill>
                <a:latin typeface="Tahoma" pitchFamily="34" charset="0"/>
                <a:ea typeface="Tahoma" pitchFamily="34" charset="0"/>
                <a:cs typeface="Tahoma" pitchFamily="34" charset="0"/>
              </a:rPr>
              <a:t>p</a:t>
            </a:r>
            <a:r>
              <a:rPr lang="ro-RO" sz="1100" dirty="0" err="1" smtClean="0">
                <a:solidFill>
                  <a:schemeClr val="tx1"/>
                </a:solidFill>
                <a:latin typeface="Tahoma" pitchFamily="34" charset="0"/>
                <a:ea typeface="Tahoma" pitchFamily="34" charset="0"/>
                <a:cs typeface="Tahoma" pitchFamily="34" charset="0"/>
              </a:rPr>
              <a:t>articiparea</a:t>
            </a:r>
            <a:r>
              <a:rPr lang="ro-RO" sz="1100" dirty="0" smtClean="0">
                <a:solidFill>
                  <a:schemeClr val="tx1"/>
                </a:solidFill>
                <a:latin typeface="Tahoma" pitchFamily="34" charset="0"/>
                <a:ea typeface="Tahoma" pitchFamily="34" charset="0"/>
                <a:cs typeface="Tahoma" pitchFamily="34" charset="0"/>
              </a:rPr>
              <a:t> la ședința solemnă de semnare a acordului de înfrățire dintre orașul Ardud și orașul </a:t>
            </a:r>
            <a:r>
              <a:rPr lang="ro-RO" sz="1100" dirty="0" err="1" smtClean="0">
                <a:solidFill>
                  <a:schemeClr val="tx1"/>
                </a:solidFill>
                <a:latin typeface="Tahoma" pitchFamily="34" charset="0"/>
                <a:ea typeface="Tahoma" pitchFamily="34" charset="0"/>
                <a:cs typeface="Tahoma" pitchFamily="34" charset="0"/>
              </a:rPr>
              <a:t>Sîngerei</a:t>
            </a:r>
            <a:r>
              <a:rPr lang="ro-RO" sz="1100" dirty="0" smtClean="0">
                <a:solidFill>
                  <a:schemeClr val="tx1"/>
                </a:solidFill>
                <a:latin typeface="Tahoma" pitchFamily="34" charset="0"/>
                <a:ea typeface="Tahoma" pitchFamily="34" charset="0"/>
                <a:cs typeface="Tahoma" pitchFamily="34" charset="0"/>
              </a:rPr>
              <a:t>, raionul </a:t>
            </a:r>
            <a:r>
              <a:rPr lang="ro-RO" sz="1100" dirty="0" err="1" smtClean="0">
                <a:solidFill>
                  <a:schemeClr val="tx1"/>
                </a:solidFill>
                <a:latin typeface="Tahoma" pitchFamily="34" charset="0"/>
                <a:ea typeface="Tahoma" pitchFamily="34" charset="0"/>
                <a:cs typeface="Tahoma" pitchFamily="34" charset="0"/>
              </a:rPr>
              <a:t>Sîngerei</a:t>
            </a:r>
            <a:r>
              <a:rPr lang="ro-RO" sz="1100" dirty="0" smtClean="0">
                <a:solidFill>
                  <a:schemeClr val="tx1"/>
                </a:solidFill>
                <a:latin typeface="Tahoma" pitchFamily="34" charset="0"/>
                <a:ea typeface="Tahoma" pitchFamily="34" charset="0"/>
                <a:cs typeface="Tahoma" pitchFamily="34" charset="0"/>
              </a:rPr>
              <a:t>, Republica Moldova și orașul Slănic, județul Prahova.</a:t>
            </a:r>
            <a:endParaRPr lang="en-US" sz="1100" dirty="0" smtClean="0">
              <a:solidFill>
                <a:schemeClr val="tx1"/>
              </a:solidFill>
              <a:latin typeface="Tahoma" pitchFamily="34" charset="0"/>
              <a:ea typeface="Tahoma" pitchFamily="34" charset="0"/>
              <a:cs typeface="Tahoma" pitchFamily="34" charset="0"/>
            </a:endParaRPr>
          </a:p>
          <a:p>
            <a:pPr lvl="0" algn="just">
              <a:buFont typeface="Wingdings" pitchFamily="2" charset="2"/>
              <a:buChar char="ü"/>
            </a:pPr>
            <a:r>
              <a:rPr lang="pt-BR" sz="1100" dirty="0" smtClean="0">
                <a:solidFill>
                  <a:schemeClr val="tx1"/>
                </a:solidFill>
                <a:latin typeface="Tahoma" pitchFamily="34" charset="0"/>
                <a:ea typeface="Tahoma" pitchFamily="34" charset="0"/>
                <a:cs typeface="Tahoma" pitchFamily="34" charset="0"/>
              </a:rPr>
              <a:t>participare la deschiderea a două  Proiecte ”Erasmus+”  derulate de Liceul Teoretic German "Johann Ettinger" - Satu Mare în parteneriat cu unități de învățământ din Turcia , Spania, Norvegia, Germania, Slovenia și Polonia;</a:t>
            </a:r>
            <a:endParaRPr lang="en-US" sz="1100" dirty="0" smtClean="0">
              <a:solidFill>
                <a:schemeClr val="tx1"/>
              </a:solidFill>
              <a:latin typeface="Tahoma" pitchFamily="34" charset="0"/>
              <a:ea typeface="Tahoma" pitchFamily="34" charset="0"/>
              <a:cs typeface="Tahoma" pitchFamily="34" charset="0"/>
            </a:endParaRPr>
          </a:p>
          <a:p>
            <a:pPr lvl="0" algn="just">
              <a:buFont typeface="Wingdings" pitchFamily="2" charset="2"/>
              <a:buChar char="ü"/>
            </a:pPr>
            <a:r>
              <a:rPr lang="fr-FR" sz="1100" dirty="0" err="1" smtClean="0">
                <a:solidFill>
                  <a:schemeClr val="tx1"/>
                </a:solidFill>
                <a:latin typeface="Tahoma" pitchFamily="34" charset="0"/>
                <a:ea typeface="Tahoma" pitchFamily="34" charset="0"/>
                <a:cs typeface="Tahoma" pitchFamily="34" charset="0"/>
              </a:rPr>
              <a:t>primirea</a:t>
            </a:r>
            <a:r>
              <a:rPr lang="fr-FR" sz="1100" dirty="0" smtClean="0">
                <a:solidFill>
                  <a:schemeClr val="tx1"/>
                </a:solidFill>
                <a:latin typeface="Tahoma" pitchFamily="34" charset="0"/>
                <a:ea typeface="Tahoma" pitchFamily="34" charset="0"/>
                <a:cs typeface="Tahoma" pitchFamily="34" charset="0"/>
              </a:rPr>
              <a:t> </a:t>
            </a:r>
            <a:r>
              <a:rPr lang="fr-FR" sz="1100" dirty="0" err="1" smtClean="0">
                <a:solidFill>
                  <a:schemeClr val="tx1"/>
                </a:solidFill>
                <a:latin typeface="Tahoma" pitchFamily="34" charset="0"/>
                <a:ea typeface="Tahoma" pitchFamily="34" charset="0"/>
                <a:cs typeface="Tahoma" pitchFamily="34" charset="0"/>
              </a:rPr>
              <a:t>unei</a:t>
            </a:r>
            <a:r>
              <a:rPr lang="fr-FR" sz="1100" dirty="0" smtClean="0">
                <a:solidFill>
                  <a:schemeClr val="tx1"/>
                </a:solidFill>
                <a:latin typeface="Tahoma" pitchFamily="34" charset="0"/>
                <a:ea typeface="Tahoma" pitchFamily="34" charset="0"/>
                <a:cs typeface="Tahoma" pitchFamily="34" charset="0"/>
              </a:rPr>
              <a:t> </a:t>
            </a:r>
            <a:r>
              <a:rPr lang="fr-FR" sz="1100" dirty="0" err="1" smtClean="0">
                <a:solidFill>
                  <a:schemeClr val="tx1"/>
                </a:solidFill>
                <a:latin typeface="Tahoma" pitchFamily="34" charset="0"/>
                <a:ea typeface="Tahoma" pitchFamily="34" charset="0"/>
                <a:cs typeface="Tahoma" pitchFamily="34" charset="0"/>
              </a:rPr>
              <a:t>delega</a:t>
            </a:r>
            <a:r>
              <a:rPr lang="fr-FR" sz="1100" dirty="0" smtClean="0">
                <a:solidFill>
                  <a:schemeClr val="tx1"/>
                </a:solidFill>
                <a:latin typeface="Tahoma" pitchFamily="34" charset="0"/>
                <a:ea typeface="Tahoma" pitchFamily="34" charset="0"/>
                <a:cs typeface="Tahoma" pitchFamily="34" charset="0"/>
              </a:rPr>
              <a:t>ții a </a:t>
            </a:r>
            <a:r>
              <a:rPr lang="fr-FR" sz="1100" dirty="0" err="1" smtClean="0">
                <a:solidFill>
                  <a:schemeClr val="tx1"/>
                </a:solidFill>
                <a:latin typeface="Tahoma" pitchFamily="34" charset="0"/>
                <a:ea typeface="Tahoma" pitchFamily="34" charset="0"/>
                <a:cs typeface="Tahoma" pitchFamily="34" charset="0"/>
              </a:rPr>
              <a:t>Uniunii</a:t>
            </a:r>
            <a:r>
              <a:rPr lang="fr-FR" sz="1100" dirty="0" smtClean="0">
                <a:solidFill>
                  <a:schemeClr val="tx1"/>
                </a:solidFill>
                <a:latin typeface="Tahoma" pitchFamily="34" charset="0"/>
                <a:ea typeface="Tahoma" pitchFamily="34" charset="0"/>
                <a:cs typeface="Tahoma" pitchFamily="34" charset="0"/>
              </a:rPr>
              <a:t> Mondiale de </a:t>
            </a:r>
            <a:r>
              <a:rPr lang="fr-FR" sz="1100" dirty="0" err="1" smtClean="0">
                <a:solidFill>
                  <a:schemeClr val="tx1"/>
                </a:solidFill>
                <a:latin typeface="Tahoma" pitchFamily="34" charset="0"/>
                <a:ea typeface="Tahoma" pitchFamily="34" charset="0"/>
                <a:cs typeface="Tahoma" pitchFamily="34" charset="0"/>
              </a:rPr>
              <a:t>Folclor</a:t>
            </a:r>
            <a:r>
              <a:rPr lang="fr-FR" sz="1100" dirty="0" smtClean="0">
                <a:solidFill>
                  <a:schemeClr val="tx1"/>
                </a:solidFill>
                <a:latin typeface="Tahoma" pitchFamily="34" charset="0"/>
                <a:ea typeface="Tahoma" pitchFamily="34" charset="0"/>
                <a:cs typeface="Tahoma" pitchFamily="34" charset="0"/>
              </a:rPr>
              <a:t>;</a:t>
            </a:r>
            <a:endParaRPr lang="en-US" sz="1100" dirty="0" smtClean="0">
              <a:solidFill>
                <a:schemeClr val="tx1"/>
              </a:solidFill>
              <a:latin typeface="Tahoma" pitchFamily="34" charset="0"/>
              <a:ea typeface="Tahoma" pitchFamily="34" charset="0"/>
              <a:cs typeface="Tahoma" pitchFamily="34" charset="0"/>
            </a:endParaRPr>
          </a:p>
          <a:p>
            <a:pPr lvl="0" algn="just">
              <a:buFont typeface="Wingdings" pitchFamily="2" charset="2"/>
              <a:buChar char="ü"/>
            </a:pPr>
            <a:r>
              <a:rPr lang="pt-BR" sz="1100" dirty="0" smtClean="0">
                <a:solidFill>
                  <a:schemeClr val="tx1"/>
                </a:solidFill>
                <a:latin typeface="Tahoma" pitchFamily="34" charset="0"/>
                <a:ea typeface="Tahoma" pitchFamily="34" charset="0"/>
                <a:cs typeface="Tahoma" pitchFamily="34" charset="0"/>
              </a:rPr>
              <a:t>primirea delegațiilor de profesori și elevi în cadrul Proiectului  ”Erasmus+”  derulate de: Școala Gimnazială ”Octavian Goga”  - Satu Mare în parteneriat cu unități de învățământ din Turcia ,Spania , Cehia și Polonia;</a:t>
            </a:r>
            <a:r>
              <a:rPr lang="en-US" sz="1100" dirty="0" smtClean="0">
                <a:solidFill>
                  <a:schemeClr val="tx1"/>
                </a:solidFill>
                <a:latin typeface="Tahoma" pitchFamily="34" charset="0"/>
                <a:ea typeface="Tahoma" pitchFamily="34" charset="0"/>
                <a:cs typeface="Tahoma" pitchFamily="34" charset="0"/>
              </a:rPr>
              <a:t> </a:t>
            </a:r>
            <a:r>
              <a:rPr lang="pt-BR" sz="1100" dirty="0" smtClean="0">
                <a:solidFill>
                  <a:schemeClr val="tx1"/>
                </a:solidFill>
                <a:latin typeface="Tahoma" pitchFamily="34" charset="0"/>
                <a:ea typeface="Tahoma" pitchFamily="34" charset="0"/>
                <a:cs typeface="Tahoma" pitchFamily="34" charset="0"/>
              </a:rPr>
              <a:t>Școala Gimnazială Valea Vinului în parteneriat cu unități de învățământ din Turcia, Suedia și Italia;</a:t>
            </a:r>
            <a:endParaRPr lang="en-US" sz="1100" dirty="0" smtClean="0">
              <a:solidFill>
                <a:schemeClr val="tx1"/>
              </a:solidFill>
              <a:latin typeface="Tahoma" pitchFamily="34" charset="0"/>
              <a:ea typeface="Tahoma" pitchFamily="34" charset="0"/>
              <a:cs typeface="Tahoma" pitchFamily="34" charset="0"/>
            </a:endParaRPr>
          </a:p>
          <a:p>
            <a:pPr lvl="0" algn="just">
              <a:buFont typeface="Wingdings" pitchFamily="2" charset="2"/>
              <a:buChar char="ü"/>
            </a:pPr>
            <a:r>
              <a:rPr lang="pt-BR" sz="1100" dirty="0" smtClean="0">
                <a:solidFill>
                  <a:schemeClr val="tx1"/>
                </a:solidFill>
                <a:latin typeface="Tahoma" pitchFamily="34" charset="0"/>
                <a:ea typeface="Tahoma" pitchFamily="34" charset="0"/>
                <a:cs typeface="Tahoma" pitchFamily="34" charset="0"/>
              </a:rPr>
              <a:t>întâlnire de lucru UNHCR la Instituţia Prefectului Județul Satu Mare - întâlnire a rețelei de coordonare a suportului oferit refugiaților din Ucraina;</a:t>
            </a:r>
            <a:endParaRPr lang="en-US" sz="1100" dirty="0" smtClean="0">
              <a:solidFill>
                <a:schemeClr val="tx1"/>
              </a:solidFill>
              <a:latin typeface="Tahoma" pitchFamily="34" charset="0"/>
              <a:ea typeface="Tahoma" pitchFamily="34" charset="0"/>
              <a:cs typeface="Tahoma" pitchFamily="34" charset="0"/>
            </a:endParaRPr>
          </a:p>
          <a:p>
            <a:pPr lvl="0" algn="just">
              <a:buFont typeface="Wingdings" pitchFamily="2" charset="2"/>
              <a:buChar char="ü"/>
            </a:pPr>
            <a:r>
              <a:rPr lang="pt-BR" sz="1100" dirty="0" smtClean="0">
                <a:solidFill>
                  <a:schemeClr val="tx1"/>
                </a:solidFill>
                <a:latin typeface="Tahoma" pitchFamily="34" charset="0"/>
                <a:ea typeface="Tahoma" pitchFamily="34" charset="0"/>
                <a:cs typeface="Tahoma" pitchFamily="34" charset="0"/>
              </a:rPr>
              <a:t>participare la decernarea premiilor I.G.F. Gold Star, gală desfășurată la Centrul Multicultural "Poesis” în prezența asociațiilor naționale de folclor din 16 țări: România, Cipru, Italia, Israel, Lituania, Polonia, Spania, Turcia, Vietnam, Franța, Emiratele Arabe-Dubai, Croația, Slovacia, Serbia, Bulgaria și Maroc;</a:t>
            </a:r>
          </a:p>
          <a:p>
            <a:pPr lvl="0" algn="just">
              <a:buFont typeface="Wingdings" pitchFamily="2" charset="2"/>
              <a:buChar char="ü"/>
            </a:pPr>
            <a:r>
              <a:rPr lang="pt-BR" sz="1100" dirty="0" smtClean="0">
                <a:solidFill>
                  <a:schemeClr val="tx1"/>
                </a:solidFill>
                <a:latin typeface="Tahoma" pitchFamily="34" charset="0"/>
                <a:ea typeface="Tahoma" pitchFamily="34" charset="0"/>
                <a:cs typeface="Tahoma" pitchFamily="34" charset="0"/>
              </a:rPr>
              <a:t>primirea la sediul Instituției Prefectului a vizitei Excelenţei sale domnul Alfredo Maria Durante Mangoni, Ambasadorul  Republicii Italiene la Bucureşti, însoțit de Dino Tucci, consul onorific al Republicii Italiene la Satu Mare; </a:t>
            </a:r>
            <a:endParaRPr lang="en-US" sz="1100" dirty="0" smtClean="0">
              <a:solidFill>
                <a:schemeClr val="tx1"/>
              </a:solidFill>
              <a:latin typeface="Tahoma" pitchFamily="34" charset="0"/>
              <a:ea typeface="Tahoma" pitchFamily="34" charset="0"/>
              <a:cs typeface="Tahoma" pitchFamily="34" charset="0"/>
            </a:endParaRPr>
          </a:p>
          <a:p>
            <a:pPr lvl="0" algn="just">
              <a:buFont typeface="Wingdings" pitchFamily="2" charset="2"/>
              <a:buChar char="ü"/>
            </a:pPr>
            <a:r>
              <a:rPr lang="pt-BR" sz="1100" dirty="0" smtClean="0">
                <a:solidFill>
                  <a:schemeClr val="tx1"/>
                </a:solidFill>
                <a:latin typeface="Tahoma" pitchFamily="34" charset="0"/>
                <a:ea typeface="Tahoma" pitchFamily="34" charset="0"/>
                <a:cs typeface="Tahoma" pitchFamily="34" charset="0"/>
              </a:rPr>
              <a:t>primirea delegației Camerei de Comerţ şi Industrie Româno-Germană (AHK Romania).</a:t>
            </a:r>
            <a:endParaRPr lang="en-US" sz="1100" dirty="0" smtClean="0">
              <a:solidFill>
                <a:schemeClr val="tx1"/>
              </a:solidFill>
              <a:latin typeface="Tahoma" pitchFamily="34" charset="0"/>
              <a:ea typeface="Tahoma" pitchFamily="34" charset="0"/>
              <a:cs typeface="Tahoma" pitchFamily="34" charset="0"/>
            </a:endParaRPr>
          </a:p>
          <a:p>
            <a:pPr marL="342900" lvl="0" indent="-342900" algn="just" defTabSz="914400">
              <a:buFont typeface="Wingdings" pitchFamily="2" charset="2"/>
              <a:buChar char="ü"/>
            </a:pPr>
            <a:endParaRPr lang="ro-RO" sz="1200" dirty="0" smtClean="0">
              <a:solidFill>
                <a:schemeClr val="tx1"/>
              </a:solidFill>
              <a:latin typeface="Tahoma" pitchFamily="34" charset="0"/>
              <a:ea typeface="Tahoma" pitchFamily="34" charset="0"/>
              <a:cs typeface="Tahoma" pitchFamily="34" charset="0"/>
            </a:endParaRPr>
          </a:p>
          <a:p>
            <a:pPr marL="342900" lvl="0" indent="-342900" algn="just" defTabSz="914400">
              <a:buFont typeface="Arial" pitchFamily="34" charset="0"/>
              <a:buChar char="•"/>
            </a:pPr>
            <a:endParaRPr lang="ro-RO" sz="1600" b="1" dirty="0" smtClean="0">
              <a:solidFill>
                <a:schemeClr val="tx1"/>
              </a:solidFill>
              <a:latin typeface="Tahoma" pitchFamily="34" charset="0"/>
              <a:ea typeface="Tahoma" pitchFamily="34" charset="0"/>
              <a:cs typeface="Tahoma" pitchFamily="34" charset="0"/>
            </a:endParaRPr>
          </a:p>
          <a:p>
            <a:pPr algn="just"/>
            <a:endParaRPr lang="vi-VN" sz="1700" i="1" dirty="0">
              <a:solidFill>
                <a:schemeClr val="tx1"/>
              </a:solidFill>
              <a:latin typeface="Tahoma" pitchFamily="34" charset="0"/>
              <a:ea typeface="Tahoma" pitchFamily="34" charset="0"/>
              <a:cs typeface="Tahoma" pitchFamily="34" charset="0"/>
            </a:endParaRPr>
          </a:p>
        </p:txBody>
      </p:sp>
      <p:sp>
        <p:nvSpPr>
          <p:cNvPr id="2059" name="Rectangle 11"/>
          <p:cNvSpPr>
            <a:spLocks noChangeArrowheads="1"/>
          </p:cNvSpPr>
          <p:nvPr/>
        </p:nvSpPr>
        <p:spPr bwMode="auto">
          <a:xfrm>
            <a:off x="281354" y="-85597"/>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Tree>
    <p:extLst>
      <p:ext uri="{BB962C8B-B14F-4D97-AF65-F5344CB8AC3E}">
        <p14:creationId xmlns:p14="http://schemas.microsoft.com/office/powerpoint/2010/main" xmlns="" val="2744899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0" y="-228600"/>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77"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p:cNvSpPr>
            <p:nvPr/>
          </p:nvSpPr>
          <p:spPr bwMode="auto">
            <a:xfrm>
              <a:off x="2340" y="5273"/>
              <a:ext cx="5697" cy="5369"/>
            </a:xfrm>
            <a:custGeom>
              <a:avLst/>
              <a:gdLst/>
              <a:ahLst/>
              <a:cxnLst>
                <a:cxn ang="0">
                  <a:pos x="81" y="5295"/>
                </a:cxn>
                <a:cxn ang="0">
                  <a:pos x="1582" y="648"/>
                </a:cxn>
                <a:cxn ang="0">
                  <a:pos x="1420" y="1131"/>
                </a:cxn>
                <a:cxn ang="0">
                  <a:pos x="1472" y="718"/>
                </a:cxn>
                <a:cxn ang="0">
                  <a:pos x="1465" y="711"/>
                </a:cxn>
                <a:cxn ang="0">
                  <a:pos x="341" y="746"/>
                </a:cxn>
                <a:cxn ang="0">
                  <a:pos x="1397" y="1544"/>
                </a:cxn>
                <a:cxn ang="0">
                  <a:pos x="1047" y="2449"/>
                </a:cxn>
                <a:cxn ang="0">
                  <a:pos x="1397" y="1554"/>
                </a:cxn>
                <a:cxn ang="0">
                  <a:pos x="910" y="1381"/>
                </a:cxn>
                <a:cxn ang="0">
                  <a:pos x="958" y="2675"/>
                </a:cxn>
                <a:cxn ang="0">
                  <a:pos x="737" y="3242"/>
                </a:cxn>
                <a:cxn ang="0">
                  <a:pos x="442" y="2562"/>
                </a:cxn>
                <a:cxn ang="0">
                  <a:pos x="482" y="2562"/>
                </a:cxn>
                <a:cxn ang="0">
                  <a:pos x="2" y="3525"/>
                </a:cxn>
                <a:cxn ang="0">
                  <a:pos x="638" y="3873"/>
                </a:cxn>
                <a:cxn ang="0">
                  <a:pos x="644" y="3883"/>
                </a:cxn>
                <a:cxn ang="0">
                  <a:pos x="738" y="3658"/>
                </a:cxn>
                <a:cxn ang="0">
                  <a:pos x="595" y="3631"/>
                </a:cxn>
                <a:cxn ang="0">
                  <a:pos x="1052" y="2460"/>
                </a:cxn>
                <a:cxn ang="0">
                  <a:pos x="1057" y="2449"/>
                </a:cxn>
                <a:cxn ang="0">
                  <a:pos x="1409" y="1548"/>
                </a:cxn>
                <a:cxn ang="0">
                  <a:pos x="1548" y="1178"/>
                </a:cxn>
                <a:cxn ang="0">
                  <a:pos x="1576" y="666"/>
                </a:cxn>
                <a:cxn ang="0">
                  <a:pos x="1952" y="446"/>
                </a:cxn>
                <a:cxn ang="0">
                  <a:pos x="1673" y="1073"/>
                </a:cxn>
                <a:cxn ang="0">
                  <a:pos x="1952" y="446"/>
                </a:cxn>
                <a:cxn ang="0">
                  <a:pos x="1694" y="1073"/>
                </a:cxn>
                <a:cxn ang="0">
                  <a:pos x="1962" y="456"/>
                </a:cxn>
                <a:cxn ang="0">
                  <a:pos x="1882" y="5348"/>
                </a:cxn>
                <a:cxn ang="0">
                  <a:pos x="1144" y="5343"/>
                </a:cxn>
                <a:cxn ang="0">
                  <a:pos x="2049" y="5344"/>
                </a:cxn>
                <a:cxn ang="0">
                  <a:pos x="2535" y="139"/>
                </a:cxn>
                <a:cxn ang="0">
                  <a:pos x="2441" y="191"/>
                </a:cxn>
                <a:cxn ang="0">
                  <a:pos x="2433" y="184"/>
                </a:cxn>
                <a:cxn ang="0">
                  <a:pos x="2360" y="754"/>
                </a:cxn>
                <a:cxn ang="0">
                  <a:pos x="2550" y="121"/>
                </a:cxn>
                <a:cxn ang="0">
                  <a:pos x="2757" y="18"/>
                </a:cxn>
                <a:cxn ang="0">
                  <a:pos x="2646" y="79"/>
                </a:cxn>
                <a:cxn ang="0">
                  <a:pos x="2638" y="73"/>
                </a:cxn>
                <a:cxn ang="0">
                  <a:pos x="2485" y="695"/>
                </a:cxn>
                <a:cxn ang="0">
                  <a:pos x="2772" y="0"/>
                </a:cxn>
                <a:cxn ang="0">
                  <a:pos x="2049" y="5344"/>
                </a:cxn>
                <a:cxn ang="0">
                  <a:pos x="3263" y="5309"/>
                </a:cxn>
                <a:cxn ang="0">
                  <a:pos x="2815" y="5313"/>
                </a:cxn>
                <a:cxn ang="0">
                  <a:pos x="3283" y="5310"/>
                </a:cxn>
                <a:cxn ang="0">
                  <a:pos x="3332" y="5311"/>
                </a:cxn>
                <a:cxn ang="0">
                  <a:pos x="3838" y="5327"/>
                </a:cxn>
                <a:cxn ang="0">
                  <a:pos x="5358" y="3848"/>
                </a:cxn>
                <a:cxn ang="0">
                  <a:pos x="5353" y="3855"/>
                </a:cxn>
                <a:cxn ang="0">
                  <a:pos x="4125" y="5300"/>
                </a:cxn>
                <a:cxn ang="0">
                  <a:pos x="5696" y="3831"/>
                </a:cxn>
              </a:cxnLst>
              <a:rect l="0" t="0" r="r" b="b"/>
              <a:pathLst>
                <a:path w="5697" h="5369">
                  <a:moveTo>
                    <a:pt x="1144" y="5343"/>
                  </a:moveTo>
                  <a:lnTo>
                    <a:pt x="81" y="5285"/>
                  </a:lnTo>
                  <a:lnTo>
                    <a:pt x="81" y="5295"/>
                  </a:lnTo>
                  <a:lnTo>
                    <a:pt x="385" y="5311"/>
                  </a:lnTo>
                  <a:lnTo>
                    <a:pt x="1144" y="5343"/>
                  </a:lnTo>
                  <a:close/>
                  <a:moveTo>
                    <a:pt x="1582" y="648"/>
                  </a:moveTo>
                  <a:lnTo>
                    <a:pt x="1566" y="656"/>
                  </a:lnTo>
                  <a:lnTo>
                    <a:pt x="1566" y="666"/>
                  </a:lnTo>
                  <a:lnTo>
                    <a:pt x="1420" y="1131"/>
                  </a:lnTo>
                  <a:lnTo>
                    <a:pt x="1359" y="1109"/>
                  </a:lnTo>
                  <a:lnTo>
                    <a:pt x="1346" y="1104"/>
                  </a:lnTo>
                  <a:lnTo>
                    <a:pt x="1472" y="718"/>
                  </a:lnTo>
                  <a:lnTo>
                    <a:pt x="1566" y="666"/>
                  </a:lnTo>
                  <a:lnTo>
                    <a:pt x="1566" y="656"/>
                  </a:lnTo>
                  <a:lnTo>
                    <a:pt x="1465" y="711"/>
                  </a:lnTo>
                  <a:lnTo>
                    <a:pt x="1337" y="1101"/>
                  </a:lnTo>
                  <a:lnTo>
                    <a:pt x="345" y="738"/>
                  </a:lnTo>
                  <a:lnTo>
                    <a:pt x="341" y="746"/>
                  </a:lnTo>
                  <a:lnTo>
                    <a:pt x="1541" y="1185"/>
                  </a:lnTo>
                  <a:lnTo>
                    <a:pt x="1400" y="1545"/>
                  </a:lnTo>
                  <a:lnTo>
                    <a:pt x="1397" y="1544"/>
                  </a:lnTo>
                  <a:lnTo>
                    <a:pt x="1397" y="1554"/>
                  </a:lnTo>
                  <a:lnTo>
                    <a:pt x="1047" y="2449"/>
                  </a:lnTo>
                  <a:lnTo>
                    <a:pt x="540" y="2308"/>
                  </a:lnTo>
                  <a:lnTo>
                    <a:pt x="915" y="1393"/>
                  </a:lnTo>
                  <a:lnTo>
                    <a:pt x="1397" y="1554"/>
                  </a:lnTo>
                  <a:lnTo>
                    <a:pt x="1397" y="1544"/>
                  </a:lnTo>
                  <a:lnTo>
                    <a:pt x="944" y="1393"/>
                  </a:lnTo>
                  <a:lnTo>
                    <a:pt x="910" y="1381"/>
                  </a:lnTo>
                  <a:lnTo>
                    <a:pt x="528" y="2314"/>
                  </a:lnTo>
                  <a:lnTo>
                    <a:pt x="1043" y="2458"/>
                  </a:lnTo>
                  <a:lnTo>
                    <a:pt x="958" y="2675"/>
                  </a:lnTo>
                  <a:lnTo>
                    <a:pt x="955" y="2674"/>
                  </a:lnTo>
                  <a:lnTo>
                    <a:pt x="955" y="2684"/>
                  </a:lnTo>
                  <a:lnTo>
                    <a:pt x="737" y="3242"/>
                  </a:lnTo>
                  <a:lnTo>
                    <a:pt x="585" y="3631"/>
                  </a:lnTo>
                  <a:lnTo>
                    <a:pt x="61" y="3536"/>
                  </a:lnTo>
                  <a:lnTo>
                    <a:pt x="442" y="2562"/>
                  </a:lnTo>
                  <a:lnTo>
                    <a:pt x="955" y="2684"/>
                  </a:lnTo>
                  <a:lnTo>
                    <a:pt x="955" y="2674"/>
                  </a:lnTo>
                  <a:lnTo>
                    <a:pt x="482" y="2562"/>
                  </a:lnTo>
                  <a:lnTo>
                    <a:pt x="437" y="2551"/>
                  </a:lnTo>
                  <a:lnTo>
                    <a:pt x="52" y="3534"/>
                  </a:lnTo>
                  <a:lnTo>
                    <a:pt x="2" y="3525"/>
                  </a:lnTo>
                  <a:lnTo>
                    <a:pt x="0" y="3534"/>
                  </a:lnTo>
                  <a:lnTo>
                    <a:pt x="731" y="3666"/>
                  </a:lnTo>
                  <a:lnTo>
                    <a:pt x="638" y="3873"/>
                  </a:lnTo>
                  <a:lnTo>
                    <a:pt x="1" y="3801"/>
                  </a:lnTo>
                  <a:lnTo>
                    <a:pt x="0" y="3810"/>
                  </a:lnTo>
                  <a:lnTo>
                    <a:pt x="644" y="3883"/>
                  </a:lnTo>
                  <a:lnTo>
                    <a:pt x="742" y="3665"/>
                  </a:lnTo>
                  <a:lnTo>
                    <a:pt x="737" y="3663"/>
                  </a:lnTo>
                  <a:lnTo>
                    <a:pt x="738" y="3658"/>
                  </a:lnTo>
                  <a:lnTo>
                    <a:pt x="594" y="3632"/>
                  </a:lnTo>
                  <a:lnTo>
                    <a:pt x="595" y="3631"/>
                  </a:lnTo>
                  <a:lnTo>
                    <a:pt x="967" y="2677"/>
                  </a:lnTo>
                  <a:lnTo>
                    <a:pt x="1052" y="2460"/>
                  </a:lnTo>
                  <a:lnTo>
                    <a:pt x="1054" y="2455"/>
                  </a:lnTo>
                  <a:lnTo>
                    <a:pt x="1057" y="2449"/>
                  </a:lnTo>
                  <a:lnTo>
                    <a:pt x="1111" y="2311"/>
                  </a:lnTo>
                  <a:lnTo>
                    <a:pt x="1409" y="1548"/>
                  </a:lnTo>
                  <a:lnTo>
                    <a:pt x="1551" y="1184"/>
                  </a:lnTo>
                  <a:lnTo>
                    <a:pt x="1547" y="1183"/>
                  </a:lnTo>
                  <a:lnTo>
                    <a:pt x="1548" y="1178"/>
                  </a:lnTo>
                  <a:lnTo>
                    <a:pt x="1429" y="1134"/>
                  </a:lnTo>
                  <a:lnTo>
                    <a:pt x="1430" y="1131"/>
                  </a:lnTo>
                  <a:lnTo>
                    <a:pt x="1576" y="666"/>
                  </a:lnTo>
                  <a:lnTo>
                    <a:pt x="1582" y="648"/>
                  </a:lnTo>
                  <a:close/>
                  <a:moveTo>
                    <a:pt x="1968" y="438"/>
                  </a:moveTo>
                  <a:lnTo>
                    <a:pt x="1952" y="446"/>
                  </a:lnTo>
                  <a:lnTo>
                    <a:pt x="1952" y="456"/>
                  </a:lnTo>
                  <a:lnTo>
                    <a:pt x="1773" y="1025"/>
                  </a:lnTo>
                  <a:lnTo>
                    <a:pt x="1673" y="1073"/>
                  </a:lnTo>
                  <a:lnTo>
                    <a:pt x="1858" y="508"/>
                  </a:lnTo>
                  <a:lnTo>
                    <a:pt x="1952" y="456"/>
                  </a:lnTo>
                  <a:lnTo>
                    <a:pt x="1952" y="446"/>
                  </a:lnTo>
                  <a:lnTo>
                    <a:pt x="1851" y="501"/>
                  </a:lnTo>
                  <a:lnTo>
                    <a:pt x="1658" y="1090"/>
                  </a:lnTo>
                  <a:lnTo>
                    <a:pt x="1694" y="1073"/>
                  </a:lnTo>
                  <a:lnTo>
                    <a:pt x="1781" y="1031"/>
                  </a:lnTo>
                  <a:lnTo>
                    <a:pt x="1851" y="809"/>
                  </a:lnTo>
                  <a:lnTo>
                    <a:pt x="1962" y="456"/>
                  </a:lnTo>
                  <a:lnTo>
                    <a:pt x="1968" y="438"/>
                  </a:lnTo>
                  <a:close/>
                  <a:moveTo>
                    <a:pt x="2049" y="5344"/>
                  </a:moveTo>
                  <a:lnTo>
                    <a:pt x="1882" y="5348"/>
                  </a:lnTo>
                  <a:lnTo>
                    <a:pt x="1609" y="5350"/>
                  </a:lnTo>
                  <a:lnTo>
                    <a:pt x="1338" y="5348"/>
                  </a:lnTo>
                  <a:lnTo>
                    <a:pt x="1144" y="5343"/>
                  </a:lnTo>
                  <a:lnTo>
                    <a:pt x="1600" y="5368"/>
                  </a:lnTo>
                  <a:lnTo>
                    <a:pt x="1931" y="5350"/>
                  </a:lnTo>
                  <a:lnTo>
                    <a:pt x="2049" y="5344"/>
                  </a:lnTo>
                  <a:close/>
                  <a:moveTo>
                    <a:pt x="2550" y="121"/>
                  </a:moveTo>
                  <a:lnTo>
                    <a:pt x="2535" y="129"/>
                  </a:lnTo>
                  <a:lnTo>
                    <a:pt x="2535" y="139"/>
                  </a:lnTo>
                  <a:lnTo>
                    <a:pt x="2352" y="748"/>
                  </a:lnTo>
                  <a:lnTo>
                    <a:pt x="2252" y="796"/>
                  </a:lnTo>
                  <a:lnTo>
                    <a:pt x="2441" y="191"/>
                  </a:lnTo>
                  <a:lnTo>
                    <a:pt x="2535" y="139"/>
                  </a:lnTo>
                  <a:lnTo>
                    <a:pt x="2535" y="129"/>
                  </a:lnTo>
                  <a:lnTo>
                    <a:pt x="2433" y="184"/>
                  </a:lnTo>
                  <a:lnTo>
                    <a:pt x="2237" y="813"/>
                  </a:lnTo>
                  <a:lnTo>
                    <a:pt x="2273" y="796"/>
                  </a:lnTo>
                  <a:lnTo>
                    <a:pt x="2360" y="754"/>
                  </a:lnTo>
                  <a:lnTo>
                    <a:pt x="2384" y="675"/>
                  </a:lnTo>
                  <a:lnTo>
                    <a:pt x="2545" y="139"/>
                  </a:lnTo>
                  <a:lnTo>
                    <a:pt x="2550" y="121"/>
                  </a:lnTo>
                  <a:close/>
                  <a:moveTo>
                    <a:pt x="2772" y="0"/>
                  </a:moveTo>
                  <a:lnTo>
                    <a:pt x="2757" y="8"/>
                  </a:lnTo>
                  <a:lnTo>
                    <a:pt x="2757" y="18"/>
                  </a:lnTo>
                  <a:lnTo>
                    <a:pt x="2567" y="645"/>
                  </a:lnTo>
                  <a:lnTo>
                    <a:pt x="2464" y="695"/>
                  </a:lnTo>
                  <a:lnTo>
                    <a:pt x="2646" y="79"/>
                  </a:lnTo>
                  <a:lnTo>
                    <a:pt x="2757" y="18"/>
                  </a:lnTo>
                  <a:lnTo>
                    <a:pt x="2757" y="8"/>
                  </a:lnTo>
                  <a:lnTo>
                    <a:pt x="2638" y="73"/>
                  </a:lnTo>
                  <a:lnTo>
                    <a:pt x="2614" y="153"/>
                  </a:lnTo>
                  <a:lnTo>
                    <a:pt x="2449" y="712"/>
                  </a:lnTo>
                  <a:lnTo>
                    <a:pt x="2485" y="695"/>
                  </a:lnTo>
                  <a:lnTo>
                    <a:pt x="2575" y="651"/>
                  </a:lnTo>
                  <a:lnTo>
                    <a:pt x="2766" y="18"/>
                  </a:lnTo>
                  <a:lnTo>
                    <a:pt x="2772" y="0"/>
                  </a:lnTo>
                  <a:close/>
                  <a:moveTo>
                    <a:pt x="2815" y="5313"/>
                  </a:moveTo>
                  <a:lnTo>
                    <a:pt x="2591" y="5319"/>
                  </a:lnTo>
                  <a:lnTo>
                    <a:pt x="2049" y="5344"/>
                  </a:lnTo>
                  <a:lnTo>
                    <a:pt x="2815" y="5313"/>
                  </a:lnTo>
                  <a:close/>
                  <a:moveTo>
                    <a:pt x="3283" y="5310"/>
                  </a:moveTo>
                  <a:lnTo>
                    <a:pt x="3263" y="5309"/>
                  </a:lnTo>
                  <a:lnTo>
                    <a:pt x="3063" y="5300"/>
                  </a:lnTo>
                  <a:lnTo>
                    <a:pt x="2855" y="5311"/>
                  </a:lnTo>
                  <a:lnTo>
                    <a:pt x="2815" y="5313"/>
                  </a:lnTo>
                  <a:lnTo>
                    <a:pt x="3030" y="5309"/>
                  </a:lnTo>
                  <a:lnTo>
                    <a:pt x="3137" y="5309"/>
                  </a:lnTo>
                  <a:lnTo>
                    <a:pt x="3283" y="5310"/>
                  </a:lnTo>
                  <a:close/>
                  <a:moveTo>
                    <a:pt x="3838" y="5327"/>
                  </a:moveTo>
                  <a:lnTo>
                    <a:pt x="3575" y="5316"/>
                  </a:lnTo>
                  <a:lnTo>
                    <a:pt x="3332" y="5311"/>
                  </a:lnTo>
                  <a:lnTo>
                    <a:pt x="3283" y="5310"/>
                  </a:lnTo>
                  <a:lnTo>
                    <a:pt x="3837" y="5336"/>
                  </a:lnTo>
                  <a:lnTo>
                    <a:pt x="3838" y="5327"/>
                  </a:lnTo>
                  <a:close/>
                  <a:moveTo>
                    <a:pt x="5696" y="3831"/>
                  </a:moveTo>
                  <a:lnTo>
                    <a:pt x="5695" y="3822"/>
                  </a:lnTo>
                  <a:lnTo>
                    <a:pt x="5358" y="3848"/>
                  </a:lnTo>
                  <a:lnTo>
                    <a:pt x="4417" y="3496"/>
                  </a:lnTo>
                  <a:lnTo>
                    <a:pt x="4414" y="3504"/>
                  </a:lnTo>
                  <a:lnTo>
                    <a:pt x="5353" y="3855"/>
                  </a:lnTo>
                  <a:lnTo>
                    <a:pt x="5216" y="5241"/>
                  </a:lnTo>
                  <a:lnTo>
                    <a:pt x="4125" y="5291"/>
                  </a:lnTo>
                  <a:lnTo>
                    <a:pt x="4125" y="5300"/>
                  </a:lnTo>
                  <a:lnTo>
                    <a:pt x="5225" y="5250"/>
                  </a:lnTo>
                  <a:lnTo>
                    <a:pt x="5362" y="3856"/>
                  </a:lnTo>
                  <a:lnTo>
                    <a:pt x="5696" y="3831"/>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3" name="AutoShape 5"/>
            <p:cNvSpPr>
              <a:spLocks/>
            </p:cNvSpPr>
            <p:nvPr/>
          </p:nvSpPr>
          <p:spPr bwMode="auto">
            <a:xfrm>
              <a:off x="2448" y="3182"/>
              <a:ext cx="11133" cy="6819"/>
            </a:xfrm>
            <a:custGeom>
              <a:avLst/>
              <a:gdLst/>
              <a:ahLst/>
              <a:cxnLst>
                <a:cxn ang="0">
                  <a:pos x="0" y="6816"/>
                </a:cxn>
                <a:cxn ang="0">
                  <a:pos x="731" y="5964"/>
                </a:cxn>
                <a:cxn ang="0">
                  <a:pos x="301" y="6795"/>
                </a:cxn>
                <a:cxn ang="0">
                  <a:pos x="594" y="5993"/>
                </a:cxn>
                <a:cxn ang="0">
                  <a:pos x="727" y="5976"/>
                </a:cxn>
                <a:cxn ang="0">
                  <a:pos x="1142" y="4680"/>
                </a:cxn>
                <a:cxn ang="0">
                  <a:pos x="1142" y="4680"/>
                </a:cxn>
                <a:cxn ang="0">
                  <a:pos x="740" y="5471"/>
                </a:cxn>
                <a:cxn ang="0">
                  <a:pos x="1157" y="4666"/>
                </a:cxn>
                <a:cxn ang="0">
                  <a:pos x="1135" y="5365"/>
                </a:cxn>
                <a:cxn ang="0">
                  <a:pos x="1383" y="4593"/>
                </a:cxn>
                <a:cxn ang="0">
                  <a:pos x="1142" y="5372"/>
                </a:cxn>
                <a:cxn ang="0">
                  <a:pos x="1468" y="5818"/>
                </a:cxn>
                <a:cxn ang="0">
                  <a:pos x="1308" y="5866"/>
                </a:cxn>
                <a:cxn ang="0">
                  <a:pos x="982" y="6805"/>
                </a:cxn>
                <a:cxn ang="0">
                  <a:pos x="1482" y="5814"/>
                </a:cxn>
                <a:cxn ang="0">
                  <a:pos x="1271" y="4216"/>
                </a:cxn>
                <a:cxn ang="0">
                  <a:pos x="1514" y="3517"/>
                </a:cxn>
                <a:cxn ang="0">
                  <a:pos x="1278" y="4223"/>
                </a:cxn>
                <a:cxn ang="0">
                  <a:pos x="1728" y="3417"/>
                </a:cxn>
                <a:cxn ang="0">
                  <a:pos x="1395" y="4163"/>
                </a:cxn>
                <a:cxn ang="0">
                  <a:pos x="1615" y="3469"/>
                </a:cxn>
                <a:cxn ang="0">
                  <a:pos x="1552" y="3969"/>
                </a:cxn>
                <a:cxn ang="0">
                  <a:pos x="1783" y="4464"/>
                </a:cxn>
                <a:cxn ang="0">
                  <a:pos x="1671" y="4509"/>
                </a:cxn>
                <a:cxn ang="0">
                  <a:pos x="1417" y="5305"/>
                </a:cxn>
                <a:cxn ang="0">
                  <a:pos x="1796" y="4459"/>
                </a:cxn>
                <a:cxn ang="0">
                  <a:pos x="1816" y="3983"/>
                </a:cxn>
                <a:cxn ang="0">
                  <a:pos x="2031" y="3275"/>
                </a:cxn>
                <a:cxn ang="0">
                  <a:pos x="1823" y="3989"/>
                </a:cxn>
                <a:cxn ang="0">
                  <a:pos x="2042" y="4380"/>
                </a:cxn>
                <a:cxn ang="0">
                  <a:pos x="1930" y="4426"/>
                </a:cxn>
                <a:cxn ang="0">
                  <a:pos x="1900" y="4493"/>
                </a:cxn>
                <a:cxn ang="0">
                  <a:pos x="2051" y="4389"/>
                </a:cxn>
                <a:cxn ang="0">
                  <a:pos x="2231" y="3192"/>
                </a:cxn>
                <a:cxn ang="0">
                  <a:pos x="2231" y="3192"/>
                </a:cxn>
                <a:cxn ang="0">
                  <a:pos x="1898" y="3957"/>
                </a:cxn>
                <a:cxn ang="0">
                  <a:pos x="2246" y="3175"/>
                </a:cxn>
                <a:cxn ang="0">
                  <a:pos x="7480" y="4599"/>
                </a:cxn>
                <a:cxn ang="0">
                  <a:pos x="7471" y="2945"/>
                </a:cxn>
                <a:cxn ang="0">
                  <a:pos x="7862" y="531"/>
                </a:cxn>
                <a:cxn ang="0">
                  <a:pos x="7936" y="2804"/>
                </a:cxn>
                <a:cxn ang="0">
                  <a:pos x="7936" y="2804"/>
                </a:cxn>
                <a:cxn ang="0">
                  <a:pos x="7961" y="1614"/>
                </a:cxn>
                <a:cxn ang="0">
                  <a:pos x="7972" y="1913"/>
                </a:cxn>
                <a:cxn ang="0">
                  <a:pos x="8332" y="300"/>
                </a:cxn>
                <a:cxn ang="0">
                  <a:pos x="8497" y="1407"/>
                </a:cxn>
                <a:cxn ang="0">
                  <a:pos x="8497" y="1407"/>
                </a:cxn>
                <a:cxn ang="0">
                  <a:pos x="8495" y="2635"/>
                </a:cxn>
                <a:cxn ang="0">
                  <a:pos x="8513" y="1710"/>
                </a:cxn>
                <a:cxn ang="0">
                  <a:pos x="8867" y="31"/>
                </a:cxn>
                <a:cxn ang="0">
                  <a:pos x="9072" y="1179"/>
                </a:cxn>
                <a:cxn ang="0">
                  <a:pos x="9072" y="1179"/>
                </a:cxn>
                <a:cxn ang="0">
                  <a:pos x="9130" y="2446"/>
                </a:cxn>
                <a:cxn ang="0">
                  <a:pos x="9100" y="1490"/>
                </a:cxn>
                <a:cxn ang="0">
                  <a:pos x="10455" y="1000"/>
                </a:cxn>
                <a:cxn ang="0">
                  <a:pos x="10862" y="2990"/>
                </a:cxn>
                <a:cxn ang="0">
                  <a:pos x="10862" y="2990"/>
                </a:cxn>
                <a:cxn ang="0">
                  <a:pos x="11124" y="4319"/>
                </a:cxn>
              </a:cxnLst>
              <a:rect l="0" t="0" r="r" b="b"/>
              <a:pathLst>
                <a:path w="11133" h="6819">
                  <a:moveTo>
                    <a:pt x="533" y="5974"/>
                  </a:moveTo>
                  <a:lnTo>
                    <a:pt x="532" y="5965"/>
                  </a:lnTo>
                  <a:lnTo>
                    <a:pt x="328" y="5992"/>
                  </a:lnTo>
                  <a:lnTo>
                    <a:pt x="0" y="6816"/>
                  </a:lnTo>
                  <a:lnTo>
                    <a:pt x="9" y="6819"/>
                  </a:lnTo>
                  <a:lnTo>
                    <a:pt x="335" y="6000"/>
                  </a:lnTo>
                  <a:lnTo>
                    <a:pt x="533" y="5974"/>
                  </a:lnTo>
                  <a:close/>
                  <a:moveTo>
                    <a:pt x="731" y="5964"/>
                  </a:moveTo>
                  <a:lnTo>
                    <a:pt x="717" y="5967"/>
                  </a:lnTo>
                  <a:lnTo>
                    <a:pt x="717" y="5976"/>
                  </a:lnTo>
                  <a:lnTo>
                    <a:pt x="430" y="6784"/>
                  </a:lnTo>
                  <a:lnTo>
                    <a:pt x="301" y="6795"/>
                  </a:lnTo>
                  <a:lnTo>
                    <a:pt x="601" y="6001"/>
                  </a:lnTo>
                  <a:lnTo>
                    <a:pt x="717" y="5976"/>
                  </a:lnTo>
                  <a:lnTo>
                    <a:pt x="717" y="5967"/>
                  </a:lnTo>
                  <a:lnTo>
                    <a:pt x="594" y="5993"/>
                  </a:lnTo>
                  <a:lnTo>
                    <a:pt x="287" y="6806"/>
                  </a:lnTo>
                  <a:lnTo>
                    <a:pt x="407" y="6795"/>
                  </a:lnTo>
                  <a:lnTo>
                    <a:pt x="436" y="6793"/>
                  </a:lnTo>
                  <a:lnTo>
                    <a:pt x="727" y="5976"/>
                  </a:lnTo>
                  <a:lnTo>
                    <a:pt x="731" y="5964"/>
                  </a:lnTo>
                  <a:close/>
                  <a:moveTo>
                    <a:pt x="1157" y="4666"/>
                  </a:moveTo>
                  <a:lnTo>
                    <a:pt x="1142" y="4671"/>
                  </a:lnTo>
                  <a:lnTo>
                    <a:pt x="1142" y="4680"/>
                  </a:lnTo>
                  <a:lnTo>
                    <a:pt x="883" y="5427"/>
                  </a:lnTo>
                  <a:lnTo>
                    <a:pt x="755" y="5458"/>
                  </a:lnTo>
                  <a:lnTo>
                    <a:pt x="1031" y="4716"/>
                  </a:lnTo>
                  <a:lnTo>
                    <a:pt x="1142" y="4680"/>
                  </a:lnTo>
                  <a:lnTo>
                    <a:pt x="1142" y="4671"/>
                  </a:lnTo>
                  <a:lnTo>
                    <a:pt x="1024" y="4709"/>
                  </a:lnTo>
                  <a:lnTo>
                    <a:pt x="995" y="4785"/>
                  </a:lnTo>
                  <a:lnTo>
                    <a:pt x="740" y="5471"/>
                  </a:lnTo>
                  <a:lnTo>
                    <a:pt x="793" y="5458"/>
                  </a:lnTo>
                  <a:lnTo>
                    <a:pt x="890" y="5434"/>
                  </a:lnTo>
                  <a:lnTo>
                    <a:pt x="1152" y="4680"/>
                  </a:lnTo>
                  <a:lnTo>
                    <a:pt x="1157" y="4666"/>
                  </a:lnTo>
                  <a:close/>
                  <a:moveTo>
                    <a:pt x="1397" y="4588"/>
                  </a:moveTo>
                  <a:lnTo>
                    <a:pt x="1383" y="4593"/>
                  </a:lnTo>
                  <a:lnTo>
                    <a:pt x="1383" y="4602"/>
                  </a:lnTo>
                  <a:lnTo>
                    <a:pt x="1135" y="5365"/>
                  </a:lnTo>
                  <a:lnTo>
                    <a:pt x="1006" y="5396"/>
                  </a:lnTo>
                  <a:lnTo>
                    <a:pt x="1271" y="4639"/>
                  </a:lnTo>
                  <a:lnTo>
                    <a:pt x="1383" y="4602"/>
                  </a:lnTo>
                  <a:lnTo>
                    <a:pt x="1383" y="4593"/>
                  </a:lnTo>
                  <a:lnTo>
                    <a:pt x="1264" y="4631"/>
                  </a:lnTo>
                  <a:lnTo>
                    <a:pt x="992" y="5409"/>
                  </a:lnTo>
                  <a:lnTo>
                    <a:pt x="1045" y="5396"/>
                  </a:lnTo>
                  <a:lnTo>
                    <a:pt x="1142" y="5372"/>
                  </a:lnTo>
                  <a:lnTo>
                    <a:pt x="1392" y="4602"/>
                  </a:lnTo>
                  <a:lnTo>
                    <a:pt x="1397" y="4588"/>
                  </a:lnTo>
                  <a:close/>
                  <a:moveTo>
                    <a:pt x="1482" y="5814"/>
                  </a:moveTo>
                  <a:lnTo>
                    <a:pt x="1468" y="5818"/>
                  </a:lnTo>
                  <a:lnTo>
                    <a:pt x="1468" y="5827"/>
                  </a:lnTo>
                  <a:lnTo>
                    <a:pt x="1157" y="6784"/>
                  </a:lnTo>
                  <a:lnTo>
                    <a:pt x="995" y="6795"/>
                  </a:lnTo>
                  <a:lnTo>
                    <a:pt x="1308" y="5866"/>
                  </a:lnTo>
                  <a:lnTo>
                    <a:pt x="1468" y="5827"/>
                  </a:lnTo>
                  <a:lnTo>
                    <a:pt x="1468" y="5818"/>
                  </a:lnTo>
                  <a:lnTo>
                    <a:pt x="1301" y="5859"/>
                  </a:lnTo>
                  <a:lnTo>
                    <a:pt x="982" y="6805"/>
                  </a:lnTo>
                  <a:lnTo>
                    <a:pt x="1126" y="6795"/>
                  </a:lnTo>
                  <a:lnTo>
                    <a:pt x="1164" y="6793"/>
                  </a:lnTo>
                  <a:lnTo>
                    <a:pt x="1478" y="5827"/>
                  </a:lnTo>
                  <a:lnTo>
                    <a:pt x="1482" y="5814"/>
                  </a:lnTo>
                  <a:close/>
                  <a:moveTo>
                    <a:pt x="1530" y="3509"/>
                  </a:moveTo>
                  <a:lnTo>
                    <a:pt x="1514" y="3517"/>
                  </a:lnTo>
                  <a:lnTo>
                    <a:pt x="1514" y="3527"/>
                  </a:lnTo>
                  <a:lnTo>
                    <a:pt x="1271" y="4216"/>
                  </a:lnTo>
                  <a:lnTo>
                    <a:pt x="1172" y="4259"/>
                  </a:lnTo>
                  <a:lnTo>
                    <a:pt x="1424" y="3569"/>
                  </a:lnTo>
                  <a:lnTo>
                    <a:pt x="1514" y="3527"/>
                  </a:lnTo>
                  <a:lnTo>
                    <a:pt x="1514" y="3517"/>
                  </a:lnTo>
                  <a:lnTo>
                    <a:pt x="1417" y="3562"/>
                  </a:lnTo>
                  <a:lnTo>
                    <a:pt x="1156" y="4275"/>
                  </a:lnTo>
                  <a:lnTo>
                    <a:pt x="1195" y="4259"/>
                  </a:lnTo>
                  <a:lnTo>
                    <a:pt x="1278" y="4223"/>
                  </a:lnTo>
                  <a:lnTo>
                    <a:pt x="1390" y="3906"/>
                  </a:lnTo>
                  <a:lnTo>
                    <a:pt x="1524" y="3527"/>
                  </a:lnTo>
                  <a:lnTo>
                    <a:pt x="1530" y="3509"/>
                  </a:lnTo>
                  <a:close/>
                  <a:moveTo>
                    <a:pt x="1728" y="3417"/>
                  </a:moveTo>
                  <a:lnTo>
                    <a:pt x="1713" y="3424"/>
                  </a:lnTo>
                  <a:lnTo>
                    <a:pt x="1713" y="3434"/>
                  </a:lnTo>
                  <a:lnTo>
                    <a:pt x="1494" y="4121"/>
                  </a:lnTo>
                  <a:lnTo>
                    <a:pt x="1395" y="4163"/>
                  </a:lnTo>
                  <a:lnTo>
                    <a:pt x="1623" y="3476"/>
                  </a:lnTo>
                  <a:lnTo>
                    <a:pt x="1713" y="3434"/>
                  </a:lnTo>
                  <a:lnTo>
                    <a:pt x="1713" y="3424"/>
                  </a:lnTo>
                  <a:lnTo>
                    <a:pt x="1615" y="3469"/>
                  </a:lnTo>
                  <a:lnTo>
                    <a:pt x="1380" y="4179"/>
                  </a:lnTo>
                  <a:lnTo>
                    <a:pt x="1418" y="4163"/>
                  </a:lnTo>
                  <a:lnTo>
                    <a:pt x="1501" y="4127"/>
                  </a:lnTo>
                  <a:lnTo>
                    <a:pt x="1552" y="3969"/>
                  </a:lnTo>
                  <a:lnTo>
                    <a:pt x="1722" y="3434"/>
                  </a:lnTo>
                  <a:lnTo>
                    <a:pt x="1728" y="3417"/>
                  </a:lnTo>
                  <a:close/>
                  <a:moveTo>
                    <a:pt x="1796" y="4459"/>
                  </a:moveTo>
                  <a:lnTo>
                    <a:pt x="1783" y="4464"/>
                  </a:lnTo>
                  <a:lnTo>
                    <a:pt x="1783" y="4473"/>
                  </a:lnTo>
                  <a:lnTo>
                    <a:pt x="1559" y="5260"/>
                  </a:lnTo>
                  <a:lnTo>
                    <a:pt x="1430" y="5292"/>
                  </a:lnTo>
                  <a:lnTo>
                    <a:pt x="1671" y="4509"/>
                  </a:lnTo>
                  <a:lnTo>
                    <a:pt x="1783" y="4473"/>
                  </a:lnTo>
                  <a:lnTo>
                    <a:pt x="1783" y="4464"/>
                  </a:lnTo>
                  <a:lnTo>
                    <a:pt x="1663" y="4502"/>
                  </a:lnTo>
                  <a:lnTo>
                    <a:pt x="1417" y="5305"/>
                  </a:lnTo>
                  <a:lnTo>
                    <a:pt x="1468" y="5292"/>
                  </a:lnTo>
                  <a:lnTo>
                    <a:pt x="1566" y="5268"/>
                  </a:lnTo>
                  <a:lnTo>
                    <a:pt x="1792" y="4473"/>
                  </a:lnTo>
                  <a:lnTo>
                    <a:pt x="1796" y="4459"/>
                  </a:lnTo>
                  <a:close/>
                  <a:moveTo>
                    <a:pt x="2045" y="3268"/>
                  </a:moveTo>
                  <a:lnTo>
                    <a:pt x="2031" y="3275"/>
                  </a:lnTo>
                  <a:lnTo>
                    <a:pt x="2031" y="3285"/>
                  </a:lnTo>
                  <a:lnTo>
                    <a:pt x="1816" y="3983"/>
                  </a:lnTo>
                  <a:lnTo>
                    <a:pt x="1712" y="4027"/>
                  </a:lnTo>
                  <a:lnTo>
                    <a:pt x="1944" y="3326"/>
                  </a:lnTo>
                  <a:lnTo>
                    <a:pt x="2031" y="3285"/>
                  </a:lnTo>
                  <a:lnTo>
                    <a:pt x="2031" y="3275"/>
                  </a:lnTo>
                  <a:lnTo>
                    <a:pt x="1936" y="3319"/>
                  </a:lnTo>
                  <a:lnTo>
                    <a:pt x="1697" y="4044"/>
                  </a:lnTo>
                  <a:lnTo>
                    <a:pt x="1735" y="4027"/>
                  </a:lnTo>
                  <a:lnTo>
                    <a:pt x="1823" y="3989"/>
                  </a:lnTo>
                  <a:lnTo>
                    <a:pt x="2040" y="3285"/>
                  </a:lnTo>
                  <a:lnTo>
                    <a:pt x="2045" y="3268"/>
                  </a:lnTo>
                  <a:close/>
                  <a:moveTo>
                    <a:pt x="2055" y="4375"/>
                  </a:moveTo>
                  <a:lnTo>
                    <a:pt x="2042" y="4380"/>
                  </a:lnTo>
                  <a:lnTo>
                    <a:pt x="2042" y="4389"/>
                  </a:lnTo>
                  <a:lnTo>
                    <a:pt x="1818" y="5196"/>
                  </a:lnTo>
                  <a:lnTo>
                    <a:pt x="1690" y="5228"/>
                  </a:lnTo>
                  <a:lnTo>
                    <a:pt x="1930" y="4426"/>
                  </a:lnTo>
                  <a:lnTo>
                    <a:pt x="2042" y="4389"/>
                  </a:lnTo>
                  <a:lnTo>
                    <a:pt x="2042" y="4380"/>
                  </a:lnTo>
                  <a:lnTo>
                    <a:pt x="1923" y="4418"/>
                  </a:lnTo>
                  <a:lnTo>
                    <a:pt x="1900" y="4493"/>
                  </a:lnTo>
                  <a:lnTo>
                    <a:pt x="1676" y="5241"/>
                  </a:lnTo>
                  <a:lnTo>
                    <a:pt x="1728" y="5228"/>
                  </a:lnTo>
                  <a:lnTo>
                    <a:pt x="1826" y="5204"/>
                  </a:lnTo>
                  <a:lnTo>
                    <a:pt x="2051" y="4389"/>
                  </a:lnTo>
                  <a:lnTo>
                    <a:pt x="2055" y="4375"/>
                  </a:lnTo>
                  <a:close/>
                  <a:moveTo>
                    <a:pt x="2246" y="3175"/>
                  </a:moveTo>
                  <a:lnTo>
                    <a:pt x="2231" y="3182"/>
                  </a:lnTo>
                  <a:lnTo>
                    <a:pt x="2231" y="3192"/>
                  </a:lnTo>
                  <a:lnTo>
                    <a:pt x="2020" y="3895"/>
                  </a:lnTo>
                  <a:lnTo>
                    <a:pt x="1912" y="3941"/>
                  </a:lnTo>
                  <a:lnTo>
                    <a:pt x="2119" y="3244"/>
                  </a:lnTo>
                  <a:lnTo>
                    <a:pt x="2231" y="3192"/>
                  </a:lnTo>
                  <a:lnTo>
                    <a:pt x="2231" y="3182"/>
                  </a:lnTo>
                  <a:lnTo>
                    <a:pt x="2112" y="3237"/>
                  </a:lnTo>
                  <a:lnTo>
                    <a:pt x="2064" y="3397"/>
                  </a:lnTo>
                  <a:lnTo>
                    <a:pt x="1898" y="3957"/>
                  </a:lnTo>
                  <a:lnTo>
                    <a:pt x="1935" y="3941"/>
                  </a:lnTo>
                  <a:lnTo>
                    <a:pt x="2028" y="3902"/>
                  </a:lnTo>
                  <a:lnTo>
                    <a:pt x="2241" y="3192"/>
                  </a:lnTo>
                  <a:lnTo>
                    <a:pt x="2246" y="3175"/>
                  </a:lnTo>
                  <a:close/>
                  <a:moveTo>
                    <a:pt x="7480" y="3627"/>
                  </a:moveTo>
                  <a:lnTo>
                    <a:pt x="7471" y="3627"/>
                  </a:lnTo>
                  <a:lnTo>
                    <a:pt x="7471" y="4599"/>
                  </a:lnTo>
                  <a:lnTo>
                    <a:pt x="7480" y="4599"/>
                  </a:lnTo>
                  <a:lnTo>
                    <a:pt x="7480" y="3627"/>
                  </a:lnTo>
                  <a:close/>
                  <a:moveTo>
                    <a:pt x="7480" y="2098"/>
                  </a:moveTo>
                  <a:lnTo>
                    <a:pt x="7471" y="2098"/>
                  </a:lnTo>
                  <a:lnTo>
                    <a:pt x="7471" y="2945"/>
                  </a:lnTo>
                  <a:lnTo>
                    <a:pt x="7480" y="2945"/>
                  </a:lnTo>
                  <a:lnTo>
                    <a:pt x="7480" y="2098"/>
                  </a:lnTo>
                  <a:close/>
                  <a:moveTo>
                    <a:pt x="7898" y="1643"/>
                  </a:moveTo>
                  <a:lnTo>
                    <a:pt x="7862" y="531"/>
                  </a:lnTo>
                  <a:lnTo>
                    <a:pt x="7853" y="532"/>
                  </a:lnTo>
                  <a:lnTo>
                    <a:pt x="7889" y="1643"/>
                  </a:lnTo>
                  <a:lnTo>
                    <a:pt x="7898" y="1643"/>
                  </a:lnTo>
                  <a:close/>
                  <a:moveTo>
                    <a:pt x="7936" y="2804"/>
                  </a:moveTo>
                  <a:lnTo>
                    <a:pt x="7908" y="1939"/>
                  </a:lnTo>
                  <a:lnTo>
                    <a:pt x="7899" y="1939"/>
                  </a:lnTo>
                  <a:lnTo>
                    <a:pt x="7927" y="2804"/>
                  </a:lnTo>
                  <a:lnTo>
                    <a:pt x="7936" y="2804"/>
                  </a:lnTo>
                  <a:close/>
                  <a:moveTo>
                    <a:pt x="7970" y="1614"/>
                  </a:moveTo>
                  <a:lnTo>
                    <a:pt x="7929" y="498"/>
                  </a:lnTo>
                  <a:lnTo>
                    <a:pt x="7920" y="499"/>
                  </a:lnTo>
                  <a:lnTo>
                    <a:pt x="7961" y="1614"/>
                  </a:lnTo>
                  <a:lnTo>
                    <a:pt x="7970" y="1614"/>
                  </a:lnTo>
                  <a:close/>
                  <a:moveTo>
                    <a:pt x="8013" y="2784"/>
                  </a:moveTo>
                  <a:lnTo>
                    <a:pt x="7981" y="1913"/>
                  </a:lnTo>
                  <a:lnTo>
                    <a:pt x="7972" y="1913"/>
                  </a:lnTo>
                  <a:lnTo>
                    <a:pt x="8003" y="2784"/>
                  </a:lnTo>
                  <a:lnTo>
                    <a:pt x="8013" y="2784"/>
                  </a:lnTo>
                  <a:close/>
                  <a:moveTo>
                    <a:pt x="8416" y="1438"/>
                  </a:moveTo>
                  <a:lnTo>
                    <a:pt x="8332" y="300"/>
                  </a:lnTo>
                  <a:lnTo>
                    <a:pt x="8323" y="301"/>
                  </a:lnTo>
                  <a:lnTo>
                    <a:pt x="8407" y="1438"/>
                  </a:lnTo>
                  <a:lnTo>
                    <a:pt x="8416" y="1438"/>
                  </a:lnTo>
                  <a:close/>
                  <a:moveTo>
                    <a:pt x="8497" y="1407"/>
                  </a:moveTo>
                  <a:lnTo>
                    <a:pt x="8404" y="261"/>
                  </a:lnTo>
                  <a:lnTo>
                    <a:pt x="8394" y="261"/>
                  </a:lnTo>
                  <a:lnTo>
                    <a:pt x="8488" y="1407"/>
                  </a:lnTo>
                  <a:lnTo>
                    <a:pt x="8497" y="1407"/>
                  </a:lnTo>
                  <a:close/>
                  <a:moveTo>
                    <a:pt x="8504" y="2635"/>
                  </a:moveTo>
                  <a:lnTo>
                    <a:pt x="8438" y="1740"/>
                  </a:lnTo>
                  <a:lnTo>
                    <a:pt x="8429" y="1740"/>
                  </a:lnTo>
                  <a:lnTo>
                    <a:pt x="8495" y="2635"/>
                  </a:lnTo>
                  <a:lnTo>
                    <a:pt x="8504" y="2635"/>
                  </a:lnTo>
                  <a:close/>
                  <a:moveTo>
                    <a:pt x="8595" y="2609"/>
                  </a:moveTo>
                  <a:lnTo>
                    <a:pt x="8522" y="1709"/>
                  </a:lnTo>
                  <a:lnTo>
                    <a:pt x="8513" y="1710"/>
                  </a:lnTo>
                  <a:lnTo>
                    <a:pt x="8586" y="2609"/>
                  </a:lnTo>
                  <a:lnTo>
                    <a:pt x="8595" y="2609"/>
                  </a:lnTo>
                  <a:close/>
                  <a:moveTo>
                    <a:pt x="9000" y="1208"/>
                  </a:moveTo>
                  <a:lnTo>
                    <a:pt x="8867" y="31"/>
                  </a:lnTo>
                  <a:lnTo>
                    <a:pt x="8858" y="32"/>
                  </a:lnTo>
                  <a:lnTo>
                    <a:pt x="8991" y="1209"/>
                  </a:lnTo>
                  <a:lnTo>
                    <a:pt x="9000" y="1208"/>
                  </a:lnTo>
                  <a:close/>
                  <a:moveTo>
                    <a:pt x="9072" y="1179"/>
                  </a:moveTo>
                  <a:lnTo>
                    <a:pt x="8930" y="0"/>
                  </a:lnTo>
                  <a:lnTo>
                    <a:pt x="8921" y="1"/>
                  </a:lnTo>
                  <a:lnTo>
                    <a:pt x="9063" y="1180"/>
                  </a:lnTo>
                  <a:lnTo>
                    <a:pt x="9072" y="1179"/>
                  </a:lnTo>
                  <a:close/>
                  <a:moveTo>
                    <a:pt x="9139" y="2445"/>
                  </a:moveTo>
                  <a:lnTo>
                    <a:pt x="9035" y="1518"/>
                  </a:lnTo>
                  <a:lnTo>
                    <a:pt x="9026" y="1519"/>
                  </a:lnTo>
                  <a:lnTo>
                    <a:pt x="9130" y="2446"/>
                  </a:lnTo>
                  <a:lnTo>
                    <a:pt x="9139" y="2445"/>
                  </a:lnTo>
                  <a:close/>
                  <a:moveTo>
                    <a:pt x="9221" y="2419"/>
                  </a:moveTo>
                  <a:lnTo>
                    <a:pt x="9109" y="1489"/>
                  </a:lnTo>
                  <a:lnTo>
                    <a:pt x="9100" y="1490"/>
                  </a:lnTo>
                  <a:lnTo>
                    <a:pt x="9212" y="2420"/>
                  </a:lnTo>
                  <a:lnTo>
                    <a:pt x="9221" y="2419"/>
                  </a:lnTo>
                  <a:close/>
                  <a:moveTo>
                    <a:pt x="10610" y="1760"/>
                  </a:moveTo>
                  <a:lnTo>
                    <a:pt x="10455" y="1000"/>
                  </a:lnTo>
                  <a:lnTo>
                    <a:pt x="10446" y="1002"/>
                  </a:lnTo>
                  <a:lnTo>
                    <a:pt x="10601" y="1762"/>
                  </a:lnTo>
                  <a:lnTo>
                    <a:pt x="10610" y="1760"/>
                  </a:lnTo>
                  <a:close/>
                  <a:moveTo>
                    <a:pt x="10862" y="2990"/>
                  </a:moveTo>
                  <a:lnTo>
                    <a:pt x="10702" y="2207"/>
                  </a:lnTo>
                  <a:lnTo>
                    <a:pt x="10693" y="2208"/>
                  </a:lnTo>
                  <a:lnTo>
                    <a:pt x="10853" y="2992"/>
                  </a:lnTo>
                  <a:lnTo>
                    <a:pt x="10862" y="2990"/>
                  </a:lnTo>
                  <a:close/>
                  <a:moveTo>
                    <a:pt x="11132" y="4318"/>
                  </a:moveTo>
                  <a:lnTo>
                    <a:pt x="11004" y="3690"/>
                  </a:lnTo>
                  <a:lnTo>
                    <a:pt x="10995" y="3691"/>
                  </a:lnTo>
                  <a:lnTo>
                    <a:pt x="11124" y="4319"/>
                  </a:lnTo>
                  <a:lnTo>
                    <a:pt x="11132" y="4318"/>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a:t>
            </a:r>
            <a:r>
              <a:rPr lang="en-US" sz="1100" b="1" dirty="0">
                <a:solidFill>
                  <a:srgbClr val="0070C0"/>
                </a:solidFill>
                <a:latin typeface="Georgia" pitchFamily="18" charset="0"/>
              </a:rPr>
              <a:t> </a:t>
            </a:r>
            <a:r>
              <a:rPr lang="ro-RO" sz="1100" b="1" dirty="0">
                <a:solidFill>
                  <a:srgbClr val="0070C0"/>
                </a:solidFill>
                <a:latin typeface="Georgia" pitchFamily="18" charset="0"/>
              </a:rPr>
              <a:t>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3" name="Subtitlu 2"/>
          <p:cNvSpPr>
            <a:spLocks noGrp="1"/>
          </p:cNvSpPr>
          <p:nvPr>
            <p:ph type="subTitle" idx="1"/>
          </p:nvPr>
        </p:nvSpPr>
        <p:spPr>
          <a:xfrm>
            <a:off x="773723" y="1085841"/>
            <a:ext cx="7737231" cy="3924310"/>
          </a:xfrm>
        </p:spPr>
        <p:txBody>
          <a:bodyPr>
            <a:noAutofit/>
          </a:bodyPr>
          <a:lstStyle/>
          <a:p>
            <a:pPr marL="342900" lvl="0" indent="-342900" algn="l" defTabSz="914400">
              <a:buBlip>
                <a:blip r:embed="rId5"/>
              </a:buBlip>
            </a:pPr>
            <a:r>
              <a:rPr lang="ro-RO" sz="1800" b="1" i="1" dirty="0">
                <a:solidFill>
                  <a:schemeClr val="tx2">
                    <a:lumMod val="60000"/>
                    <a:lumOff val="40000"/>
                  </a:schemeClr>
                </a:solidFill>
                <a:latin typeface="Times New Roman" pitchFamily="18" charset="0"/>
                <a:cs typeface="Times New Roman" pitchFamily="18" charset="0"/>
              </a:rPr>
              <a:t>Managementul comunicării</a:t>
            </a:r>
          </a:p>
          <a:p>
            <a:pPr marL="342900" lvl="0" indent="-342900" algn="l" defTabSz="914400"/>
            <a:r>
              <a:rPr lang="en-US" sz="1400" b="1" i="1" dirty="0" smtClean="0">
                <a:solidFill>
                  <a:schemeClr val="tx2">
                    <a:lumMod val="60000"/>
                    <a:lumOff val="40000"/>
                  </a:schemeClr>
                </a:solidFill>
                <a:latin typeface="Times New Roman" pitchFamily="18" charset="0"/>
                <a:cs typeface="Times New Roman" pitchFamily="18" charset="0"/>
              </a:rPr>
              <a:t>	</a:t>
            </a:r>
            <a:r>
              <a:rPr lang="ro-RO" sz="1400" b="1" i="1" dirty="0" smtClean="0">
                <a:solidFill>
                  <a:schemeClr val="tx2">
                    <a:lumMod val="60000"/>
                    <a:lumOff val="40000"/>
                  </a:schemeClr>
                </a:solidFill>
                <a:latin typeface="Times New Roman" pitchFamily="18" charset="0"/>
                <a:cs typeface="Times New Roman" pitchFamily="18" charset="0"/>
              </a:rPr>
              <a:t>Informare </a:t>
            </a:r>
            <a:r>
              <a:rPr lang="ro-RO" sz="1400" b="1" i="1" dirty="0">
                <a:solidFill>
                  <a:schemeClr val="tx2">
                    <a:lumMod val="60000"/>
                    <a:lumOff val="40000"/>
                  </a:schemeClr>
                </a:solidFill>
                <a:latin typeface="Times New Roman" pitchFamily="18" charset="0"/>
                <a:cs typeface="Times New Roman" pitchFamily="18" charset="0"/>
              </a:rPr>
              <a:t>și relații publice</a:t>
            </a:r>
          </a:p>
          <a:p>
            <a:pPr marL="342900" lvl="0" indent="-342900" algn="just" defTabSz="914400">
              <a:buFont typeface="Arial" pitchFamily="34" charset="0"/>
              <a:buChar char="•"/>
            </a:pPr>
            <a:r>
              <a:rPr lang="ro-RO" sz="1200" dirty="0">
                <a:solidFill>
                  <a:schemeClr val="tx1"/>
                </a:solidFill>
                <a:latin typeface="Tahoma" pitchFamily="34" charset="0"/>
                <a:ea typeface="Tahoma" pitchFamily="34" charset="0"/>
                <a:cs typeface="Tahoma" pitchFamily="34" charset="0"/>
              </a:rPr>
              <a:t>au fost înregistrate </a:t>
            </a:r>
            <a:r>
              <a:rPr lang="en-US" sz="1200" dirty="0" smtClean="0">
                <a:solidFill>
                  <a:schemeClr val="tx1"/>
                </a:solidFill>
                <a:latin typeface="Tahoma" pitchFamily="34" charset="0"/>
                <a:ea typeface="Tahoma" pitchFamily="34" charset="0"/>
                <a:cs typeface="Tahoma" pitchFamily="34" charset="0"/>
              </a:rPr>
              <a:t>32</a:t>
            </a:r>
            <a:r>
              <a:rPr lang="ro-RO" sz="1200" dirty="0" smtClean="0">
                <a:solidFill>
                  <a:schemeClr val="tx1"/>
                </a:solidFill>
                <a:latin typeface="Tahoma" pitchFamily="34" charset="0"/>
                <a:ea typeface="Tahoma" pitchFamily="34" charset="0"/>
                <a:cs typeface="Tahoma" pitchFamily="34" charset="0"/>
              </a:rPr>
              <a:t> </a:t>
            </a:r>
            <a:r>
              <a:rPr lang="ro-RO" sz="1200" dirty="0">
                <a:solidFill>
                  <a:schemeClr val="tx1"/>
                </a:solidFill>
                <a:latin typeface="Tahoma" pitchFamily="34" charset="0"/>
                <a:ea typeface="Tahoma" pitchFamily="34" charset="0"/>
                <a:cs typeface="Tahoma" pitchFamily="34" charset="0"/>
              </a:rPr>
              <a:t>solicitări de comunicare de </a:t>
            </a:r>
            <a:r>
              <a:rPr lang="en-US" sz="1200" dirty="0" err="1">
                <a:solidFill>
                  <a:schemeClr val="tx1"/>
                </a:solidFill>
                <a:latin typeface="Tahoma" pitchFamily="34" charset="0"/>
                <a:ea typeface="Tahoma" pitchFamily="34" charset="0"/>
                <a:cs typeface="Tahoma" pitchFamily="34" charset="0"/>
              </a:rPr>
              <a:t>informaţiile</a:t>
            </a:r>
            <a:r>
              <a:rPr lang="en-US" sz="1200" dirty="0">
                <a:solidFill>
                  <a:schemeClr val="tx1"/>
                </a:solidFill>
                <a:latin typeface="Tahoma" pitchFamily="34" charset="0"/>
                <a:ea typeface="Tahoma" pitchFamily="34" charset="0"/>
                <a:cs typeface="Tahoma" pitchFamily="34" charset="0"/>
              </a:rPr>
              <a:t> de </a:t>
            </a:r>
            <a:r>
              <a:rPr lang="en-US" sz="1200" dirty="0" err="1">
                <a:solidFill>
                  <a:schemeClr val="tx1"/>
                </a:solidFill>
                <a:latin typeface="Tahoma" pitchFamily="34" charset="0"/>
                <a:ea typeface="Tahoma" pitchFamily="34" charset="0"/>
                <a:cs typeface="Tahoma" pitchFamily="34" charset="0"/>
              </a:rPr>
              <a:t>interes</a:t>
            </a:r>
            <a:r>
              <a:rPr lang="en-US" sz="1200" dirty="0">
                <a:solidFill>
                  <a:schemeClr val="tx1"/>
                </a:solidFill>
                <a:latin typeface="Tahoma" pitchFamily="34" charset="0"/>
                <a:ea typeface="Tahoma" pitchFamily="34" charset="0"/>
                <a:cs typeface="Tahoma" pitchFamily="34" charset="0"/>
              </a:rPr>
              <a:t> public</a:t>
            </a:r>
            <a:r>
              <a:rPr lang="ro-RO" sz="1200" dirty="0">
                <a:solidFill>
                  <a:schemeClr val="tx1"/>
                </a:solidFill>
                <a:latin typeface="Tahoma" pitchFamily="34" charset="0"/>
                <a:ea typeface="Tahoma" pitchFamily="34" charset="0"/>
                <a:cs typeface="Tahoma" pitchFamily="34" charset="0"/>
              </a:rPr>
              <a:t>, </a:t>
            </a:r>
            <a:r>
              <a:rPr lang="ro-RO" sz="1200" dirty="0" smtClean="0">
                <a:solidFill>
                  <a:schemeClr val="tx1"/>
                </a:solidFill>
                <a:latin typeface="Tahoma" pitchFamily="34" charset="0"/>
                <a:ea typeface="Tahoma" pitchFamily="34" charset="0"/>
                <a:cs typeface="Tahoma" pitchFamily="34" charset="0"/>
              </a:rPr>
              <a:t>din care soluționate favorabil – 18, nefavorabil – 12 și în 2 </a:t>
            </a:r>
            <a:r>
              <a:rPr lang="ro-RO" sz="1200" dirty="0">
                <a:solidFill>
                  <a:schemeClr val="tx1"/>
                </a:solidFill>
                <a:latin typeface="Tahoma" pitchFamily="34" charset="0"/>
                <a:ea typeface="Tahoma" pitchFamily="34" charset="0"/>
                <a:cs typeface="Tahoma" pitchFamily="34" charset="0"/>
              </a:rPr>
              <a:t>caz</a:t>
            </a:r>
            <a:r>
              <a:rPr lang="en-GB" sz="1200" dirty="0" err="1">
                <a:solidFill>
                  <a:schemeClr val="tx1"/>
                </a:solidFill>
                <a:latin typeface="Tahoma" pitchFamily="34" charset="0"/>
                <a:ea typeface="Tahoma" pitchFamily="34" charset="0"/>
                <a:cs typeface="Tahoma" pitchFamily="34" charset="0"/>
              </a:rPr>
              <a:t>uri</a:t>
            </a:r>
            <a:r>
              <a:rPr lang="ro-RO" sz="1200" dirty="0">
                <a:solidFill>
                  <a:schemeClr val="tx1"/>
                </a:solidFill>
                <a:latin typeface="Tahoma" pitchFamily="34" charset="0"/>
                <a:ea typeface="Tahoma" pitchFamily="34" charset="0"/>
                <a:cs typeface="Tahoma" pitchFamily="34" charset="0"/>
              </a:rPr>
              <a:t> a</a:t>
            </a:r>
            <a:r>
              <a:rPr lang="en-GB" sz="1200" dirty="0">
                <a:solidFill>
                  <a:schemeClr val="tx1"/>
                </a:solidFill>
                <a:latin typeface="Tahoma" pitchFamily="34" charset="0"/>
                <a:ea typeface="Tahoma" pitchFamily="34" charset="0"/>
                <a:cs typeface="Tahoma" pitchFamily="34" charset="0"/>
              </a:rPr>
              <a:t>u</a:t>
            </a:r>
            <a:r>
              <a:rPr lang="ro-RO" sz="1200" dirty="0">
                <a:solidFill>
                  <a:schemeClr val="tx1"/>
                </a:solidFill>
                <a:latin typeface="Tahoma" pitchFamily="34" charset="0"/>
                <a:ea typeface="Tahoma" pitchFamily="34" charset="0"/>
                <a:cs typeface="Tahoma" pitchFamily="34" charset="0"/>
              </a:rPr>
              <a:t> fost redirecționat</a:t>
            </a:r>
            <a:r>
              <a:rPr lang="en-GB" sz="1200" dirty="0" smtClean="0">
                <a:solidFill>
                  <a:schemeClr val="tx1"/>
                </a:solidFill>
                <a:latin typeface="Tahoma" pitchFamily="34" charset="0"/>
                <a:ea typeface="Tahoma" pitchFamily="34" charset="0"/>
                <a:cs typeface="Tahoma" pitchFamily="34" charset="0"/>
              </a:rPr>
              <a:t>e</a:t>
            </a:r>
            <a:r>
              <a:rPr lang="ro-RO" sz="1200" dirty="0" smtClean="0">
                <a:solidFill>
                  <a:schemeClr val="tx1"/>
                </a:solidFill>
                <a:latin typeface="Tahoma" pitchFamily="34" charset="0"/>
                <a:ea typeface="Tahoma" pitchFamily="34" charset="0"/>
                <a:cs typeface="Tahoma" pitchFamily="34" charset="0"/>
              </a:rPr>
              <a:t> spre competentă soluționare. </a:t>
            </a:r>
            <a:endParaRPr lang="ro-RO" sz="1200" dirty="0">
              <a:solidFill>
                <a:schemeClr val="tx1"/>
              </a:solidFill>
              <a:latin typeface="Tahoma" pitchFamily="34" charset="0"/>
              <a:ea typeface="Tahoma" pitchFamily="34" charset="0"/>
              <a:cs typeface="Tahoma" pitchFamily="34" charset="0"/>
            </a:endParaRPr>
          </a:p>
          <a:p>
            <a:pPr marL="342900" lvl="0" indent="-342900" algn="just" defTabSz="914400"/>
            <a:r>
              <a:rPr lang="en-US" sz="1400" b="1" i="1" dirty="0" smtClean="0">
                <a:solidFill>
                  <a:srgbClr val="3716FC"/>
                </a:solidFill>
                <a:latin typeface="Times New Roman" pitchFamily="18" charset="0"/>
                <a:cs typeface="Times New Roman" pitchFamily="18" charset="0"/>
              </a:rPr>
              <a:t>	</a:t>
            </a:r>
            <a:r>
              <a:rPr lang="ro-RO" sz="1400" b="1" i="1" dirty="0" smtClean="0">
                <a:solidFill>
                  <a:schemeClr val="tx2">
                    <a:lumMod val="60000"/>
                    <a:lumOff val="40000"/>
                  </a:schemeClr>
                </a:solidFill>
                <a:latin typeface="Times New Roman" pitchFamily="18" charset="0"/>
                <a:cs typeface="Times New Roman" pitchFamily="18" charset="0"/>
              </a:rPr>
              <a:t>Activitatea </a:t>
            </a:r>
            <a:r>
              <a:rPr lang="ro-RO" sz="1400" b="1" i="1" dirty="0">
                <a:solidFill>
                  <a:schemeClr val="tx2">
                    <a:lumMod val="60000"/>
                    <a:lumOff val="40000"/>
                  </a:schemeClr>
                </a:solidFill>
                <a:latin typeface="Times New Roman" pitchFamily="18" charset="0"/>
                <a:cs typeface="Times New Roman" pitchFamily="18" charset="0"/>
              </a:rPr>
              <a:t>de soluționare a petițiilor și audiențelor</a:t>
            </a:r>
          </a:p>
          <a:p>
            <a:pPr marL="342900" lvl="0" indent="-342900" algn="just" defTabSz="914400">
              <a:spcBef>
                <a:spcPts val="0"/>
              </a:spcBef>
              <a:buFont typeface="Arial" pitchFamily="34" charset="0"/>
              <a:buChar char="•"/>
            </a:pPr>
            <a:r>
              <a:rPr lang="en-US" sz="1200" i="1" dirty="0" err="1">
                <a:solidFill>
                  <a:schemeClr val="tx1"/>
                </a:solidFill>
                <a:latin typeface="Tahoma" pitchFamily="34" charset="0"/>
                <a:ea typeface="Tahoma" pitchFamily="34" charset="0"/>
                <a:cs typeface="Tahoma" pitchFamily="34" charset="0"/>
              </a:rPr>
              <a:t>Petiții</a:t>
            </a:r>
            <a:endParaRPr lang="ro-RO" sz="1200" dirty="0">
              <a:solidFill>
                <a:schemeClr val="tx1"/>
              </a:solidFill>
              <a:latin typeface="Tahoma" pitchFamily="34" charset="0"/>
              <a:ea typeface="Tahoma" pitchFamily="34" charset="0"/>
              <a:cs typeface="Tahoma" pitchFamily="34" charset="0"/>
            </a:endParaRPr>
          </a:p>
          <a:p>
            <a:pPr marL="342900" lvl="0" indent="-342900" algn="just" defTabSz="914400">
              <a:spcBef>
                <a:spcPts val="0"/>
              </a:spcBef>
              <a:buFont typeface="Arial" pitchFamily="34" charset="0"/>
              <a:buChar char="•"/>
            </a:pPr>
            <a:r>
              <a:rPr lang="en-US" sz="1200" dirty="0">
                <a:solidFill>
                  <a:schemeClr val="tx1"/>
                </a:solidFill>
                <a:latin typeface="Tahoma" pitchFamily="34" charset="0"/>
                <a:ea typeface="Tahoma" pitchFamily="34" charset="0"/>
                <a:cs typeface="Tahoma" pitchFamily="34" charset="0"/>
              </a:rPr>
              <a:t>au </a:t>
            </a:r>
            <a:r>
              <a:rPr lang="en-US" sz="1200" dirty="0" err="1">
                <a:solidFill>
                  <a:schemeClr val="tx1"/>
                </a:solidFill>
                <a:latin typeface="Tahoma" pitchFamily="34" charset="0"/>
                <a:ea typeface="Tahoma" pitchFamily="34" charset="0"/>
                <a:cs typeface="Tahoma" pitchFamily="34" charset="0"/>
              </a:rPr>
              <a:t>fost</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înregistrate</a:t>
            </a:r>
            <a:r>
              <a:rPr lang="en-US" sz="1200" dirty="0">
                <a:solidFill>
                  <a:schemeClr val="tx1"/>
                </a:solidFill>
                <a:latin typeface="Tahoma" pitchFamily="34" charset="0"/>
                <a:ea typeface="Tahoma" pitchFamily="34" charset="0"/>
                <a:cs typeface="Tahoma" pitchFamily="34" charset="0"/>
              </a:rPr>
              <a:t>: </a:t>
            </a:r>
            <a:r>
              <a:rPr lang="ro-RO" sz="1200" dirty="0" smtClean="0">
                <a:solidFill>
                  <a:schemeClr val="tx1"/>
                </a:solidFill>
                <a:latin typeface="Tahoma" pitchFamily="34" charset="0"/>
                <a:ea typeface="Tahoma" pitchFamily="34" charset="0"/>
                <a:cs typeface="Tahoma" pitchFamily="34" charset="0"/>
              </a:rPr>
              <a:t>359, </a:t>
            </a:r>
            <a:r>
              <a:rPr lang="ro-RO" sz="1200" dirty="0">
                <a:solidFill>
                  <a:schemeClr val="tx1"/>
                </a:solidFill>
                <a:latin typeface="Tahoma" pitchFamily="34" charset="0"/>
                <a:ea typeface="Tahoma" pitchFamily="34" charset="0"/>
                <a:cs typeface="Tahoma" pitchFamily="34" charset="0"/>
              </a:rPr>
              <a:t>din care soluţionate </a:t>
            </a:r>
            <a:r>
              <a:rPr lang="en-US" sz="1200" dirty="0" err="1">
                <a:solidFill>
                  <a:schemeClr val="tx1"/>
                </a:solidFill>
                <a:latin typeface="Tahoma" pitchFamily="34" charset="0"/>
                <a:ea typeface="Tahoma" pitchFamily="34" charset="0"/>
                <a:cs typeface="Tahoma" pitchFamily="34" charset="0"/>
              </a:rPr>
              <a:t>favorabil</a:t>
            </a:r>
            <a:r>
              <a:rPr lang="ro-RO" sz="1200" dirty="0">
                <a:solidFill>
                  <a:schemeClr val="tx1"/>
                </a:solidFill>
                <a:latin typeface="Tahoma" pitchFamily="34" charset="0"/>
                <a:ea typeface="Tahoma" pitchFamily="34" charset="0"/>
                <a:cs typeface="Tahoma" pitchFamily="34" charset="0"/>
              </a:rPr>
              <a:t> -</a:t>
            </a:r>
            <a:r>
              <a:rPr lang="en-US" sz="1200" dirty="0">
                <a:solidFill>
                  <a:schemeClr val="tx1"/>
                </a:solidFill>
                <a:latin typeface="Tahoma" pitchFamily="34" charset="0"/>
                <a:ea typeface="Tahoma" pitchFamily="34" charset="0"/>
                <a:cs typeface="Tahoma" pitchFamily="34" charset="0"/>
              </a:rPr>
              <a:t> </a:t>
            </a:r>
            <a:r>
              <a:rPr lang="ro-RO" sz="1200" dirty="0" smtClean="0">
                <a:solidFill>
                  <a:schemeClr val="tx1"/>
                </a:solidFill>
                <a:latin typeface="Tahoma" pitchFamily="34" charset="0"/>
                <a:ea typeface="Tahoma" pitchFamily="34" charset="0"/>
                <a:cs typeface="Tahoma" pitchFamily="34" charset="0"/>
              </a:rPr>
              <a:t>142</a:t>
            </a:r>
            <a:r>
              <a:rPr lang="en-US" sz="1200" dirty="0" smtClean="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nefavorabil</a:t>
            </a:r>
            <a:r>
              <a:rPr lang="ro-RO" sz="1200" dirty="0">
                <a:solidFill>
                  <a:schemeClr val="tx1"/>
                </a:solidFill>
                <a:latin typeface="Tahoma" pitchFamily="34" charset="0"/>
                <a:ea typeface="Tahoma" pitchFamily="34" charset="0"/>
                <a:cs typeface="Tahoma" pitchFamily="34" charset="0"/>
              </a:rPr>
              <a:t> -</a:t>
            </a:r>
            <a:r>
              <a:rPr lang="en-US" sz="1200" dirty="0">
                <a:solidFill>
                  <a:schemeClr val="tx1"/>
                </a:solidFill>
                <a:latin typeface="Tahoma" pitchFamily="34" charset="0"/>
                <a:ea typeface="Tahoma" pitchFamily="34" charset="0"/>
                <a:cs typeface="Tahoma" pitchFamily="34" charset="0"/>
              </a:rPr>
              <a:t> </a:t>
            </a:r>
            <a:r>
              <a:rPr lang="ro-RO" sz="1200" dirty="0" smtClean="0">
                <a:solidFill>
                  <a:schemeClr val="tx1"/>
                </a:solidFill>
                <a:latin typeface="Tahoma" pitchFamily="34" charset="0"/>
                <a:ea typeface="Tahoma" pitchFamily="34" charset="0"/>
                <a:cs typeface="Tahoma" pitchFamily="34" charset="0"/>
              </a:rPr>
              <a:t>87</a:t>
            </a:r>
            <a:r>
              <a:rPr lang="en-US" sz="1200" dirty="0" smtClean="0">
                <a:solidFill>
                  <a:schemeClr val="tx1"/>
                </a:solidFill>
                <a:latin typeface="Tahoma" pitchFamily="34" charset="0"/>
                <a:ea typeface="Tahoma" pitchFamily="34" charset="0"/>
                <a:cs typeface="Tahoma" pitchFamily="34" charset="0"/>
              </a:rPr>
              <a:t>; </a:t>
            </a:r>
            <a:r>
              <a:rPr lang="ro-RO" sz="1200" dirty="0" smtClean="0">
                <a:solidFill>
                  <a:schemeClr val="tx1"/>
                </a:solidFill>
                <a:latin typeface="Tahoma" pitchFamily="34" charset="0"/>
                <a:ea typeface="Tahoma" pitchFamily="34" charset="0"/>
                <a:cs typeface="Tahoma" pitchFamily="34" charset="0"/>
              </a:rPr>
              <a:t>clasate - 7, declinată competența – 94, </a:t>
            </a:r>
            <a:r>
              <a:rPr lang="en-US" sz="1200" dirty="0" smtClean="0">
                <a:solidFill>
                  <a:schemeClr val="tx1"/>
                </a:solidFill>
                <a:latin typeface="Tahoma" pitchFamily="34" charset="0"/>
                <a:ea typeface="Tahoma" pitchFamily="34" charset="0"/>
                <a:cs typeface="Tahoma" pitchFamily="34" charset="0"/>
              </a:rPr>
              <a:t>în </a:t>
            </a:r>
            <a:r>
              <a:rPr lang="en-US" sz="1200" dirty="0">
                <a:solidFill>
                  <a:schemeClr val="tx1"/>
                </a:solidFill>
                <a:latin typeface="Tahoma" pitchFamily="34" charset="0"/>
                <a:ea typeface="Tahoma" pitchFamily="34" charset="0"/>
                <a:cs typeface="Tahoma" pitchFamily="34" charset="0"/>
              </a:rPr>
              <a:t>curs de </a:t>
            </a:r>
            <a:r>
              <a:rPr lang="en-US" sz="1200" dirty="0" err="1">
                <a:solidFill>
                  <a:schemeClr val="tx1"/>
                </a:solidFill>
                <a:latin typeface="Tahoma" pitchFamily="34" charset="0"/>
                <a:ea typeface="Tahoma" pitchFamily="34" charset="0"/>
                <a:cs typeface="Tahoma" pitchFamily="34" charset="0"/>
              </a:rPr>
              <a:t>rezolvare</a:t>
            </a:r>
            <a:r>
              <a:rPr lang="ro-RO" sz="1200" dirty="0">
                <a:solidFill>
                  <a:schemeClr val="tx1"/>
                </a:solidFill>
                <a:latin typeface="Tahoma" pitchFamily="34" charset="0"/>
                <a:ea typeface="Tahoma" pitchFamily="34" charset="0"/>
                <a:cs typeface="Tahoma" pitchFamily="34" charset="0"/>
              </a:rPr>
              <a:t> –</a:t>
            </a:r>
            <a:r>
              <a:rPr lang="en-US" sz="1200" dirty="0">
                <a:solidFill>
                  <a:schemeClr val="tx1"/>
                </a:solidFill>
                <a:latin typeface="Tahoma" pitchFamily="34" charset="0"/>
                <a:ea typeface="Tahoma" pitchFamily="34" charset="0"/>
                <a:cs typeface="Tahoma" pitchFamily="34" charset="0"/>
              </a:rPr>
              <a:t> </a:t>
            </a:r>
            <a:r>
              <a:rPr lang="ro-RO" sz="1200" dirty="0" smtClean="0">
                <a:solidFill>
                  <a:schemeClr val="tx1"/>
                </a:solidFill>
                <a:latin typeface="Tahoma" pitchFamily="34" charset="0"/>
                <a:ea typeface="Tahoma" pitchFamily="34" charset="0"/>
                <a:cs typeface="Tahoma" pitchFamily="34" charset="0"/>
              </a:rPr>
              <a:t>26.</a:t>
            </a:r>
            <a:endParaRPr lang="ro-RO" sz="1200" dirty="0">
              <a:solidFill>
                <a:schemeClr val="tx1"/>
              </a:solidFill>
              <a:latin typeface="Tahoma" pitchFamily="34" charset="0"/>
              <a:ea typeface="Tahoma" pitchFamily="34" charset="0"/>
              <a:cs typeface="Tahoma" pitchFamily="34" charset="0"/>
            </a:endParaRPr>
          </a:p>
          <a:p>
            <a:pPr marL="342900" lvl="0" indent="-342900" algn="just" defTabSz="914400">
              <a:spcBef>
                <a:spcPts val="0"/>
              </a:spcBef>
              <a:buFont typeface="Arial" pitchFamily="34" charset="0"/>
              <a:buChar char="•"/>
            </a:pPr>
            <a:r>
              <a:rPr lang="en-US" sz="1200" i="1" dirty="0" err="1">
                <a:solidFill>
                  <a:schemeClr val="tx1"/>
                </a:solidFill>
                <a:latin typeface="Tahoma" pitchFamily="34" charset="0"/>
                <a:ea typeface="Tahoma" pitchFamily="34" charset="0"/>
                <a:cs typeface="Tahoma" pitchFamily="34" charset="0"/>
              </a:rPr>
              <a:t>Audienţe</a:t>
            </a:r>
            <a:endParaRPr lang="ro-RO" sz="1200" dirty="0">
              <a:solidFill>
                <a:schemeClr val="tx1"/>
              </a:solidFill>
              <a:latin typeface="Tahoma" pitchFamily="34" charset="0"/>
              <a:ea typeface="Tahoma" pitchFamily="34" charset="0"/>
              <a:cs typeface="Tahoma" pitchFamily="34" charset="0"/>
            </a:endParaRPr>
          </a:p>
          <a:p>
            <a:pPr marL="342900" lvl="0" indent="-342900" algn="just" defTabSz="914400">
              <a:spcBef>
                <a:spcPts val="0"/>
              </a:spcBef>
              <a:buFont typeface="Arial" pitchFamily="34" charset="0"/>
              <a:buChar char="•"/>
            </a:pPr>
            <a:r>
              <a:rPr lang="en-US" sz="1200" dirty="0">
                <a:solidFill>
                  <a:schemeClr val="tx1"/>
                </a:solidFill>
                <a:latin typeface="Tahoma" pitchFamily="34" charset="0"/>
                <a:ea typeface="Tahoma" pitchFamily="34" charset="0"/>
                <a:cs typeface="Tahoma" pitchFamily="34" charset="0"/>
              </a:rPr>
              <a:t>au </a:t>
            </a:r>
            <a:r>
              <a:rPr lang="en-US" sz="1200" dirty="0" err="1">
                <a:solidFill>
                  <a:schemeClr val="tx1"/>
                </a:solidFill>
                <a:latin typeface="Tahoma" pitchFamily="34" charset="0"/>
                <a:ea typeface="Tahoma" pitchFamily="34" charset="0"/>
                <a:cs typeface="Tahoma" pitchFamily="34" charset="0"/>
              </a:rPr>
              <a:t>fost</a:t>
            </a:r>
            <a:r>
              <a:rPr lang="en-US" sz="1200" dirty="0">
                <a:solidFill>
                  <a:schemeClr val="tx1"/>
                </a:solidFill>
                <a:latin typeface="Tahoma" pitchFamily="34" charset="0"/>
                <a:ea typeface="Tahoma" pitchFamily="34" charset="0"/>
                <a:cs typeface="Tahoma" pitchFamily="34" charset="0"/>
              </a:rPr>
              <a:t> </a:t>
            </a:r>
            <a:r>
              <a:rPr lang="ro-RO" sz="1200" dirty="0">
                <a:solidFill>
                  <a:schemeClr val="tx1"/>
                </a:solidFill>
                <a:latin typeface="Tahoma" pitchFamily="34" charset="0"/>
                <a:ea typeface="Tahoma" pitchFamily="34" charset="0"/>
                <a:cs typeface="Tahoma" pitchFamily="34" charset="0"/>
              </a:rPr>
              <a:t>susținute </a:t>
            </a:r>
            <a:r>
              <a:rPr lang="ro-RO" sz="1200" dirty="0" smtClean="0">
                <a:solidFill>
                  <a:schemeClr val="tx1"/>
                </a:solidFill>
                <a:latin typeface="Tahoma" pitchFamily="34" charset="0"/>
                <a:ea typeface="Tahoma" pitchFamily="34" charset="0"/>
                <a:cs typeface="Tahoma" pitchFamily="34" charset="0"/>
              </a:rPr>
              <a:t>34 </a:t>
            </a:r>
            <a:r>
              <a:rPr lang="ro-RO" sz="1200" dirty="0">
                <a:solidFill>
                  <a:schemeClr val="tx1"/>
                </a:solidFill>
                <a:latin typeface="Tahoma" pitchFamily="34" charset="0"/>
                <a:ea typeface="Tahoma" pitchFamily="34" charset="0"/>
                <a:cs typeface="Tahoma" pitchFamily="34" charset="0"/>
              </a:rPr>
              <a:t>sesiuni de audiențe de către </a:t>
            </a:r>
            <a:r>
              <a:rPr lang="ro-RO" sz="1200" dirty="0" smtClean="0">
                <a:solidFill>
                  <a:schemeClr val="tx1"/>
                </a:solidFill>
                <a:latin typeface="Tahoma" pitchFamily="34" charset="0"/>
                <a:ea typeface="Tahoma" pitchFamily="34" charset="0"/>
                <a:cs typeface="Tahoma" pitchFamily="34" charset="0"/>
              </a:rPr>
              <a:t>prefect și </a:t>
            </a:r>
            <a:r>
              <a:rPr lang="ro-RO" sz="1200" dirty="0">
                <a:solidFill>
                  <a:schemeClr val="tx1"/>
                </a:solidFill>
                <a:latin typeface="Tahoma" pitchFamily="34" charset="0"/>
                <a:ea typeface="Tahoma" pitchFamily="34" charset="0"/>
                <a:cs typeface="Tahoma" pitchFamily="34" charset="0"/>
              </a:rPr>
              <a:t>un număr de </a:t>
            </a:r>
            <a:r>
              <a:rPr lang="ro-RO" sz="1200" dirty="0" smtClean="0">
                <a:solidFill>
                  <a:schemeClr val="tx1"/>
                </a:solidFill>
                <a:latin typeface="Tahoma" pitchFamily="34" charset="0"/>
                <a:ea typeface="Tahoma" pitchFamily="34" charset="0"/>
                <a:cs typeface="Tahoma" pitchFamily="34" charset="0"/>
              </a:rPr>
              <a:t>164 ședințe de consiliere pentru un număr de 664 cetățeni.</a:t>
            </a:r>
            <a:r>
              <a:rPr lang="en-US" sz="1200" dirty="0" smtClean="0">
                <a:solidFill>
                  <a:schemeClr val="tx1"/>
                </a:solidFill>
                <a:latin typeface="Tahoma" pitchFamily="34" charset="0"/>
                <a:ea typeface="Tahoma" pitchFamily="34" charset="0"/>
                <a:cs typeface="Tahoma" pitchFamily="34" charset="0"/>
              </a:rPr>
              <a:t> </a:t>
            </a:r>
            <a:endParaRPr lang="ro-RO" sz="1200" dirty="0">
              <a:solidFill>
                <a:schemeClr val="tx1"/>
              </a:solidFill>
              <a:latin typeface="Tahoma" pitchFamily="34" charset="0"/>
              <a:ea typeface="Tahoma" pitchFamily="34" charset="0"/>
              <a:cs typeface="Tahoma" pitchFamily="34" charset="0"/>
            </a:endParaRPr>
          </a:p>
          <a:p>
            <a:pPr marL="342900" lvl="0" indent="-342900" algn="just" defTabSz="914400"/>
            <a:r>
              <a:rPr lang="en-US" sz="1400" b="1" i="1" dirty="0" smtClean="0">
                <a:solidFill>
                  <a:srgbClr val="3716FC"/>
                </a:solidFill>
                <a:latin typeface="Times New Roman" pitchFamily="18" charset="0"/>
                <a:cs typeface="Times New Roman" pitchFamily="18" charset="0"/>
              </a:rPr>
              <a:t>	</a:t>
            </a:r>
            <a:r>
              <a:rPr lang="ro-RO" sz="1400" b="1" i="1" dirty="0" err="1" smtClean="0">
                <a:solidFill>
                  <a:schemeClr val="tx2">
                    <a:lumMod val="60000"/>
                    <a:lumOff val="40000"/>
                  </a:schemeClr>
                </a:solidFill>
                <a:latin typeface="Times New Roman" pitchFamily="18" charset="0"/>
                <a:cs typeface="Times New Roman" pitchFamily="18" charset="0"/>
              </a:rPr>
              <a:t>Apostilarea</a:t>
            </a:r>
            <a:r>
              <a:rPr lang="ro-RO" sz="1400" b="1" i="1" dirty="0" smtClean="0">
                <a:solidFill>
                  <a:schemeClr val="tx2">
                    <a:lumMod val="60000"/>
                    <a:lumOff val="40000"/>
                  </a:schemeClr>
                </a:solidFill>
                <a:latin typeface="Times New Roman" pitchFamily="18" charset="0"/>
                <a:cs typeface="Times New Roman" pitchFamily="18" charset="0"/>
              </a:rPr>
              <a:t> </a:t>
            </a:r>
            <a:r>
              <a:rPr lang="ro-RO" sz="1400" b="1" i="1" dirty="0">
                <a:solidFill>
                  <a:schemeClr val="tx2">
                    <a:lumMod val="60000"/>
                    <a:lumOff val="40000"/>
                  </a:schemeClr>
                </a:solidFill>
                <a:latin typeface="Times New Roman" pitchFamily="18" charset="0"/>
                <a:cs typeface="Times New Roman" pitchFamily="18" charset="0"/>
              </a:rPr>
              <a:t>documentelor</a:t>
            </a:r>
          </a:p>
          <a:p>
            <a:pPr marL="342900" lvl="0" indent="-342900" algn="just" defTabSz="914400">
              <a:buFont typeface="Arial" pitchFamily="34" charset="0"/>
              <a:buChar char="•"/>
            </a:pPr>
            <a:r>
              <a:rPr lang="en-US" sz="1200" dirty="0">
                <a:solidFill>
                  <a:prstClr val="black"/>
                </a:solidFill>
                <a:latin typeface="Tahoma" pitchFamily="34" charset="0"/>
                <a:ea typeface="Tahoma" pitchFamily="34" charset="0"/>
                <a:cs typeface="Tahoma" pitchFamily="34" charset="0"/>
              </a:rPr>
              <a:t>De la </a:t>
            </a:r>
            <a:r>
              <a:rPr lang="en-US" sz="1200" dirty="0" err="1">
                <a:solidFill>
                  <a:prstClr val="black"/>
                </a:solidFill>
                <a:latin typeface="Tahoma" pitchFamily="34" charset="0"/>
                <a:ea typeface="Tahoma" pitchFamily="34" charset="0"/>
                <a:cs typeface="Tahoma" pitchFamily="34" charset="0"/>
              </a:rPr>
              <a:t>începutul</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anului</a:t>
            </a:r>
            <a:r>
              <a:rPr lang="en-US" sz="1200" dirty="0">
                <a:solidFill>
                  <a:prstClr val="black"/>
                </a:solidFill>
                <a:latin typeface="Tahoma" pitchFamily="34" charset="0"/>
                <a:ea typeface="Tahoma" pitchFamily="34" charset="0"/>
                <a:cs typeface="Tahoma" pitchFamily="34" charset="0"/>
              </a:rPr>
              <a:t> 20</a:t>
            </a:r>
            <a:r>
              <a:rPr lang="ro-RO" sz="1200" dirty="0" smtClean="0">
                <a:solidFill>
                  <a:prstClr val="black"/>
                </a:solidFill>
                <a:latin typeface="Tahoma" pitchFamily="34" charset="0"/>
                <a:ea typeface="Tahoma" pitchFamily="34" charset="0"/>
                <a:cs typeface="Tahoma" pitchFamily="34" charset="0"/>
              </a:rPr>
              <a:t>2</a:t>
            </a:r>
            <a:r>
              <a:rPr lang="en-US" sz="1200" dirty="0" smtClean="0">
                <a:solidFill>
                  <a:prstClr val="black"/>
                </a:solidFill>
                <a:latin typeface="Tahoma" pitchFamily="34" charset="0"/>
                <a:ea typeface="Tahoma" pitchFamily="34" charset="0"/>
                <a:cs typeface="Tahoma" pitchFamily="34" charset="0"/>
              </a:rPr>
              <a:t>3 </a:t>
            </a:r>
            <a:r>
              <a:rPr lang="en-US" sz="1200" dirty="0">
                <a:solidFill>
                  <a:prstClr val="black"/>
                </a:solidFill>
                <a:latin typeface="Tahoma" pitchFamily="34" charset="0"/>
                <a:ea typeface="Tahoma" pitchFamily="34" charset="0"/>
                <a:cs typeface="Tahoma" pitchFamily="34" charset="0"/>
              </a:rPr>
              <a:t>au </a:t>
            </a:r>
            <a:r>
              <a:rPr lang="en-US" sz="1200" dirty="0" err="1">
                <a:solidFill>
                  <a:prstClr val="black"/>
                </a:solidFill>
                <a:latin typeface="Tahoma" pitchFamily="34" charset="0"/>
                <a:ea typeface="Tahoma" pitchFamily="34" charset="0"/>
                <a:cs typeface="Tahoma" pitchFamily="34" charset="0"/>
              </a:rPr>
              <a:t>fost</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depuse</a:t>
            </a:r>
            <a:r>
              <a:rPr lang="en-US" sz="1200" dirty="0">
                <a:solidFill>
                  <a:prstClr val="black"/>
                </a:solidFill>
                <a:latin typeface="Tahoma" pitchFamily="34" charset="0"/>
                <a:ea typeface="Tahoma" pitchFamily="34" charset="0"/>
                <a:cs typeface="Tahoma" pitchFamily="34" charset="0"/>
              </a:rPr>
              <a:t> </a:t>
            </a:r>
            <a:r>
              <a:rPr lang="en-US" sz="1200" dirty="0" smtClean="0">
                <a:solidFill>
                  <a:prstClr val="black"/>
                </a:solidFill>
                <a:latin typeface="Tahoma" pitchFamily="34" charset="0"/>
                <a:ea typeface="Tahoma" pitchFamily="34" charset="0"/>
                <a:cs typeface="Tahoma" pitchFamily="34" charset="0"/>
              </a:rPr>
              <a:t>886 </a:t>
            </a:r>
            <a:r>
              <a:rPr lang="en-US" sz="1200" dirty="0" err="1">
                <a:solidFill>
                  <a:prstClr val="black"/>
                </a:solidFill>
                <a:latin typeface="Tahoma" pitchFamily="34" charset="0"/>
                <a:ea typeface="Tahoma" pitchFamily="34" charset="0"/>
                <a:cs typeface="Tahoma" pitchFamily="34" charset="0"/>
              </a:rPr>
              <a:t>cereri</a:t>
            </a:r>
            <a:r>
              <a:rPr lang="en-US" sz="1200" dirty="0">
                <a:solidFill>
                  <a:prstClr val="black"/>
                </a:solidFill>
                <a:latin typeface="Tahoma" pitchFamily="34" charset="0"/>
                <a:ea typeface="Tahoma" pitchFamily="34" charset="0"/>
                <a:cs typeface="Tahoma" pitchFamily="34" charset="0"/>
              </a:rPr>
              <a:t>. Au </a:t>
            </a:r>
            <a:r>
              <a:rPr lang="en-US" sz="1200" dirty="0" err="1">
                <a:solidFill>
                  <a:prstClr val="black"/>
                </a:solidFill>
                <a:latin typeface="Tahoma" pitchFamily="34" charset="0"/>
                <a:ea typeface="Tahoma" pitchFamily="34" charset="0"/>
                <a:cs typeface="Tahoma" pitchFamily="34" charset="0"/>
              </a:rPr>
              <a:t>fost</a:t>
            </a:r>
            <a:r>
              <a:rPr lang="en-US" sz="1200" dirty="0">
                <a:solidFill>
                  <a:prstClr val="black"/>
                </a:solidFill>
                <a:latin typeface="Tahoma" pitchFamily="34" charset="0"/>
                <a:ea typeface="Tahoma" pitchFamily="34" charset="0"/>
                <a:cs typeface="Tahoma" pitchFamily="34" charset="0"/>
              </a:rPr>
              <a:t> </a:t>
            </a:r>
            <a:r>
              <a:rPr lang="en-US" sz="1200" dirty="0" err="1">
                <a:solidFill>
                  <a:prstClr val="black"/>
                </a:solidFill>
                <a:latin typeface="Tahoma" pitchFamily="34" charset="0"/>
                <a:ea typeface="Tahoma" pitchFamily="34" charset="0"/>
                <a:cs typeface="Tahoma" pitchFamily="34" charset="0"/>
              </a:rPr>
              <a:t>apostilate</a:t>
            </a:r>
            <a:r>
              <a:rPr lang="en-US" sz="1200" dirty="0">
                <a:solidFill>
                  <a:prstClr val="black"/>
                </a:solidFill>
                <a:latin typeface="Tahoma" pitchFamily="34" charset="0"/>
                <a:ea typeface="Tahoma" pitchFamily="34" charset="0"/>
                <a:cs typeface="Tahoma" pitchFamily="34" charset="0"/>
              </a:rPr>
              <a:t> </a:t>
            </a:r>
            <a:r>
              <a:rPr lang="ro-RO" sz="1200" dirty="0">
                <a:solidFill>
                  <a:prstClr val="black"/>
                </a:solidFill>
                <a:latin typeface="Tahoma" pitchFamily="34" charset="0"/>
                <a:ea typeface="Tahoma" pitchFamily="34" charset="0"/>
                <a:cs typeface="Tahoma" pitchFamily="34" charset="0"/>
              </a:rPr>
              <a:t>1</a:t>
            </a:r>
            <a:r>
              <a:rPr lang="en-US" sz="1200" dirty="0" smtClean="0">
                <a:solidFill>
                  <a:prstClr val="black"/>
                </a:solidFill>
                <a:latin typeface="Tahoma" pitchFamily="34" charset="0"/>
                <a:ea typeface="Tahoma" pitchFamily="34" charset="0"/>
                <a:cs typeface="Tahoma" pitchFamily="34" charset="0"/>
              </a:rPr>
              <a:t>.145 </a:t>
            </a:r>
            <a:r>
              <a:rPr lang="en-US" sz="1200" dirty="0" err="1">
                <a:solidFill>
                  <a:prstClr val="black"/>
                </a:solidFill>
                <a:latin typeface="Tahoma" pitchFamily="34" charset="0"/>
                <a:ea typeface="Tahoma" pitchFamily="34" charset="0"/>
                <a:cs typeface="Tahoma" pitchFamily="34" charset="0"/>
              </a:rPr>
              <a:t>acte</a:t>
            </a:r>
            <a:r>
              <a:rPr lang="en-US" sz="1200" dirty="0">
                <a:solidFill>
                  <a:prstClr val="black"/>
                </a:solidFill>
                <a:latin typeface="Tahoma" pitchFamily="34" charset="0"/>
                <a:ea typeface="Tahoma" pitchFamily="34" charset="0"/>
                <a:cs typeface="Tahoma" pitchFamily="34" charset="0"/>
              </a:rPr>
              <a:t>. </a:t>
            </a:r>
            <a:endParaRPr lang="ro-RO" sz="1200" dirty="0">
              <a:solidFill>
                <a:prstClr val="black"/>
              </a:solidFill>
              <a:latin typeface="Tahoma" pitchFamily="34" charset="0"/>
              <a:ea typeface="Tahoma" pitchFamily="34" charset="0"/>
              <a:cs typeface="Tahoma" pitchFamily="34" charset="0"/>
            </a:endParaRPr>
          </a:p>
          <a:p>
            <a:pPr algn="just"/>
            <a:endParaRPr lang="vi-VN" sz="1700" i="1" dirty="0">
              <a:solidFill>
                <a:schemeClr val="tx1"/>
              </a:solidFill>
              <a:latin typeface="Times New Roman" pitchFamily="18" charset="0"/>
              <a:cs typeface="Times New Roman" pitchFamily="18" charset="0"/>
            </a:endParaRPr>
          </a:p>
        </p:txBody>
      </p:sp>
      <p:sp>
        <p:nvSpPr>
          <p:cNvPr id="2059" name="Rectangle 11"/>
          <p:cNvSpPr>
            <a:spLocks noChangeArrowheads="1"/>
          </p:cNvSpPr>
          <p:nvPr/>
        </p:nvSpPr>
        <p:spPr bwMode="auto">
          <a:xfrm>
            <a:off x="281354" y="-85597"/>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Tree>
    <p:extLst>
      <p:ext uri="{BB962C8B-B14F-4D97-AF65-F5344CB8AC3E}">
        <p14:creationId xmlns:p14="http://schemas.microsoft.com/office/powerpoint/2010/main" xmlns="" val="41989756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0" y="-228600"/>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77"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p:cNvSpPr>
            <p:nvPr/>
          </p:nvSpPr>
          <p:spPr bwMode="auto">
            <a:xfrm>
              <a:off x="2340" y="5273"/>
              <a:ext cx="5697" cy="5369"/>
            </a:xfrm>
            <a:custGeom>
              <a:avLst/>
              <a:gdLst/>
              <a:ahLst/>
              <a:cxnLst>
                <a:cxn ang="0">
                  <a:pos x="81" y="5295"/>
                </a:cxn>
                <a:cxn ang="0">
                  <a:pos x="1582" y="648"/>
                </a:cxn>
                <a:cxn ang="0">
                  <a:pos x="1420" y="1131"/>
                </a:cxn>
                <a:cxn ang="0">
                  <a:pos x="1472" y="718"/>
                </a:cxn>
                <a:cxn ang="0">
                  <a:pos x="1465" y="711"/>
                </a:cxn>
                <a:cxn ang="0">
                  <a:pos x="341" y="746"/>
                </a:cxn>
                <a:cxn ang="0">
                  <a:pos x="1397" y="1544"/>
                </a:cxn>
                <a:cxn ang="0">
                  <a:pos x="1047" y="2449"/>
                </a:cxn>
                <a:cxn ang="0">
                  <a:pos x="1397" y="1554"/>
                </a:cxn>
                <a:cxn ang="0">
                  <a:pos x="910" y="1381"/>
                </a:cxn>
                <a:cxn ang="0">
                  <a:pos x="958" y="2675"/>
                </a:cxn>
                <a:cxn ang="0">
                  <a:pos x="737" y="3242"/>
                </a:cxn>
                <a:cxn ang="0">
                  <a:pos x="442" y="2562"/>
                </a:cxn>
                <a:cxn ang="0">
                  <a:pos x="482" y="2562"/>
                </a:cxn>
                <a:cxn ang="0">
                  <a:pos x="2" y="3525"/>
                </a:cxn>
                <a:cxn ang="0">
                  <a:pos x="638" y="3873"/>
                </a:cxn>
                <a:cxn ang="0">
                  <a:pos x="644" y="3883"/>
                </a:cxn>
                <a:cxn ang="0">
                  <a:pos x="738" y="3658"/>
                </a:cxn>
                <a:cxn ang="0">
                  <a:pos x="595" y="3631"/>
                </a:cxn>
                <a:cxn ang="0">
                  <a:pos x="1052" y="2460"/>
                </a:cxn>
                <a:cxn ang="0">
                  <a:pos x="1057" y="2449"/>
                </a:cxn>
                <a:cxn ang="0">
                  <a:pos x="1409" y="1548"/>
                </a:cxn>
                <a:cxn ang="0">
                  <a:pos x="1548" y="1178"/>
                </a:cxn>
                <a:cxn ang="0">
                  <a:pos x="1576" y="666"/>
                </a:cxn>
                <a:cxn ang="0">
                  <a:pos x="1952" y="446"/>
                </a:cxn>
                <a:cxn ang="0">
                  <a:pos x="1673" y="1073"/>
                </a:cxn>
                <a:cxn ang="0">
                  <a:pos x="1952" y="446"/>
                </a:cxn>
                <a:cxn ang="0">
                  <a:pos x="1694" y="1073"/>
                </a:cxn>
                <a:cxn ang="0">
                  <a:pos x="1962" y="456"/>
                </a:cxn>
                <a:cxn ang="0">
                  <a:pos x="1882" y="5348"/>
                </a:cxn>
                <a:cxn ang="0">
                  <a:pos x="1144" y="5343"/>
                </a:cxn>
                <a:cxn ang="0">
                  <a:pos x="2049" y="5344"/>
                </a:cxn>
                <a:cxn ang="0">
                  <a:pos x="2535" y="139"/>
                </a:cxn>
                <a:cxn ang="0">
                  <a:pos x="2441" y="191"/>
                </a:cxn>
                <a:cxn ang="0">
                  <a:pos x="2433" y="184"/>
                </a:cxn>
                <a:cxn ang="0">
                  <a:pos x="2360" y="754"/>
                </a:cxn>
                <a:cxn ang="0">
                  <a:pos x="2550" y="121"/>
                </a:cxn>
                <a:cxn ang="0">
                  <a:pos x="2757" y="18"/>
                </a:cxn>
                <a:cxn ang="0">
                  <a:pos x="2646" y="79"/>
                </a:cxn>
                <a:cxn ang="0">
                  <a:pos x="2638" y="73"/>
                </a:cxn>
                <a:cxn ang="0">
                  <a:pos x="2485" y="695"/>
                </a:cxn>
                <a:cxn ang="0">
                  <a:pos x="2772" y="0"/>
                </a:cxn>
                <a:cxn ang="0">
                  <a:pos x="2049" y="5344"/>
                </a:cxn>
                <a:cxn ang="0">
                  <a:pos x="3263" y="5309"/>
                </a:cxn>
                <a:cxn ang="0">
                  <a:pos x="2815" y="5313"/>
                </a:cxn>
                <a:cxn ang="0">
                  <a:pos x="3283" y="5310"/>
                </a:cxn>
                <a:cxn ang="0">
                  <a:pos x="3332" y="5311"/>
                </a:cxn>
                <a:cxn ang="0">
                  <a:pos x="3838" y="5327"/>
                </a:cxn>
                <a:cxn ang="0">
                  <a:pos x="5358" y="3848"/>
                </a:cxn>
                <a:cxn ang="0">
                  <a:pos x="5353" y="3855"/>
                </a:cxn>
                <a:cxn ang="0">
                  <a:pos x="4125" y="5300"/>
                </a:cxn>
                <a:cxn ang="0">
                  <a:pos x="5696" y="3831"/>
                </a:cxn>
              </a:cxnLst>
              <a:rect l="0" t="0" r="r" b="b"/>
              <a:pathLst>
                <a:path w="5697" h="5369">
                  <a:moveTo>
                    <a:pt x="1144" y="5343"/>
                  </a:moveTo>
                  <a:lnTo>
                    <a:pt x="81" y="5285"/>
                  </a:lnTo>
                  <a:lnTo>
                    <a:pt x="81" y="5295"/>
                  </a:lnTo>
                  <a:lnTo>
                    <a:pt x="385" y="5311"/>
                  </a:lnTo>
                  <a:lnTo>
                    <a:pt x="1144" y="5343"/>
                  </a:lnTo>
                  <a:close/>
                  <a:moveTo>
                    <a:pt x="1582" y="648"/>
                  </a:moveTo>
                  <a:lnTo>
                    <a:pt x="1566" y="656"/>
                  </a:lnTo>
                  <a:lnTo>
                    <a:pt x="1566" y="666"/>
                  </a:lnTo>
                  <a:lnTo>
                    <a:pt x="1420" y="1131"/>
                  </a:lnTo>
                  <a:lnTo>
                    <a:pt x="1359" y="1109"/>
                  </a:lnTo>
                  <a:lnTo>
                    <a:pt x="1346" y="1104"/>
                  </a:lnTo>
                  <a:lnTo>
                    <a:pt x="1472" y="718"/>
                  </a:lnTo>
                  <a:lnTo>
                    <a:pt x="1566" y="666"/>
                  </a:lnTo>
                  <a:lnTo>
                    <a:pt x="1566" y="656"/>
                  </a:lnTo>
                  <a:lnTo>
                    <a:pt x="1465" y="711"/>
                  </a:lnTo>
                  <a:lnTo>
                    <a:pt x="1337" y="1101"/>
                  </a:lnTo>
                  <a:lnTo>
                    <a:pt x="345" y="738"/>
                  </a:lnTo>
                  <a:lnTo>
                    <a:pt x="341" y="746"/>
                  </a:lnTo>
                  <a:lnTo>
                    <a:pt x="1541" y="1185"/>
                  </a:lnTo>
                  <a:lnTo>
                    <a:pt x="1400" y="1545"/>
                  </a:lnTo>
                  <a:lnTo>
                    <a:pt x="1397" y="1544"/>
                  </a:lnTo>
                  <a:lnTo>
                    <a:pt x="1397" y="1554"/>
                  </a:lnTo>
                  <a:lnTo>
                    <a:pt x="1047" y="2449"/>
                  </a:lnTo>
                  <a:lnTo>
                    <a:pt x="540" y="2308"/>
                  </a:lnTo>
                  <a:lnTo>
                    <a:pt x="915" y="1393"/>
                  </a:lnTo>
                  <a:lnTo>
                    <a:pt x="1397" y="1554"/>
                  </a:lnTo>
                  <a:lnTo>
                    <a:pt x="1397" y="1544"/>
                  </a:lnTo>
                  <a:lnTo>
                    <a:pt x="944" y="1393"/>
                  </a:lnTo>
                  <a:lnTo>
                    <a:pt x="910" y="1381"/>
                  </a:lnTo>
                  <a:lnTo>
                    <a:pt x="528" y="2314"/>
                  </a:lnTo>
                  <a:lnTo>
                    <a:pt x="1043" y="2458"/>
                  </a:lnTo>
                  <a:lnTo>
                    <a:pt x="958" y="2675"/>
                  </a:lnTo>
                  <a:lnTo>
                    <a:pt x="955" y="2674"/>
                  </a:lnTo>
                  <a:lnTo>
                    <a:pt x="955" y="2684"/>
                  </a:lnTo>
                  <a:lnTo>
                    <a:pt x="737" y="3242"/>
                  </a:lnTo>
                  <a:lnTo>
                    <a:pt x="585" y="3631"/>
                  </a:lnTo>
                  <a:lnTo>
                    <a:pt x="61" y="3536"/>
                  </a:lnTo>
                  <a:lnTo>
                    <a:pt x="442" y="2562"/>
                  </a:lnTo>
                  <a:lnTo>
                    <a:pt x="955" y="2684"/>
                  </a:lnTo>
                  <a:lnTo>
                    <a:pt x="955" y="2674"/>
                  </a:lnTo>
                  <a:lnTo>
                    <a:pt x="482" y="2562"/>
                  </a:lnTo>
                  <a:lnTo>
                    <a:pt x="437" y="2551"/>
                  </a:lnTo>
                  <a:lnTo>
                    <a:pt x="52" y="3534"/>
                  </a:lnTo>
                  <a:lnTo>
                    <a:pt x="2" y="3525"/>
                  </a:lnTo>
                  <a:lnTo>
                    <a:pt x="0" y="3534"/>
                  </a:lnTo>
                  <a:lnTo>
                    <a:pt x="731" y="3666"/>
                  </a:lnTo>
                  <a:lnTo>
                    <a:pt x="638" y="3873"/>
                  </a:lnTo>
                  <a:lnTo>
                    <a:pt x="1" y="3801"/>
                  </a:lnTo>
                  <a:lnTo>
                    <a:pt x="0" y="3810"/>
                  </a:lnTo>
                  <a:lnTo>
                    <a:pt x="644" y="3883"/>
                  </a:lnTo>
                  <a:lnTo>
                    <a:pt x="742" y="3665"/>
                  </a:lnTo>
                  <a:lnTo>
                    <a:pt x="737" y="3663"/>
                  </a:lnTo>
                  <a:lnTo>
                    <a:pt x="738" y="3658"/>
                  </a:lnTo>
                  <a:lnTo>
                    <a:pt x="594" y="3632"/>
                  </a:lnTo>
                  <a:lnTo>
                    <a:pt x="595" y="3631"/>
                  </a:lnTo>
                  <a:lnTo>
                    <a:pt x="967" y="2677"/>
                  </a:lnTo>
                  <a:lnTo>
                    <a:pt x="1052" y="2460"/>
                  </a:lnTo>
                  <a:lnTo>
                    <a:pt x="1054" y="2455"/>
                  </a:lnTo>
                  <a:lnTo>
                    <a:pt x="1057" y="2449"/>
                  </a:lnTo>
                  <a:lnTo>
                    <a:pt x="1111" y="2311"/>
                  </a:lnTo>
                  <a:lnTo>
                    <a:pt x="1409" y="1548"/>
                  </a:lnTo>
                  <a:lnTo>
                    <a:pt x="1551" y="1184"/>
                  </a:lnTo>
                  <a:lnTo>
                    <a:pt x="1547" y="1183"/>
                  </a:lnTo>
                  <a:lnTo>
                    <a:pt x="1548" y="1178"/>
                  </a:lnTo>
                  <a:lnTo>
                    <a:pt x="1429" y="1134"/>
                  </a:lnTo>
                  <a:lnTo>
                    <a:pt x="1430" y="1131"/>
                  </a:lnTo>
                  <a:lnTo>
                    <a:pt x="1576" y="666"/>
                  </a:lnTo>
                  <a:lnTo>
                    <a:pt x="1582" y="648"/>
                  </a:lnTo>
                  <a:close/>
                  <a:moveTo>
                    <a:pt x="1968" y="438"/>
                  </a:moveTo>
                  <a:lnTo>
                    <a:pt x="1952" y="446"/>
                  </a:lnTo>
                  <a:lnTo>
                    <a:pt x="1952" y="456"/>
                  </a:lnTo>
                  <a:lnTo>
                    <a:pt x="1773" y="1025"/>
                  </a:lnTo>
                  <a:lnTo>
                    <a:pt x="1673" y="1073"/>
                  </a:lnTo>
                  <a:lnTo>
                    <a:pt x="1858" y="508"/>
                  </a:lnTo>
                  <a:lnTo>
                    <a:pt x="1952" y="456"/>
                  </a:lnTo>
                  <a:lnTo>
                    <a:pt x="1952" y="446"/>
                  </a:lnTo>
                  <a:lnTo>
                    <a:pt x="1851" y="501"/>
                  </a:lnTo>
                  <a:lnTo>
                    <a:pt x="1658" y="1090"/>
                  </a:lnTo>
                  <a:lnTo>
                    <a:pt x="1694" y="1073"/>
                  </a:lnTo>
                  <a:lnTo>
                    <a:pt x="1781" y="1031"/>
                  </a:lnTo>
                  <a:lnTo>
                    <a:pt x="1851" y="809"/>
                  </a:lnTo>
                  <a:lnTo>
                    <a:pt x="1962" y="456"/>
                  </a:lnTo>
                  <a:lnTo>
                    <a:pt x="1968" y="438"/>
                  </a:lnTo>
                  <a:close/>
                  <a:moveTo>
                    <a:pt x="2049" y="5344"/>
                  </a:moveTo>
                  <a:lnTo>
                    <a:pt x="1882" y="5348"/>
                  </a:lnTo>
                  <a:lnTo>
                    <a:pt x="1609" y="5350"/>
                  </a:lnTo>
                  <a:lnTo>
                    <a:pt x="1338" y="5348"/>
                  </a:lnTo>
                  <a:lnTo>
                    <a:pt x="1144" y="5343"/>
                  </a:lnTo>
                  <a:lnTo>
                    <a:pt x="1600" y="5368"/>
                  </a:lnTo>
                  <a:lnTo>
                    <a:pt x="1931" y="5350"/>
                  </a:lnTo>
                  <a:lnTo>
                    <a:pt x="2049" y="5344"/>
                  </a:lnTo>
                  <a:close/>
                  <a:moveTo>
                    <a:pt x="2550" y="121"/>
                  </a:moveTo>
                  <a:lnTo>
                    <a:pt x="2535" y="129"/>
                  </a:lnTo>
                  <a:lnTo>
                    <a:pt x="2535" y="139"/>
                  </a:lnTo>
                  <a:lnTo>
                    <a:pt x="2352" y="748"/>
                  </a:lnTo>
                  <a:lnTo>
                    <a:pt x="2252" y="796"/>
                  </a:lnTo>
                  <a:lnTo>
                    <a:pt x="2441" y="191"/>
                  </a:lnTo>
                  <a:lnTo>
                    <a:pt x="2535" y="139"/>
                  </a:lnTo>
                  <a:lnTo>
                    <a:pt x="2535" y="129"/>
                  </a:lnTo>
                  <a:lnTo>
                    <a:pt x="2433" y="184"/>
                  </a:lnTo>
                  <a:lnTo>
                    <a:pt x="2237" y="813"/>
                  </a:lnTo>
                  <a:lnTo>
                    <a:pt x="2273" y="796"/>
                  </a:lnTo>
                  <a:lnTo>
                    <a:pt x="2360" y="754"/>
                  </a:lnTo>
                  <a:lnTo>
                    <a:pt x="2384" y="675"/>
                  </a:lnTo>
                  <a:lnTo>
                    <a:pt x="2545" y="139"/>
                  </a:lnTo>
                  <a:lnTo>
                    <a:pt x="2550" y="121"/>
                  </a:lnTo>
                  <a:close/>
                  <a:moveTo>
                    <a:pt x="2772" y="0"/>
                  </a:moveTo>
                  <a:lnTo>
                    <a:pt x="2757" y="8"/>
                  </a:lnTo>
                  <a:lnTo>
                    <a:pt x="2757" y="18"/>
                  </a:lnTo>
                  <a:lnTo>
                    <a:pt x="2567" y="645"/>
                  </a:lnTo>
                  <a:lnTo>
                    <a:pt x="2464" y="695"/>
                  </a:lnTo>
                  <a:lnTo>
                    <a:pt x="2646" y="79"/>
                  </a:lnTo>
                  <a:lnTo>
                    <a:pt x="2757" y="18"/>
                  </a:lnTo>
                  <a:lnTo>
                    <a:pt x="2757" y="8"/>
                  </a:lnTo>
                  <a:lnTo>
                    <a:pt x="2638" y="73"/>
                  </a:lnTo>
                  <a:lnTo>
                    <a:pt x="2614" y="153"/>
                  </a:lnTo>
                  <a:lnTo>
                    <a:pt x="2449" y="712"/>
                  </a:lnTo>
                  <a:lnTo>
                    <a:pt x="2485" y="695"/>
                  </a:lnTo>
                  <a:lnTo>
                    <a:pt x="2575" y="651"/>
                  </a:lnTo>
                  <a:lnTo>
                    <a:pt x="2766" y="18"/>
                  </a:lnTo>
                  <a:lnTo>
                    <a:pt x="2772" y="0"/>
                  </a:lnTo>
                  <a:close/>
                  <a:moveTo>
                    <a:pt x="2815" y="5313"/>
                  </a:moveTo>
                  <a:lnTo>
                    <a:pt x="2591" y="5319"/>
                  </a:lnTo>
                  <a:lnTo>
                    <a:pt x="2049" y="5344"/>
                  </a:lnTo>
                  <a:lnTo>
                    <a:pt x="2815" y="5313"/>
                  </a:lnTo>
                  <a:close/>
                  <a:moveTo>
                    <a:pt x="3283" y="5310"/>
                  </a:moveTo>
                  <a:lnTo>
                    <a:pt x="3263" y="5309"/>
                  </a:lnTo>
                  <a:lnTo>
                    <a:pt x="3063" y="5300"/>
                  </a:lnTo>
                  <a:lnTo>
                    <a:pt x="2855" y="5311"/>
                  </a:lnTo>
                  <a:lnTo>
                    <a:pt x="2815" y="5313"/>
                  </a:lnTo>
                  <a:lnTo>
                    <a:pt x="3030" y="5309"/>
                  </a:lnTo>
                  <a:lnTo>
                    <a:pt x="3137" y="5309"/>
                  </a:lnTo>
                  <a:lnTo>
                    <a:pt x="3283" y="5310"/>
                  </a:lnTo>
                  <a:close/>
                  <a:moveTo>
                    <a:pt x="3838" y="5327"/>
                  </a:moveTo>
                  <a:lnTo>
                    <a:pt x="3575" y="5316"/>
                  </a:lnTo>
                  <a:lnTo>
                    <a:pt x="3332" y="5311"/>
                  </a:lnTo>
                  <a:lnTo>
                    <a:pt x="3283" y="5310"/>
                  </a:lnTo>
                  <a:lnTo>
                    <a:pt x="3837" y="5336"/>
                  </a:lnTo>
                  <a:lnTo>
                    <a:pt x="3838" y="5327"/>
                  </a:lnTo>
                  <a:close/>
                  <a:moveTo>
                    <a:pt x="5696" y="3831"/>
                  </a:moveTo>
                  <a:lnTo>
                    <a:pt x="5695" y="3822"/>
                  </a:lnTo>
                  <a:lnTo>
                    <a:pt x="5358" y="3848"/>
                  </a:lnTo>
                  <a:lnTo>
                    <a:pt x="4417" y="3496"/>
                  </a:lnTo>
                  <a:lnTo>
                    <a:pt x="4414" y="3504"/>
                  </a:lnTo>
                  <a:lnTo>
                    <a:pt x="5353" y="3855"/>
                  </a:lnTo>
                  <a:lnTo>
                    <a:pt x="5216" y="5241"/>
                  </a:lnTo>
                  <a:lnTo>
                    <a:pt x="4125" y="5291"/>
                  </a:lnTo>
                  <a:lnTo>
                    <a:pt x="4125" y="5300"/>
                  </a:lnTo>
                  <a:lnTo>
                    <a:pt x="5225" y="5250"/>
                  </a:lnTo>
                  <a:lnTo>
                    <a:pt x="5362" y="3856"/>
                  </a:lnTo>
                  <a:lnTo>
                    <a:pt x="5696" y="3831"/>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3" name="AutoShape 5"/>
            <p:cNvSpPr>
              <a:spLocks/>
            </p:cNvSpPr>
            <p:nvPr/>
          </p:nvSpPr>
          <p:spPr bwMode="auto">
            <a:xfrm>
              <a:off x="2448" y="3182"/>
              <a:ext cx="11133" cy="6819"/>
            </a:xfrm>
            <a:custGeom>
              <a:avLst/>
              <a:gdLst/>
              <a:ahLst/>
              <a:cxnLst>
                <a:cxn ang="0">
                  <a:pos x="0" y="6816"/>
                </a:cxn>
                <a:cxn ang="0">
                  <a:pos x="731" y="5964"/>
                </a:cxn>
                <a:cxn ang="0">
                  <a:pos x="301" y="6795"/>
                </a:cxn>
                <a:cxn ang="0">
                  <a:pos x="594" y="5993"/>
                </a:cxn>
                <a:cxn ang="0">
                  <a:pos x="727" y="5976"/>
                </a:cxn>
                <a:cxn ang="0">
                  <a:pos x="1142" y="4680"/>
                </a:cxn>
                <a:cxn ang="0">
                  <a:pos x="1142" y="4680"/>
                </a:cxn>
                <a:cxn ang="0">
                  <a:pos x="740" y="5471"/>
                </a:cxn>
                <a:cxn ang="0">
                  <a:pos x="1157" y="4666"/>
                </a:cxn>
                <a:cxn ang="0">
                  <a:pos x="1135" y="5365"/>
                </a:cxn>
                <a:cxn ang="0">
                  <a:pos x="1383" y="4593"/>
                </a:cxn>
                <a:cxn ang="0">
                  <a:pos x="1142" y="5372"/>
                </a:cxn>
                <a:cxn ang="0">
                  <a:pos x="1468" y="5818"/>
                </a:cxn>
                <a:cxn ang="0">
                  <a:pos x="1308" y="5866"/>
                </a:cxn>
                <a:cxn ang="0">
                  <a:pos x="982" y="6805"/>
                </a:cxn>
                <a:cxn ang="0">
                  <a:pos x="1482" y="5814"/>
                </a:cxn>
                <a:cxn ang="0">
                  <a:pos x="1271" y="4216"/>
                </a:cxn>
                <a:cxn ang="0">
                  <a:pos x="1514" y="3517"/>
                </a:cxn>
                <a:cxn ang="0">
                  <a:pos x="1278" y="4223"/>
                </a:cxn>
                <a:cxn ang="0">
                  <a:pos x="1728" y="3417"/>
                </a:cxn>
                <a:cxn ang="0">
                  <a:pos x="1395" y="4163"/>
                </a:cxn>
                <a:cxn ang="0">
                  <a:pos x="1615" y="3469"/>
                </a:cxn>
                <a:cxn ang="0">
                  <a:pos x="1552" y="3969"/>
                </a:cxn>
                <a:cxn ang="0">
                  <a:pos x="1783" y="4464"/>
                </a:cxn>
                <a:cxn ang="0">
                  <a:pos x="1671" y="4509"/>
                </a:cxn>
                <a:cxn ang="0">
                  <a:pos x="1417" y="5305"/>
                </a:cxn>
                <a:cxn ang="0">
                  <a:pos x="1796" y="4459"/>
                </a:cxn>
                <a:cxn ang="0">
                  <a:pos x="1816" y="3983"/>
                </a:cxn>
                <a:cxn ang="0">
                  <a:pos x="2031" y="3275"/>
                </a:cxn>
                <a:cxn ang="0">
                  <a:pos x="1823" y="3989"/>
                </a:cxn>
                <a:cxn ang="0">
                  <a:pos x="2042" y="4380"/>
                </a:cxn>
                <a:cxn ang="0">
                  <a:pos x="1930" y="4426"/>
                </a:cxn>
                <a:cxn ang="0">
                  <a:pos x="1900" y="4493"/>
                </a:cxn>
                <a:cxn ang="0">
                  <a:pos x="2051" y="4389"/>
                </a:cxn>
                <a:cxn ang="0">
                  <a:pos x="2231" y="3192"/>
                </a:cxn>
                <a:cxn ang="0">
                  <a:pos x="2231" y="3192"/>
                </a:cxn>
                <a:cxn ang="0">
                  <a:pos x="1898" y="3957"/>
                </a:cxn>
                <a:cxn ang="0">
                  <a:pos x="2246" y="3175"/>
                </a:cxn>
                <a:cxn ang="0">
                  <a:pos x="7480" y="4599"/>
                </a:cxn>
                <a:cxn ang="0">
                  <a:pos x="7471" y="2945"/>
                </a:cxn>
                <a:cxn ang="0">
                  <a:pos x="7862" y="531"/>
                </a:cxn>
                <a:cxn ang="0">
                  <a:pos x="7936" y="2804"/>
                </a:cxn>
                <a:cxn ang="0">
                  <a:pos x="7936" y="2804"/>
                </a:cxn>
                <a:cxn ang="0">
                  <a:pos x="7961" y="1614"/>
                </a:cxn>
                <a:cxn ang="0">
                  <a:pos x="7972" y="1913"/>
                </a:cxn>
                <a:cxn ang="0">
                  <a:pos x="8332" y="300"/>
                </a:cxn>
                <a:cxn ang="0">
                  <a:pos x="8497" y="1407"/>
                </a:cxn>
                <a:cxn ang="0">
                  <a:pos x="8497" y="1407"/>
                </a:cxn>
                <a:cxn ang="0">
                  <a:pos x="8495" y="2635"/>
                </a:cxn>
                <a:cxn ang="0">
                  <a:pos x="8513" y="1710"/>
                </a:cxn>
                <a:cxn ang="0">
                  <a:pos x="8867" y="31"/>
                </a:cxn>
                <a:cxn ang="0">
                  <a:pos x="9072" y="1179"/>
                </a:cxn>
                <a:cxn ang="0">
                  <a:pos x="9072" y="1179"/>
                </a:cxn>
                <a:cxn ang="0">
                  <a:pos x="9130" y="2446"/>
                </a:cxn>
                <a:cxn ang="0">
                  <a:pos x="9100" y="1490"/>
                </a:cxn>
                <a:cxn ang="0">
                  <a:pos x="10455" y="1000"/>
                </a:cxn>
                <a:cxn ang="0">
                  <a:pos x="10862" y="2990"/>
                </a:cxn>
                <a:cxn ang="0">
                  <a:pos x="10862" y="2990"/>
                </a:cxn>
                <a:cxn ang="0">
                  <a:pos x="11124" y="4319"/>
                </a:cxn>
              </a:cxnLst>
              <a:rect l="0" t="0" r="r" b="b"/>
              <a:pathLst>
                <a:path w="11133" h="6819">
                  <a:moveTo>
                    <a:pt x="533" y="5974"/>
                  </a:moveTo>
                  <a:lnTo>
                    <a:pt x="532" y="5965"/>
                  </a:lnTo>
                  <a:lnTo>
                    <a:pt x="328" y="5992"/>
                  </a:lnTo>
                  <a:lnTo>
                    <a:pt x="0" y="6816"/>
                  </a:lnTo>
                  <a:lnTo>
                    <a:pt x="9" y="6819"/>
                  </a:lnTo>
                  <a:lnTo>
                    <a:pt x="335" y="6000"/>
                  </a:lnTo>
                  <a:lnTo>
                    <a:pt x="533" y="5974"/>
                  </a:lnTo>
                  <a:close/>
                  <a:moveTo>
                    <a:pt x="731" y="5964"/>
                  </a:moveTo>
                  <a:lnTo>
                    <a:pt x="717" y="5967"/>
                  </a:lnTo>
                  <a:lnTo>
                    <a:pt x="717" y="5976"/>
                  </a:lnTo>
                  <a:lnTo>
                    <a:pt x="430" y="6784"/>
                  </a:lnTo>
                  <a:lnTo>
                    <a:pt x="301" y="6795"/>
                  </a:lnTo>
                  <a:lnTo>
                    <a:pt x="601" y="6001"/>
                  </a:lnTo>
                  <a:lnTo>
                    <a:pt x="717" y="5976"/>
                  </a:lnTo>
                  <a:lnTo>
                    <a:pt x="717" y="5967"/>
                  </a:lnTo>
                  <a:lnTo>
                    <a:pt x="594" y="5993"/>
                  </a:lnTo>
                  <a:lnTo>
                    <a:pt x="287" y="6806"/>
                  </a:lnTo>
                  <a:lnTo>
                    <a:pt x="407" y="6795"/>
                  </a:lnTo>
                  <a:lnTo>
                    <a:pt x="436" y="6793"/>
                  </a:lnTo>
                  <a:lnTo>
                    <a:pt x="727" y="5976"/>
                  </a:lnTo>
                  <a:lnTo>
                    <a:pt x="731" y="5964"/>
                  </a:lnTo>
                  <a:close/>
                  <a:moveTo>
                    <a:pt x="1157" y="4666"/>
                  </a:moveTo>
                  <a:lnTo>
                    <a:pt x="1142" y="4671"/>
                  </a:lnTo>
                  <a:lnTo>
                    <a:pt x="1142" y="4680"/>
                  </a:lnTo>
                  <a:lnTo>
                    <a:pt x="883" y="5427"/>
                  </a:lnTo>
                  <a:lnTo>
                    <a:pt x="755" y="5458"/>
                  </a:lnTo>
                  <a:lnTo>
                    <a:pt x="1031" y="4716"/>
                  </a:lnTo>
                  <a:lnTo>
                    <a:pt x="1142" y="4680"/>
                  </a:lnTo>
                  <a:lnTo>
                    <a:pt x="1142" y="4671"/>
                  </a:lnTo>
                  <a:lnTo>
                    <a:pt x="1024" y="4709"/>
                  </a:lnTo>
                  <a:lnTo>
                    <a:pt x="995" y="4785"/>
                  </a:lnTo>
                  <a:lnTo>
                    <a:pt x="740" y="5471"/>
                  </a:lnTo>
                  <a:lnTo>
                    <a:pt x="793" y="5458"/>
                  </a:lnTo>
                  <a:lnTo>
                    <a:pt x="890" y="5434"/>
                  </a:lnTo>
                  <a:lnTo>
                    <a:pt x="1152" y="4680"/>
                  </a:lnTo>
                  <a:lnTo>
                    <a:pt x="1157" y="4666"/>
                  </a:lnTo>
                  <a:close/>
                  <a:moveTo>
                    <a:pt x="1397" y="4588"/>
                  </a:moveTo>
                  <a:lnTo>
                    <a:pt x="1383" y="4593"/>
                  </a:lnTo>
                  <a:lnTo>
                    <a:pt x="1383" y="4602"/>
                  </a:lnTo>
                  <a:lnTo>
                    <a:pt x="1135" y="5365"/>
                  </a:lnTo>
                  <a:lnTo>
                    <a:pt x="1006" y="5396"/>
                  </a:lnTo>
                  <a:lnTo>
                    <a:pt x="1271" y="4639"/>
                  </a:lnTo>
                  <a:lnTo>
                    <a:pt x="1383" y="4602"/>
                  </a:lnTo>
                  <a:lnTo>
                    <a:pt x="1383" y="4593"/>
                  </a:lnTo>
                  <a:lnTo>
                    <a:pt x="1264" y="4631"/>
                  </a:lnTo>
                  <a:lnTo>
                    <a:pt x="992" y="5409"/>
                  </a:lnTo>
                  <a:lnTo>
                    <a:pt x="1045" y="5396"/>
                  </a:lnTo>
                  <a:lnTo>
                    <a:pt x="1142" y="5372"/>
                  </a:lnTo>
                  <a:lnTo>
                    <a:pt x="1392" y="4602"/>
                  </a:lnTo>
                  <a:lnTo>
                    <a:pt x="1397" y="4588"/>
                  </a:lnTo>
                  <a:close/>
                  <a:moveTo>
                    <a:pt x="1482" y="5814"/>
                  </a:moveTo>
                  <a:lnTo>
                    <a:pt x="1468" y="5818"/>
                  </a:lnTo>
                  <a:lnTo>
                    <a:pt x="1468" y="5827"/>
                  </a:lnTo>
                  <a:lnTo>
                    <a:pt x="1157" y="6784"/>
                  </a:lnTo>
                  <a:lnTo>
                    <a:pt x="995" y="6795"/>
                  </a:lnTo>
                  <a:lnTo>
                    <a:pt x="1308" y="5866"/>
                  </a:lnTo>
                  <a:lnTo>
                    <a:pt x="1468" y="5827"/>
                  </a:lnTo>
                  <a:lnTo>
                    <a:pt x="1468" y="5818"/>
                  </a:lnTo>
                  <a:lnTo>
                    <a:pt x="1301" y="5859"/>
                  </a:lnTo>
                  <a:lnTo>
                    <a:pt x="982" y="6805"/>
                  </a:lnTo>
                  <a:lnTo>
                    <a:pt x="1126" y="6795"/>
                  </a:lnTo>
                  <a:lnTo>
                    <a:pt x="1164" y="6793"/>
                  </a:lnTo>
                  <a:lnTo>
                    <a:pt x="1478" y="5827"/>
                  </a:lnTo>
                  <a:lnTo>
                    <a:pt x="1482" y="5814"/>
                  </a:lnTo>
                  <a:close/>
                  <a:moveTo>
                    <a:pt x="1530" y="3509"/>
                  </a:moveTo>
                  <a:lnTo>
                    <a:pt x="1514" y="3517"/>
                  </a:lnTo>
                  <a:lnTo>
                    <a:pt x="1514" y="3527"/>
                  </a:lnTo>
                  <a:lnTo>
                    <a:pt x="1271" y="4216"/>
                  </a:lnTo>
                  <a:lnTo>
                    <a:pt x="1172" y="4259"/>
                  </a:lnTo>
                  <a:lnTo>
                    <a:pt x="1424" y="3569"/>
                  </a:lnTo>
                  <a:lnTo>
                    <a:pt x="1514" y="3527"/>
                  </a:lnTo>
                  <a:lnTo>
                    <a:pt x="1514" y="3517"/>
                  </a:lnTo>
                  <a:lnTo>
                    <a:pt x="1417" y="3562"/>
                  </a:lnTo>
                  <a:lnTo>
                    <a:pt x="1156" y="4275"/>
                  </a:lnTo>
                  <a:lnTo>
                    <a:pt x="1195" y="4259"/>
                  </a:lnTo>
                  <a:lnTo>
                    <a:pt x="1278" y="4223"/>
                  </a:lnTo>
                  <a:lnTo>
                    <a:pt x="1390" y="3906"/>
                  </a:lnTo>
                  <a:lnTo>
                    <a:pt x="1524" y="3527"/>
                  </a:lnTo>
                  <a:lnTo>
                    <a:pt x="1530" y="3509"/>
                  </a:lnTo>
                  <a:close/>
                  <a:moveTo>
                    <a:pt x="1728" y="3417"/>
                  </a:moveTo>
                  <a:lnTo>
                    <a:pt x="1713" y="3424"/>
                  </a:lnTo>
                  <a:lnTo>
                    <a:pt x="1713" y="3434"/>
                  </a:lnTo>
                  <a:lnTo>
                    <a:pt x="1494" y="4121"/>
                  </a:lnTo>
                  <a:lnTo>
                    <a:pt x="1395" y="4163"/>
                  </a:lnTo>
                  <a:lnTo>
                    <a:pt x="1623" y="3476"/>
                  </a:lnTo>
                  <a:lnTo>
                    <a:pt x="1713" y="3434"/>
                  </a:lnTo>
                  <a:lnTo>
                    <a:pt x="1713" y="3424"/>
                  </a:lnTo>
                  <a:lnTo>
                    <a:pt x="1615" y="3469"/>
                  </a:lnTo>
                  <a:lnTo>
                    <a:pt x="1380" y="4179"/>
                  </a:lnTo>
                  <a:lnTo>
                    <a:pt x="1418" y="4163"/>
                  </a:lnTo>
                  <a:lnTo>
                    <a:pt x="1501" y="4127"/>
                  </a:lnTo>
                  <a:lnTo>
                    <a:pt x="1552" y="3969"/>
                  </a:lnTo>
                  <a:lnTo>
                    <a:pt x="1722" y="3434"/>
                  </a:lnTo>
                  <a:lnTo>
                    <a:pt x="1728" y="3417"/>
                  </a:lnTo>
                  <a:close/>
                  <a:moveTo>
                    <a:pt x="1796" y="4459"/>
                  </a:moveTo>
                  <a:lnTo>
                    <a:pt x="1783" y="4464"/>
                  </a:lnTo>
                  <a:lnTo>
                    <a:pt x="1783" y="4473"/>
                  </a:lnTo>
                  <a:lnTo>
                    <a:pt x="1559" y="5260"/>
                  </a:lnTo>
                  <a:lnTo>
                    <a:pt x="1430" y="5292"/>
                  </a:lnTo>
                  <a:lnTo>
                    <a:pt x="1671" y="4509"/>
                  </a:lnTo>
                  <a:lnTo>
                    <a:pt x="1783" y="4473"/>
                  </a:lnTo>
                  <a:lnTo>
                    <a:pt x="1783" y="4464"/>
                  </a:lnTo>
                  <a:lnTo>
                    <a:pt x="1663" y="4502"/>
                  </a:lnTo>
                  <a:lnTo>
                    <a:pt x="1417" y="5305"/>
                  </a:lnTo>
                  <a:lnTo>
                    <a:pt x="1468" y="5292"/>
                  </a:lnTo>
                  <a:lnTo>
                    <a:pt x="1566" y="5268"/>
                  </a:lnTo>
                  <a:lnTo>
                    <a:pt x="1792" y="4473"/>
                  </a:lnTo>
                  <a:lnTo>
                    <a:pt x="1796" y="4459"/>
                  </a:lnTo>
                  <a:close/>
                  <a:moveTo>
                    <a:pt x="2045" y="3268"/>
                  </a:moveTo>
                  <a:lnTo>
                    <a:pt x="2031" y="3275"/>
                  </a:lnTo>
                  <a:lnTo>
                    <a:pt x="2031" y="3285"/>
                  </a:lnTo>
                  <a:lnTo>
                    <a:pt x="1816" y="3983"/>
                  </a:lnTo>
                  <a:lnTo>
                    <a:pt x="1712" y="4027"/>
                  </a:lnTo>
                  <a:lnTo>
                    <a:pt x="1944" y="3326"/>
                  </a:lnTo>
                  <a:lnTo>
                    <a:pt x="2031" y="3285"/>
                  </a:lnTo>
                  <a:lnTo>
                    <a:pt x="2031" y="3275"/>
                  </a:lnTo>
                  <a:lnTo>
                    <a:pt x="1936" y="3319"/>
                  </a:lnTo>
                  <a:lnTo>
                    <a:pt x="1697" y="4044"/>
                  </a:lnTo>
                  <a:lnTo>
                    <a:pt x="1735" y="4027"/>
                  </a:lnTo>
                  <a:lnTo>
                    <a:pt x="1823" y="3989"/>
                  </a:lnTo>
                  <a:lnTo>
                    <a:pt x="2040" y="3285"/>
                  </a:lnTo>
                  <a:lnTo>
                    <a:pt x="2045" y="3268"/>
                  </a:lnTo>
                  <a:close/>
                  <a:moveTo>
                    <a:pt x="2055" y="4375"/>
                  </a:moveTo>
                  <a:lnTo>
                    <a:pt x="2042" y="4380"/>
                  </a:lnTo>
                  <a:lnTo>
                    <a:pt x="2042" y="4389"/>
                  </a:lnTo>
                  <a:lnTo>
                    <a:pt x="1818" y="5196"/>
                  </a:lnTo>
                  <a:lnTo>
                    <a:pt x="1690" y="5228"/>
                  </a:lnTo>
                  <a:lnTo>
                    <a:pt x="1930" y="4426"/>
                  </a:lnTo>
                  <a:lnTo>
                    <a:pt x="2042" y="4389"/>
                  </a:lnTo>
                  <a:lnTo>
                    <a:pt x="2042" y="4380"/>
                  </a:lnTo>
                  <a:lnTo>
                    <a:pt x="1923" y="4418"/>
                  </a:lnTo>
                  <a:lnTo>
                    <a:pt x="1900" y="4493"/>
                  </a:lnTo>
                  <a:lnTo>
                    <a:pt x="1676" y="5241"/>
                  </a:lnTo>
                  <a:lnTo>
                    <a:pt x="1728" y="5228"/>
                  </a:lnTo>
                  <a:lnTo>
                    <a:pt x="1826" y="5204"/>
                  </a:lnTo>
                  <a:lnTo>
                    <a:pt x="2051" y="4389"/>
                  </a:lnTo>
                  <a:lnTo>
                    <a:pt x="2055" y="4375"/>
                  </a:lnTo>
                  <a:close/>
                  <a:moveTo>
                    <a:pt x="2246" y="3175"/>
                  </a:moveTo>
                  <a:lnTo>
                    <a:pt x="2231" y="3182"/>
                  </a:lnTo>
                  <a:lnTo>
                    <a:pt x="2231" y="3192"/>
                  </a:lnTo>
                  <a:lnTo>
                    <a:pt x="2020" y="3895"/>
                  </a:lnTo>
                  <a:lnTo>
                    <a:pt x="1912" y="3941"/>
                  </a:lnTo>
                  <a:lnTo>
                    <a:pt x="2119" y="3244"/>
                  </a:lnTo>
                  <a:lnTo>
                    <a:pt x="2231" y="3192"/>
                  </a:lnTo>
                  <a:lnTo>
                    <a:pt x="2231" y="3182"/>
                  </a:lnTo>
                  <a:lnTo>
                    <a:pt x="2112" y="3237"/>
                  </a:lnTo>
                  <a:lnTo>
                    <a:pt x="2064" y="3397"/>
                  </a:lnTo>
                  <a:lnTo>
                    <a:pt x="1898" y="3957"/>
                  </a:lnTo>
                  <a:lnTo>
                    <a:pt x="1935" y="3941"/>
                  </a:lnTo>
                  <a:lnTo>
                    <a:pt x="2028" y="3902"/>
                  </a:lnTo>
                  <a:lnTo>
                    <a:pt x="2241" y="3192"/>
                  </a:lnTo>
                  <a:lnTo>
                    <a:pt x="2246" y="3175"/>
                  </a:lnTo>
                  <a:close/>
                  <a:moveTo>
                    <a:pt x="7480" y="3627"/>
                  </a:moveTo>
                  <a:lnTo>
                    <a:pt x="7471" y="3627"/>
                  </a:lnTo>
                  <a:lnTo>
                    <a:pt x="7471" y="4599"/>
                  </a:lnTo>
                  <a:lnTo>
                    <a:pt x="7480" y="4599"/>
                  </a:lnTo>
                  <a:lnTo>
                    <a:pt x="7480" y="3627"/>
                  </a:lnTo>
                  <a:close/>
                  <a:moveTo>
                    <a:pt x="7480" y="2098"/>
                  </a:moveTo>
                  <a:lnTo>
                    <a:pt x="7471" y="2098"/>
                  </a:lnTo>
                  <a:lnTo>
                    <a:pt x="7471" y="2945"/>
                  </a:lnTo>
                  <a:lnTo>
                    <a:pt x="7480" y="2945"/>
                  </a:lnTo>
                  <a:lnTo>
                    <a:pt x="7480" y="2098"/>
                  </a:lnTo>
                  <a:close/>
                  <a:moveTo>
                    <a:pt x="7898" y="1643"/>
                  </a:moveTo>
                  <a:lnTo>
                    <a:pt x="7862" y="531"/>
                  </a:lnTo>
                  <a:lnTo>
                    <a:pt x="7853" y="532"/>
                  </a:lnTo>
                  <a:lnTo>
                    <a:pt x="7889" y="1643"/>
                  </a:lnTo>
                  <a:lnTo>
                    <a:pt x="7898" y="1643"/>
                  </a:lnTo>
                  <a:close/>
                  <a:moveTo>
                    <a:pt x="7936" y="2804"/>
                  </a:moveTo>
                  <a:lnTo>
                    <a:pt x="7908" y="1939"/>
                  </a:lnTo>
                  <a:lnTo>
                    <a:pt x="7899" y="1939"/>
                  </a:lnTo>
                  <a:lnTo>
                    <a:pt x="7927" y="2804"/>
                  </a:lnTo>
                  <a:lnTo>
                    <a:pt x="7936" y="2804"/>
                  </a:lnTo>
                  <a:close/>
                  <a:moveTo>
                    <a:pt x="7970" y="1614"/>
                  </a:moveTo>
                  <a:lnTo>
                    <a:pt x="7929" y="498"/>
                  </a:lnTo>
                  <a:lnTo>
                    <a:pt x="7920" y="499"/>
                  </a:lnTo>
                  <a:lnTo>
                    <a:pt x="7961" y="1614"/>
                  </a:lnTo>
                  <a:lnTo>
                    <a:pt x="7970" y="1614"/>
                  </a:lnTo>
                  <a:close/>
                  <a:moveTo>
                    <a:pt x="8013" y="2784"/>
                  </a:moveTo>
                  <a:lnTo>
                    <a:pt x="7981" y="1913"/>
                  </a:lnTo>
                  <a:lnTo>
                    <a:pt x="7972" y="1913"/>
                  </a:lnTo>
                  <a:lnTo>
                    <a:pt x="8003" y="2784"/>
                  </a:lnTo>
                  <a:lnTo>
                    <a:pt x="8013" y="2784"/>
                  </a:lnTo>
                  <a:close/>
                  <a:moveTo>
                    <a:pt x="8416" y="1438"/>
                  </a:moveTo>
                  <a:lnTo>
                    <a:pt x="8332" y="300"/>
                  </a:lnTo>
                  <a:lnTo>
                    <a:pt x="8323" y="301"/>
                  </a:lnTo>
                  <a:lnTo>
                    <a:pt x="8407" y="1438"/>
                  </a:lnTo>
                  <a:lnTo>
                    <a:pt x="8416" y="1438"/>
                  </a:lnTo>
                  <a:close/>
                  <a:moveTo>
                    <a:pt x="8497" y="1407"/>
                  </a:moveTo>
                  <a:lnTo>
                    <a:pt x="8404" y="261"/>
                  </a:lnTo>
                  <a:lnTo>
                    <a:pt x="8394" y="261"/>
                  </a:lnTo>
                  <a:lnTo>
                    <a:pt x="8488" y="1407"/>
                  </a:lnTo>
                  <a:lnTo>
                    <a:pt x="8497" y="1407"/>
                  </a:lnTo>
                  <a:close/>
                  <a:moveTo>
                    <a:pt x="8504" y="2635"/>
                  </a:moveTo>
                  <a:lnTo>
                    <a:pt x="8438" y="1740"/>
                  </a:lnTo>
                  <a:lnTo>
                    <a:pt x="8429" y="1740"/>
                  </a:lnTo>
                  <a:lnTo>
                    <a:pt x="8495" y="2635"/>
                  </a:lnTo>
                  <a:lnTo>
                    <a:pt x="8504" y="2635"/>
                  </a:lnTo>
                  <a:close/>
                  <a:moveTo>
                    <a:pt x="8595" y="2609"/>
                  </a:moveTo>
                  <a:lnTo>
                    <a:pt x="8522" y="1709"/>
                  </a:lnTo>
                  <a:lnTo>
                    <a:pt x="8513" y="1710"/>
                  </a:lnTo>
                  <a:lnTo>
                    <a:pt x="8586" y="2609"/>
                  </a:lnTo>
                  <a:lnTo>
                    <a:pt x="8595" y="2609"/>
                  </a:lnTo>
                  <a:close/>
                  <a:moveTo>
                    <a:pt x="9000" y="1208"/>
                  </a:moveTo>
                  <a:lnTo>
                    <a:pt x="8867" y="31"/>
                  </a:lnTo>
                  <a:lnTo>
                    <a:pt x="8858" y="32"/>
                  </a:lnTo>
                  <a:lnTo>
                    <a:pt x="8991" y="1209"/>
                  </a:lnTo>
                  <a:lnTo>
                    <a:pt x="9000" y="1208"/>
                  </a:lnTo>
                  <a:close/>
                  <a:moveTo>
                    <a:pt x="9072" y="1179"/>
                  </a:moveTo>
                  <a:lnTo>
                    <a:pt x="8930" y="0"/>
                  </a:lnTo>
                  <a:lnTo>
                    <a:pt x="8921" y="1"/>
                  </a:lnTo>
                  <a:lnTo>
                    <a:pt x="9063" y="1180"/>
                  </a:lnTo>
                  <a:lnTo>
                    <a:pt x="9072" y="1179"/>
                  </a:lnTo>
                  <a:close/>
                  <a:moveTo>
                    <a:pt x="9139" y="2445"/>
                  </a:moveTo>
                  <a:lnTo>
                    <a:pt x="9035" y="1518"/>
                  </a:lnTo>
                  <a:lnTo>
                    <a:pt x="9026" y="1519"/>
                  </a:lnTo>
                  <a:lnTo>
                    <a:pt x="9130" y="2446"/>
                  </a:lnTo>
                  <a:lnTo>
                    <a:pt x="9139" y="2445"/>
                  </a:lnTo>
                  <a:close/>
                  <a:moveTo>
                    <a:pt x="9221" y="2419"/>
                  </a:moveTo>
                  <a:lnTo>
                    <a:pt x="9109" y="1489"/>
                  </a:lnTo>
                  <a:lnTo>
                    <a:pt x="9100" y="1490"/>
                  </a:lnTo>
                  <a:lnTo>
                    <a:pt x="9212" y="2420"/>
                  </a:lnTo>
                  <a:lnTo>
                    <a:pt x="9221" y="2419"/>
                  </a:lnTo>
                  <a:close/>
                  <a:moveTo>
                    <a:pt x="10610" y="1760"/>
                  </a:moveTo>
                  <a:lnTo>
                    <a:pt x="10455" y="1000"/>
                  </a:lnTo>
                  <a:lnTo>
                    <a:pt x="10446" y="1002"/>
                  </a:lnTo>
                  <a:lnTo>
                    <a:pt x="10601" y="1762"/>
                  </a:lnTo>
                  <a:lnTo>
                    <a:pt x="10610" y="1760"/>
                  </a:lnTo>
                  <a:close/>
                  <a:moveTo>
                    <a:pt x="10862" y="2990"/>
                  </a:moveTo>
                  <a:lnTo>
                    <a:pt x="10702" y="2207"/>
                  </a:lnTo>
                  <a:lnTo>
                    <a:pt x="10693" y="2208"/>
                  </a:lnTo>
                  <a:lnTo>
                    <a:pt x="10853" y="2992"/>
                  </a:lnTo>
                  <a:lnTo>
                    <a:pt x="10862" y="2990"/>
                  </a:lnTo>
                  <a:close/>
                  <a:moveTo>
                    <a:pt x="11132" y="4318"/>
                  </a:moveTo>
                  <a:lnTo>
                    <a:pt x="11004" y="3690"/>
                  </a:lnTo>
                  <a:lnTo>
                    <a:pt x="10995" y="3691"/>
                  </a:lnTo>
                  <a:lnTo>
                    <a:pt x="11124" y="4319"/>
                  </a:lnTo>
                  <a:lnTo>
                    <a:pt x="11132" y="4318"/>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a:t>
            </a:r>
            <a:r>
              <a:rPr lang="en-US" sz="1100" b="1" dirty="0">
                <a:solidFill>
                  <a:srgbClr val="0070C0"/>
                </a:solidFill>
                <a:latin typeface="Georgia" pitchFamily="18" charset="0"/>
              </a:rPr>
              <a:t> </a:t>
            </a:r>
            <a:r>
              <a:rPr lang="ro-RO" sz="1100" b="1" dirty="0">
                <a:solidFill>
                  <a:srgbClr val="0070C0"/>
                </a:solidFill>
                <a:latin typeface="Georgia" pitchFamily="18" charset="0"/>
              </a:rPr>
              <a:t>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3" name="Subtitlu 2"/>
          <p:cNvSpPr>
            <a:spLocks noGrp="1"/>
          </p:cNvSpPr>
          <p:nvPr>
            <p:ph type="subTitle" idx="1"/>
          </p:nvPr>
        </p:nvSpPr>
        <p:spPr>
          <a:xfrm>
            <a:off x="773723" y="1244487"/>
            <a:ext cx="7737231" cy="3765663"/>
          </a:xfrm>
        </p:spPr>
        <p:txBody>
          <a:bodyPr>
            <a:noAutofit/>
          </a:bodyPr>
          <a:lstStyle/>
          <a:p>
            <a:pPr marL="342900" indent="-342900" algn="l" defTabSz="914400">
              <a:buBlip>
                <a:blip r:embed="rId5"/>
              </a:buBlip>
            </a:pPr>
            <a:r>
              <a:rPr lang="ro-RO" sz="1400" b="1" i="1" dirty="0">
                <a:solidFill>
                  <a:schemeClr val="tx2">
                    <a:lumMod val="60000"/>
                    <a:lumOff val="40000"/>
                  </a:schemeClr>
                </a:solidFill>
                <a:latin typeface="Times New Roman" pitchFamily="18" charset="0"/>
                <a:cs typeface="Times New Roman" pitchFamily="18" charset="0"/>
              </a:rPr>
              <a:t>Dificultăți identificate în activitate/Propuneri  de eficientizare a activității</a:t>
            </a:r>
          </a:p>
          <a:p>
            <a:pPr lvl="0" algn="l" defTabSz="914400"/>
            <a:endParaRPr lang="ro-RO" sz="1400" b="1" i="1" dirty="0" smtClean="0">
              <a:solidFill>
                <a:srgbClr val="3716FC"/>
              </a:solidFill>
              <a:latin typeface="Times New Roman" pitchFamily="18" charset="0"/>
              <a:cs typeface="Times New Roman" pitchFamily="18" charset="0"/>
            </a:endParaRPr>
          </a:p>
          <a:p>
            <a:pPr lvl="0" algn="just">
              <a:buFont typeface="Wingdings" pitchFamily="2" charset="2"/>
              <a:buChar char="Ø"/>
            </a:pPr>
            <a:r>
              <a:rPr lang="en-US" sz="1200" dirty="0" smtClean="0">
                <a:solidFill>
                  <a:schemeClr val="tx1"/>
                </a:solidFill>
              </a:rPr>
              <a:t> </a:t>
            </a:r>
            <a:r>
              <a:rPr lang="ro-RO" sz="1200" dirty="0" smtClean="0">
                <a:solidFill>
                  <a:schemeClr val="tx1"/>
                </a:solidFill>
              </a:rPr>
              <a:t>Întârzieri în finalizarea dosarelor depuse în baza legilor fondului funciar datorate activităţii defectuoase a Comisiilor Locale de Fond Funciar / Deblocarea situației prin organizarea de instruiri și ședințe tematice cu autoritățile locale respectiv prin acordarea unui stimulent financiar pentru personalul care activează în comisiile locale/colectivul de lucru/comisia județeană; </a:t>
            </a:r>
            <a:endParaRPr lang="en-US" sz="1200" dirty="0" smtClean="0">
              <a:solidFill>
                <a:schemeClr val="tx1"/>
              </a:solidFill>
            </a:endParaRPr>
          </a:p>
          <a:p>
            <a:pPr lvl="0" algn="just">
              <a:buFont typeface="Wingdings" pitchFamily="2" charset="2"/>
              <a:buChar char="Ø"/>
            </a:pPr>
            <a:r>
              <a:rPr lang="en-US" sz="1200" dirty="0" smtClean="0">
                <a:solidFill>
                  <a:schemeClr val="tx1"/>
                </a:solidFill>
              </a:rPr>
              <a:t> </a:t>
            </a:r>
            <a:r>
              <a:rPr lang="ro-RO" sz="1200" dirty="0" smtClean="0">
                <a:solidFill>
                  <a:schemeClr val="tx1"/>
                </a:solidFill>
              </a:rPr>
              <a:t>Menținerea unui număr ridicat de proceduri prealabile facultative privind nelegalitatea actelor administrative adoptate sau emise de autoritățile administrației publice locale / Remedierea situației prin participări la ședințele de consiliu local și activități de îndrumare a secretarilor generali ai </a:t>
            </a:r>
            <a:r>
              <a:rPr lang="ro-RO" sz="1200" dirty="0" err="1" smtClean="0">
                <a:solidFill>
                  <a:schemeClr val="tx1"/>
                </a:solidFill>
              </a:rPr>
              <a:t>UAT-lor</a:t>
            </a:r>
            <a:r>
              <a:rPr lang="ro-RO" sz="1200" dirty="0" smtClean="0">
                <a:solidFill>
                  <a:schemeClr val="tx1"/>
                </a:solidFill>
              </a:rPr>
              <a:t>. </a:t>
            </a:r>
            <a:endParaRPr lang="en-US" sz="1200" dirty="0" smtClean="0">
              <a:solidFill>
                <a:schemeClr val="tx1"/>
              </a:solidFill>
            </a:endParaRPr>
          </a:p>
          <a:p>
            <a:pPr lvl="0" algn="just">
              <a:buFont typeface="Wingdings" pitchFamily="2" charset="2"/>
              <a:buChar char="Ø"/>
            </a:pPr>
            <a:r>
              <a:rPr lang="en-US" sz="1200" dirty="0" smtClean="0">
                <a:solidFill>
                  <a:schemeClr val="tx1"/>
                </a:solidFill>
              </a:rPr>
              <a:t> </a:t>
            </a:r>
            <a:r>
              <a:rPr lang="ro-RO" sz="1200" dirty="0" smtClean="0">
                <a:solidFill>
                  <a:schemeClr val="tx1"/>
                </a:solidFill>
              </a:rPr>
              <a:t>Comunicarea dificilă cu autoritățile locale, în special în ce privește activitatea de soluționare a petițiilor și de realizare a sintezelor privind proiectele locale și serviciile publice locale /se vor realiza activități de identificare și de instruire cu personalul responsabil din cadrul aparatului primăriilor din județ. </a:t>
            </a:r>
            <a:endParaRPr lang="en-US" sz="1200" dirty="0" smtClean="0">
              <a:solidFill>
                <a:schemeClr val="tx1"/>
              </a:solidFill>
            </a:endParaRPr>
          </a:p>
          <a:p>
            <a:pPr lvl="0" algn="just">
              <a:buFont typeface="Wingdings" pitchFamily="2" charset="2"/>
              <a:buChar char="Ø"/>
            </a:pPr>
            <a:r>
              <a:rPr lang="en-US" sz="1200" dirty="0" smtClean="0">
                <a:solidFill>
                  <a:schemeClr val="tx1"/>
                </a:solidFill>
              </a:rPr>
              <a:t> </a:t>
            </a:r>
            <a:r>
              <a:rPr lang="ro-RO" sz="1200" dirty="0" smtClean="0">
                <a:solidFill>
                  <a:schemeClr val="tx1"/>
                </a:solidFill>
              </a:rPr>
              <a:t>Lipsa unei arhive operaționale privind actele adoptate ca urmare a aplicării legii fondului funciar care îngreunează activitatea Serviciului juridic și contencios administrativ</a:t>
            </a:r>
            <a:endParaRPr lang="vi-VN" sz="1700" i="1" dirty="0">
              <a:solidFill>
                <a:schemeClr val="tx1"/>
              </a:solidFill>
              <a:latin typeface="Times New Roman" pitchFamily="18" charset="0"/>
              <a:cs typeface="Times New Roman" pitchFamily="18" charset="0"/>
            </a:endParaRPr>
          </a:p>
        </p:txBody>
      </p:sp>
      <p:sp>
        <p:nvSpPr>
          <p:cNvPr id="2059" name="Rectangle 11"/>
          <p:cNvSpPr>
            <a:spLocks noChangeArrowheads="1"/>
          </p:cNvSpPr>
          <p:nvPr/>
        </p:nvSpPr>
        <p:spPr bwMode="auto">
          <a:xfrm>
            <a:off x="281354" y="-85597"/>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Tree>
    <p:extLst>
      <p:ext uri="{BB962C8B-B14F-4D97-AF65-F5344CB8AC3E}">
        <p14:creationId xmlns:p14="http://schemas.microsoft.com/office/powerpoint/2010/main" xmlns="" val="33456064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0" y="-228600"/>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93"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p:cNvSpPr>
            <p:nvPr/>
          </p:nvSpPr>
          <p:spPr bwMode="auto">
            <a:xfrm>
              <a:off x="2340" y="5273"/>
              <a:ext cx="5697" cy="5369"/>
            </a:xfrm>
            <a:custGeom>
              <a:avLst/>
              <a:gdLst/>
              <a:ahLst/>
              <a:cxnLst>
                <a:cxn ang="0">
                  <a:pos x="81" y="5295"/>
                </a:cxn>
                <a:cxn ang="0">
                  <a:pos x="1582" y="648"/>
                </a:cxn>
                <a:cxn ang="0">
                  <a:pos x="1420" y="1131"/>
                </a:cxn>
                <a:cxn ang="0">
                  <a:pos x="1472" y="718"/>
                </a:cxn>
                <a:cxn ang="0">
                  <a:pos x="1465" y="711"/>
                </a:cxn>
                <a:cxn ang="0">
                  <a:pos x="341" y="746"/>
                </a:cxn>
                <a:cxn ang="0">
                  <a:pos x="1397" y="1544"/>
                </a:cxn>
                <a:cxn ang="0">
                  <a:pos x="1047" y="2449"/>
                </a:cxn>
                <a:cxn ang="0">
                  <a:pos x="1397" y="1554"/>
                </a:cxn>
                <a:cxn ang="0">
                  <a:pos x="910" y="1381"/>
                </a:cxn>
                <a:cxn ang="0">
                  <a:pos x="958" y="2675"/>
                </a:cxn>
                <a:cxn ang="0">
                  <a:pos x="737" y="3242"/>
                </a:cxn>
                <a:cxn ang="0">
                  <a:pos x="442" y="2562"/>
                </a:cxn>
                <a:cxn ang="0">
                  <a:pos x="482" y="2562"/>
                </a:cxn>
                <a:cxn ang="0">
                  <a:pos x="2" y="3525"/>
                </a:cxn>
                <a:cxn ang="0">
                  <a:pos x="638" y="3873"/>
                </a:cxn>
                <a:cxn ang="0">
                  <a:pos x="644" y="3883"/>
                </a:cxn>
                <a:cxn ang="0">
                  <a:pos x="738" y="3658"/>
                </a:cxn>
                <a:cxn ang="0">
                  <a:pos x="595" y="3631"/>
                </a:cxn>
                <a:cxn ang="0">
                  <a:pos x="1052" y="2460"/>
                </a:cxn>
                <a:cxn ang="0">
                  <a:pos x="1057" y="2449"/>
                </a:cxn>
                <a:cxn ang="0">
                  <a:pos x="1409" y="1548"/>
                </a:cxn>
                <a:cxn ang="0">
                  <a:pos x="1548" y="1178"/>
                </a:cxn>
                <a:cxn ang="0">
                  <a:pos x="1576" y="666"/>
                </a:cxn>
                <a:cxn ang="0">
                  <a:pos x="1952" y="446"/>
                </a:cxn>
                <a:cxn ang="0">
                  <a:pos x="1673" y="1073"/>
                </a:cxn>
                <a:cxn ang="0">
                  <a:pos x="1952" y="446"/>
                </a:cxn>
                <a:cxn ang="0">
                  <a:pos x="1694" y="1073"/>
                </a:cxn>
                <a:cxn ang="0">
                  <a:pos x="1962" y="456"/>
                </a:cxn>
                <a:cxn ang="0">
                  <a:pos x="1882" y="5348"/>
                </a:cxn>
                <a:cxn ang="0">
                  <a:pos x="1144" y="5343"/>
                </a:cxn>
                <a:cxn ang="0">
                  <a:pos x="2049" y="5344"/>
                </a:cxn>
                <a:cxn ang="0">
                  <a:pos x="2535" y="139"/>
                </a:cxn>
                <a:cxn ang="0">
                  <a:pos x="2441" y="191"/>
                </a:cxn>
                <a:cxn ang="0">
                  <a:pos x="2433" y="184"/>
                </a:cxn>
                <a:cxn ang="0">
                  <a:pos x="2360" y="754"/>
                </a:cxn>
                <a:cxn ang="0">
                  <a:pos x="2550" y="121"/>
                </a:cxn>
                <a:cxn ang="0">
                  <a:pos x="2757" y="18"/>
                </a:cxn>
                <a:cxn ang="0">
                  <a:pos x="2646" y="79"/>
                </a:cxn>
                <a:cxn ang="0">
                  <a:pos x="2638" y="73"/>
                </a:cxn>
                <a:cxn ang="0">
                  <a:pos x="2485" y="695"/>
                </a:cxn>
                <a:cxn ang="0">
                  <a:pos x="2772" y="0"/>
                </a:cxn>
                <a:cxn ang="0">
                  <a:pos x="2049" y="5344"/>
                </a:cxn>
                <a:cxn ang="0">
                  <a:pos x="3263" y="5309"/>
                </a:cxn>
                <a:cxn ang="0">
                  <a:pos x="2815" y="5313"/>
                </a:cxn>
                <a:cxn ang="0">
                  <a:pos x="3283" y="5310"/>
                </a:cxn>
                <a:cxn ang="0">
                  <a:pos x="3332" y="5311"/>
                </a:cxn>
                <a:cxn ang="0">
                  <a:pos x="3838" y="5327"/>
                </a:cxn>
                <a:cxn ang="0">
                  <a:pos x="5358" y="3848"/>
                </a:cxn>
                <a:cxn ang="0">
                  <a:pos x="5353" y="3855"/>
                </a:cxn>
                <a:cxn ang="0">
                  <a:pos x="4125" y="5300"/>
                </a:cxn>
                <a:cxn ang="0">
                  <a:pos x="5696" y="3831"/>
                </a:cxn>
              </a:cxnLst>
              <a:rect l="0" t="0" r="r" b="b"/>
              <a:pathLst>
                <a:path w="5697" h="5369">
                  <a:moveTo>
                    <a:pt x="1144" y="5343"/>
                  </a:moveTo>
                  <a:lnTo>
                    <a:pt x="81" y="5285"/>
                  </a:lnTo>
                  <a:lnTo>
                    <a:pt x="81" y="5295"/>
                  </a:lnTo>
                  <a:lnTo>
                    <a:pt x="385" y="5311"/>
                  </a:lnTo>
                  <a:lnTo>
                    <a:pt x="1144" y="5343"/>
                  </a:lnTo>
                  <a:close/>
                  <a:moveTo>
                    <a:pt x="1582" y="648"/>
                  </a:moveTo>
                  <a:lnTo>
                    <a:pt x="1566" y="656"/>
                  </a:lnTo>
                  <a:lnTo>
                    <a:pt x="1566" y="666"/>
                  </a:lnTo>
                  <a:lnTo>
                    <a:pt x="1420" y="1131"/>
                  </a:lnTo>
                  <a:lnTo>
                    <a:pt x="1359" y="1109"/>
                  </a:lnTo>
                  <a:lnTo>
                    <a:pt x="1346" y="1104"/>
                  </a:lnTo>
                  <a:lnTo>
                    <a:pt x="1472" y="718"/>
                  </a:lnTo>
                  <a:lnTo>
                    <a:pt x="1566" y="666"/>
                  </a:lnTo>
                  <a:lnTo>
                    <a:pt x="1566" y="656"/>
                  </a:lnTo>
                  <a:lnTo>
                    <a:pt x="1465" y="711"/>
                  </a:lnTo>
                  <a:lnTo>
                    <a:pt x="1337" y="1101"/>
                  </a:lnTo>
                  <a:lnTo>
                    <a:pt x="345" y="738"/>
                  </a:lnTo>
                  <a:lnTo>
                    <a:pt x="341" y="746"/>
                  </a:lnTo>
                  <a:lnTo>
                    <a:pt x="1541" y="1185"/>
                  </a:lnTo>
                  <a:lnTo>
                    <a:pt x="1400" y="1545"/>
                  </a:lnTo>
                  <a:lnTo>
                    <a:pt x="1397" y="1544"/>
                  </a:lnTo>
                  <a:lnTo>
                    <a:pt x="1397" y="1554"/>
                  </a:lnTo>
                  <a:lnTo>
                    <a:pt x="1047" y="2449"/>
                  </a:lnTo>
                  <a:lnTo>
                    <a:pt x="540" y="2308"/>
                  </a:lnTo>
                  <a:lnTo>
                    <a:pt x="915" y="1393"/>
                  </a:lnTo>
                  <a:lnTo>
                    <a:pt x="1397" y="1554"/>
                  </a:lnTo>
                  <a:lnTo>
                    <a:pt x="1397" y="1544"/>
                  </a:lnTo>
                  <a:lnTo>
                    <a:pt x="944" y="1393"/>
                  </a:lnTo>
                  <a:lnTo>
                    <a:pt x="910" y="1381"/>
                  </a:lnTo>
                  <a:lnTo>
                    <a:pt x="528" y="2314"/>
                  </a:lnTo>
                  <a:lnTo>
                    <a:pt x="1043" y="2458"/>
                  </a:lnTo>
                  <a:lnTo>
                    <a:pt x="958" y="2675"/>
                  </a:lnTo>
                  <a:lnTo>
                    <a:pt x="955" y="2674"/>
                  </a:lnTo>
                  <a:lnTo>
                    <a:pt x="955" y="2684"/>
                  </a:lnTo>
                  <a:lnTo>
                    <a:pt x="737" y="3242"/>
                  </a:lnTo>
                  <a:lnTo>
                    <a:pt x="585" y="3631"/>
                  </a:lnTo>
                  <a:lnTo>
                    <a:pt x="61" y="3536"/>
                  </a:lnTo>
                  <a:lnTo>
                    <a:pt x="442" y="2562"/>
                  </a:lnTo>
                  <a:lnTo>
                    <a:pt x="955" y="2684"/>
                  </a:lnTo>
                  <a:lnTo>
                    <a:pt x="955" y="2674"/>
                  </a:lnTo>
                  <a:lnTo>
                    <a:pt x="482" y="2562"/>
                  </a:lnTo>
                  <a:lnTo>
                    <a:pt x="437" y="2551"/>
                  </a:lnTo>
                  <a:lnTo>
                    <a:pt x="52" y="3534"/>
                  </a:lnTo>
                  <a:lnTo>
                    <a:pt x="2" y="3525"/>
                  </a:lnTo>
                  <a:lnTo>
                    <a:pt x="0" y="3534"/>
                  </a:lnTo>
                  <a:lnTo>
                    <a:pt x="731" y="3666"/>
                  </a:lnTo>
                  <a:lnTo>
                    <a:pt x="638" y="3873"/>
                  </a:lnTo>
                  <a:lnTo>
                    <a:pt x="1" y="3801"/>
                  </a:lnTo>
                  <a:lnTo>
                    <a:pt x="0" y="3810"/>
                  </a:lnTo>
                  <a:lnTo>
                    <a:pt x="644" y="3883"/>
                  </a:lnTo>
                  <a:lnTo>
                    <a:pt x="742" y="3665"/>
                  </a:lnTo>
                  <a:lnTo>
                    <a:pt x="737" y="3663"/>
                  </a:lnTo>
                  <a:lnTo>
                    <a:pt x="738" y="3658"/>
                  </a:lnTo>
                  <a:lnTo>
                    <a:pt x="594" y="3632"/>
                  </a:lnTo>
                  <a:lnTo>
                    <a:pt x="595" y="3631"/>
                  </a:lnTo>
                  <a:lnTo>
                    <a:pt x="967" y="2677"/>
                  </a:lnTo>
                  <a:lnTo>
                    <a:pt x="1052" y="2460"/>
                  </a:lnTo>
                  <a:lnTo>
                    <a:pt x="1054" y="2455"/>
                  </a:lnTo>
                  <a:lnTo>
                    <a:pt x="1057" y="2449"/>
                  </a:lnTo>
                  <a:lnTo>
                    <a:pt x="1111" y="2311"/>
                  </a:lnTo>
                  <a:lnTo>
                    <a:pt x="1409" y="1548"/>
                  </a:lnTo>
                  <a:lnTo>
                    <a:pt x="1551" y="1184"/>
                  </a:lnTo>
                  <a:lnTo>
                    <a:pt x="1547" y="1183"/>
                  </a:lnTo>
                  <a:lnTo>
                    <a:pt x="1548" y="1178"/>
                  </a:lnTo>
                  <a:lnTo>
                    <a:pt x="1429" y="1134"/>
                  </a:lnTo>
                  <a:lnTo>
                    <a:pt x="1430" y="1131"/>
                  </a:lnTo>
                  <a:lnTo>
                    <a:pt x="1576" y="666"/>
                  </a:lnTo>
                  <a:lnTo>
                    <a:pt x="1582" y="648"/>
                  </a:lnTo>
                  <a:close/>
                  <a:moveTo>
                    <a:pt x="1968" y="438"/>
                  </a:moveTo>
                  <a:lnTo>
                    <a:pt x="1952" y="446"/>
                  </a:lnTo>
                  <a:lnTo>
                    <a:pt x="1952" y="456"/>
                  </a:lnTo>
                  <a:lnTo>
                    <a:pt x="1773" y="1025"/>
                  </a:lnTo>
                  <a:lnTo>
                    <a:pt x="1673" y="1073"/>
                  </a:lnTo>
                  <a:lnTo>
                    <a:pt x="1858" y="508"/>
                  </a:lnTo>
                  <a:lnTo>
                    <a:pt x="1952" y="456"/>
                  </a:lnTo>
                  <a:lnTo>
                    <a:pt x="1952" y="446"/>
                  </a:lnTo>
                  <a:lnTo>
                    <a:pt x="1851" y="501"/>
                  </a:lnTo>
                  <a:lnTo>
                    <a:pt x="1658" y="1090"/>
                  </a:lnTo>
                  <a:lnTo>
                    <a:pt x="1694" y="1073"/>
                  </a:lnTo>
                  <a:lnTo>
                    <a:pt x="1781" y="1031"/>
                  </a:lnTo>
                  <a:lnTo>
                    <a:pt x="1851" y="809"/>
                  </a:lnTo>
                  <a:lnTo>
                    <a:pt x="1962" y="456"/>
                  </a:lnTo>
                  <a:lnTo>
                    <a:pt x="1968" y="438"/>
                  </a:lnTo>
                  <a:close/>
                  <a:moveTo>
                    <a:pt x="2049" y="5344"/>
                  </a:moveTo>
                  <a:lnTo>
                    <a:pt x="1882" y="5348"/>
                  </a:lnTo>
                  <a:lnTo>
                    <a:pt x="1609" y="5350"/>
                  </a:lnTo>
                  <a:lnTo>
                    <a:pt x="1338" y="5348"/>
                  </a:lnTo>
                  <a:lnTo>
                    <a:pt x="1144" y="5343"/>
                  </a:lnTo>
                  <a:lnTo>
                    <a:pt x="1600" y="5368"/>
                  </a:lnTo>
                  <a:lnTo>
                    <a:pt x="1931" y="5350"/>
                  </a:lnTo>
                  <a:lnTo>
                    <a:pt x="2049" y="5344"/>
                  </a:lnTo>
                  <a:close/>
                  <a:moveTo>
                    <a:pt x="2550" y="121"/>
                  </a:moveTo>
                  <a:lnTo>
                    <a:pt x="2535" y="129"/>
                  </a:lnTo>
                  <a:lnTo>
                    <a:pt x="2535" y="139"/>
                  </a:lnTo>
                  <a:lnTo>
                    <a:pt x="2352" y="748"/>
                  </a:lnTo>
                  <a:lnTo>
                    <a:pt x="2252" y="796"/>
                  </a:lnTo>
                  <a:lnTo>
                    <a:pt x="2441" y="191"/>
                  </a:lnTo>
                  <a:lnTo>
                    <a:pt x="2535" y="139"/>
                  </a:lnTo>
                  <a:lnTo>
                    <a:pt x="2535" y="129"/>
                  </a:lnTo>
                  <a:lnTo>
                    <a:pt x="2433" y="184"/>
                  </a:lnTo>
                  <a:lnTo>
                    <a:pt x="2237" y="813"/>
                  </a:lnTo>
                  <a:lnTo>
                    <a:pt x="2273" y="796"/>
                  </a:lnTo>
                  <a:lnTo>
                    <a:pt x="2360" y="754"/>
                  </a:lnTo>
                  <a:lnTo>
                    <a:pt x="2384" y="675"/>
                  </a:lnTo>
                  <a:lnTo>
                    <a:pt x="2545" y="139"/>
                  </a:lnTo>
                  <a:lnTo>
                    <a:pt x="2550" y="121"/>
                  </a:lnTo>
                  <a:close/>
                  <a:moveTo>
                    <a:pt x="2772" y="0"/>
                  </a:moveTo>
                  <a:lnTo>
                    <a:pt x="2757" y="8"/>
                  </a:lnTo>
                  <a:lnTo>
                    <a:pt x="2757" y="18"/>
                  </a:lnTo>
                  <a:lnTo>
                    <a:pt x="2567" y="645"/>
                  </a:lnTo>
                  <a:lnTo>
                    <a:pt x="2464" y="695"/>
                  </a:lnTo>
                  <a:lnTo>
                    <a:pt x="2646" y="79"/>
                  </a:lnTo>
                  <a:lnTo>
                    <a:pt x="2757" y="18"/>
                  </a:lnTo>
                  <a:lnTo>
                    <a:pt x="2757" y="8"/>
                  </a:lnTo>
                  <a:lnTo>
                    <a:pt x="2638" y="73"/>
                  </a:lnTo>
                  <a:lnTo>
                    <a:pt x="2614" y="153"/>
                  </a:lnTo>
                  <a:lnTo>
                    <a:pt x="2449" y="712"/>
                  </a:lnTo>
                  <a:lnTo>
                    <a:pt x="2485" y="695"/>
                  </a:lnTo>
                  <a:lnTo>
                    <a:pt x="2575" y="651"/>
                  </a:lnTo>
                  <a:lnTo>
                    <a:pt x="2766" y="18"/>
                  </a:lnTo>
                  <a:lnTo>
                    <a:pt x="2772" y="0"/>
                  </a:lnTo>
                  <a:close/>
                  <a:moveTo>
                    <a:pt x="2815" y="5313"/>
                  </a:moveTo>
                  <a:lnTo>
                    <a:pt x="2591" y="5319"/>
                  </a:lnTo>
                  <a:lnTo>
                    <a:pt x="2049" y="5344"/>
                  </a:lnTo>
                  <a:lnTo>
                    <a:pt x="2815" y="5313"/>
                  </a:lnTo>
                  <a:close/>
                  <a:moveTo>
                    <a:pt x="3283" y="5310"/>
                  </a:moveTo>
                  <a:lnTo>
                    <a:pt x="3263" y="5309"/>
                  </a:lnTo>
                  <a:lnTo>
                    <a:pt x="3063" y="5300"/>
                  </a:lnTo>
                  <a:lnTo>
                    <a:pt x="2855" y="5311"/>
                  </a:lnTo>
                  <a:lnTo>
                    <a:pt x="2815" y="5313"/>
                  </a:lnTo>
                  <a:lnTo>
                    <a:pt x="3030" y="5309"/>
                  </a:lnTo>
                  <a:lnTo>
                    <a:pt x="3137" y="5309"/>
                  </a:lnTo>
                  <a:lnTo>
                    <a:pt x="3283" y="5310"/>
                  </a:lnTo>
                  <a:close/>
                  <a:moveTo>
                    <a:pt x="3838" y="5327"/>
                  </a:moveTo>
                  <a:lnTo>
                    <a:pt x="3575" y="5316"/>
                  </a:lnTo>
                  <a:lnTo>
                    <a:pt x="3332" y="5311"/>
                  </a:lnTo>
                  <a:lnTo>
                    <a:pt x="3283" y="5310"/>
                  </a:lnTo>
                  <a:lnTo>
                    <a:pt x="3837" y="5336"/>
                  </a:lnTo>
                  <a:lnTo>
                    <a:pt x="3838" y="5327"/>
                  </a:lnTo>
                  <a:close/>
                  <a:moveTo>
                    <a:pt x="5696" y="3831"/>
                  </a:moveTo>
                  <a:lnTo>
                    <a:pt x="5695" y="3822"/>
                  </a:lnTo>
                  <a:lnTo>
                    <a:pt x="5358" y="3848"/>
                  </a:lnTo>
                  <a:lnTo>
                    <a:pt x="4417" y="3496"/>
                  </a:lnTo>
                  <a:lnTo>
                    <a:pt x="4414" y="3504"/>
                  </a:lnTo>
                  <a:lnTo>
                    <a:pt x="5353" y="3855"/>
                  </a:lnTo>
                  <a:lnTo>
                    <a:pt x="5216" y="5241"/>
                  </a:lnTo>
                  <a:lnTo>
                    <a:pt x="4125" y="5291"/>
                  </a:lnTo>
                  <a:lnTo>
                    <a:pt x="4125" y="5300"/>
                  </a:lnTo>
                  <a:lnTo>
                    <a:pt x="5225" y="5250"/>
                  </a:lnTo>
                  <a:lnTo>
                    <a:pt x="5362" y="3856"/>
                  </a:lnTo>
                  <a:lnTo>
                    <a:pt x="5696" y="3831"/>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3" name="AutoShape 5"/>
            <p:cNvSpPr>
              <a:spLocks/>
            </p:cNvSpPr>
            <p:nvPr/>
          </p:nvSpPr>
          <p:spPr bwMode="auto">
            <a:xfrm>
              <a:off x="2448" y="3182"/>
              <a:ext cx="11133" cy="6819"/>
            </a:xfrm>
            <a:custGeom>
              <a:avLst/>
              <a:gdLst/>
              <a:ahLst/>
              <a:cxnLst>
                <a:cxn ang="0">
                  <a:pos x="0" y="6816"/>
                </a:cxn>
                <a:cxn ang="0">
                  <a:pos x="731" y="5964"/>
                </a:cxn>
                <a:cxn ang="0">
                  <a:pos x="301" y="6795"/>
                </a:cxn>
                <a:cxn ang="0">
                  <a:pos x="594" y="5993"/>
                </a:cxn>
                <a:cxn ang="0">
                  <a:pos x="727" y="5976"/>
                </a:cxn>
                <a:cxn ang="0">
                  <a:pos x="1142" y="4680"/>
                </a:cxn>
                <a:cxn ang="0">
                  <a:pos x="1142" y="4680"/>
                </a:cxn>
                <a:cxn ang="0">
                  <a:pos x="740" y="5471"/>
                </a:cxn>
                <a:cxn ang="0">
                  <a:pos x="1157" y="4666"/>
                </a:cxn>
                <a:cxn ang="0">
                  <a:pos x="1135" y="5365"/>
                </a:cxn>
                <a:cxn ang="0">
                  <a:pos x="1383" y="4593"/>
                </a:cxn>
                <a:cxn ang="0">
                  <a:pos x="1142" y="5372"/>
                </a:cxn>
                <a:cxn ang="0">
                  <a:pos x="1468" y="5818"/>
                </a:cxn>
                <a:cxn ang="0">
                  <a:pos x="1308" y="5866"/>
                </a:cxn>
                <a:cxn ang="0">
                  <a:pos x="982" y="6805"/>
                </a:cxn>
                <a:cxn ang="0">
                  <a:pos x="1482" y="5814"/>
                </a:cxn>
                <a:cxn ang="0">
                  <a:pos x="1271" y="4216"/>
                </a:cxn>
                <a:cxn ang="0">
                  <a:pos x="1514" y="3517"/>
                </a:cxn>
                <a:cxn ang="0">
                  <a:pos x="1278" y="4223"/>
                </a:cxn>
                <a:cxn ang="0">
                  <a:pos x="1728" y="3417"/>
                </a:cxn>
                <a:cxn ang="0">
                  <a:pos x="1395" y="4163"/>
                </a:cxn>
                <a:cxn ang="0">
                  <a:pos x="1615" y="3469"/>
                </a:cxn>
                <a:cxn ang="0">
                  <a:pos x="1552" y="3969"/>
                </a:cxn>
                <a:cxn ang="0">
                  <a:pos x="1783" y="4464"/>
                </a:cxn>
                <a:cxn ang="0">
                  <a:pos x="1671" y="4509"/>
                </a:cxn>
                <a:cxn ang="0">
                  <a:pos x="1417" y="5305"/>
                </a:cxn>
                <a:cxn ang="0">
                  <a:pos x="1796" y="4459"/>
                </a:cxn>
                <a:cxn ang="0">
                  <a:pos x="1816" y="3983"/>
                </a:cxn>
                <a:cxn ang="0">
                  <a:pos x="2031" y="3275"/>
                </a:cxn>
                <a:cxn ang="0">
                  <a:pos x="1823" y="3989"/>
                </a:cxn>
                <a:cxn ang="0">
                  <a:pos x="2042" y="4380"/>
                </a:cxn>
                <a:cxn ang="0">
                  <a:pos x="1930" y="4426"/>
                </a:cxn>
                <a:cxn ang="0">
                  <a:pos x="1900" y="4493"/>
                </a:cxn>
                <a:cxn ang="0">
                  <a:pos x="2051" y="4389"/>
                </a:cxn>
                <a:cxn ang="0">
                  <a:pos x="2231" y="3192"/>
                </a:cxn>
                <a:cxn ang="0">
                  <a:pos x="2231" y="3192"/>
                </a:cxn>
                <a:cxn ang="0">
                  <a:pos x="1898" y="3957"/>
                </a:cxn>
                <a:cxn ang="0">
                  <a:pos x="2246" y="3175"/>
                </a:cxn>
                <a:cxn ang="0">
                  <a:pos x="7480" y="4599"/>
                </a:cxn>
                <a:cxn ang="0">
                  <a:pos x="7471" y="2945"/>
                </a:cxn>
                <a:cxn ang="0">
                  <a:pos x="7862" y="531"/>
                </a:cxn>
                <a:cxn ang="0">
                  <a:pos x="7936" y="2804"/>
                </a:cxn>
                <a:cxn ang="0">
                  <a:pos x="7936" y="2804"/>
                </a:cxn>
                <a:cxn ang="0">
                  <a:pos x="7961" y="1614"/>
                </a:cxn>
                <a:cxn ang="0">
                  <a:pos x="7972" y="1913"/>
                </a:cxn>
                <a:cxn ang="0">
                  <a:pos x="8332" y="300"/>
                </a:cxn>
                <a:cxn ang="0">
                  <a:pos x="8497" y="1407"/>
                </a:cxn>
                <a:cxn ang="0">
                  <a:pos x="8497" y="1407"/>
                </a:cxn>
                <a:cxn ang="0">
                  <a:pos x="8495" y="2635"/>
                </a:cxn>
                <a:cxn ang="0">
                  <a:pos x="8513" y="1710"/>
                </a:cxn>
                <a:cxn ang="0">
                  <a:pos x="8867" y="31"/>
                </a:cxn>
                <a:cxn ang="0">
                  <a:pos x="9072" y="1179"/>
                </a:cxn>
                <a:cxn ang="0">
                  <a:pos x="9072" y="1179"/>
                </a:cxn>
                <a:cxn ang="0">
                  <a:pos x="9130" y="2446"/>
                </a:cxn>
                <a:cxn ang="0">
                  <a:pos x="9100" y="1490"/>
                </a:cxn>
                <a:cxn ang="0">
                  <a:pos x="10455" y="1000"/>
                </a:cxn>
                <a:cxn ang="0">
                  <a:pos x="10862" y="2990"/>
                </a:cxn>
                <a:cxn ang="0">
                  <a:pos x="10862" y="2990"/>
                </a:cxn>
                <a:cxn ang="0">
                  <a:pos x="11124" y="4319"/>
                </a:cxn>
              </a:cxnLst>
              <a:rect l="0" t="0" r="r" b="b"/>
              <a:pathLst>
                <a:path w="11133" h="6819">
                  <a:moveTo>
                    <a:pt x="533" y="5974"/>
                  </a:moveTo>
                  <a:lnTo>
                    <a:pt x="532" y="5965"/>
                  </a:lnTo>
                  <a:lnTo>
                    <a:pt x="328" y="5992"/>
                  </a:lnTo>
                  <a:lnTo>
                    <a:pt x="0" y="6816"/>
                  </a:lnTo>
                  <a:lnTo>
                    <a:pt x="9" y="6819"/>
                  </a:lnTo>
                  <a:lnTo>
                    <a:pt x="335" y="6000"/>
                  </a:lnTo>
                  <a:lnTo>
                    <a:pt x="533" y="5974"/>
                  </a:lnTo>
                  <a:close/>
                  <a:moveTo>
                    <a:pt x="731" y="5964"/>
                  </a:moveTo>
                  <a:lnTo>
                    <a:pt x="717" y="5967"/>
                  </a:lnTo>
                  <a:lnTo>
                    <a:pt x="717" y="5976"/>
                  </a:lnTo>
                  <a:lnTo>
                    <a:pt x="430" y="6784"/>
                  </a:lnTo>
                  <a:lnTo>
                    <a:pt x="301" y="6795"/>
                  </a:lnTo>
                  <a:lnTo>
                    <a:pt x="601" y="6001"/>
                  </a:lnTo>
                  <a:lnTo>
                    <a:pt x="717" y="5976"/>
                  </a:lnTo>
                  <a:lnTo>
                    <a:pt x="717" y="5967"/>
                  </a:lnTo>
                  <a:lnTo>
                    <a:pt x="594" y="5993"/>
                  </a:lnTo>
                  <a:lnTo>
                    <a:pt x="287" y="6806"/>
                  </a:lnTo>
                  <a:lnTo>
                    <a:pt x="407" y="6795"/>
                  </a:lnTo>
                  <a:lnTo>
                    <a:pt x="436" y="6793"/>
                  </a:lnTo>
                  <a:lnTo>
                    <a:pt x="727" y="5976"/>
                  </a:lnTo>
                  <a:lnTo>
                    <a:pt x="731" y="5964"/>
                  </a:lnTo>
                  <a:close/>
                  <a:moveTo>
                    <a:pt x="1157" y="4666"/>
                  </a:moveTo>
                  <a:lnTo>
                    <a:pt x="1142" y="4671"/>
                  </a:lnTo>
                  <a:lnTo>
                    <a:pt x="1142" y="4680"/>
                  </a:lnTo>
                  <a:lnTo>
                    <a:pt x="883" y="5427"/>
                  </a:lnTo>
                  <a:lnTo>
                    <a:pt x="755" y="5458"/>
                  </a:lnTo>
                  <a:lnTo>
                    <a:pt x="1031" y="4716"/>
                  </a:lnTo>
                  <a:lnTo>
                    <a:pt x="1142" y="4680"/>
                  </a:lnTo>
                  <a:lnTo>
                    <a:pt x="1142" y="4671"/>
                  </a:lnTo>
                  <a:lnTo>
                    <a:pt x="1024" y="4709"/>
                  </a:lnTo>
                  <a:lnTo>
                    <a:pt x="995" y="4785"/>
                  </a:lnTo>
                  <a:lnTo>
                    <a:pt x="740" y="5471"/>
                  </a:lnTo>
                  <a:lnTo>
                    <a:pt x="793" y="5458"/>
                  </a:lnTo>
                  <a:lnTo>
                    <a:pt x="890" y="5434"/>
                  </a:lnTo>
                  <a:lnTo>
                    <a:pt x="1152" y="4680"/>
                  </a:lnTo>
                  <a:lnTo>
                    <a:pt x="1157" y="4666"/>
                  </a:lnTo>
                  <a:close/>
                  <a:moveTo>
                    <a:pt x="1397" y="4588"/>
                  </a:moveTo>
                  <a:lnTo>
                    <a:pt x="1383" y="4593"/>
                  </a:lnTo>
                  <a:lnTo>
                    <a:pt x="1383" y="4602"/>
                  </a:lnTo>
                  <a:lnTo>
                    <a:pt x="1135" y="5365"/>
                  </a:lnTo>
                  <a:lnTo>
                    <a:pt x="1006" y="5396"/>
                  </a:lnTo>
                  <a:lnTo>
                    <a:pt x="1271" y="4639"/>
                  </a:lnTo>
                  <a:lnTo>
                    <a:pt x="1383" y="4602"/>
                  </a:lnTo>
                  <a:lnTo>
                    <a:pt x="1383" y="4593"/>
                  </a:lnTo>
                  <a:lnTo>
                    <a:pt x="1264" y="4631"/>
                  </a:lnTo>
                  <a:lnTo>
                    <a:pt x="992" y="5409"/>
                  </a:lnTo>
                  <a:lnTo>
                    <a:pt x="1045" y="5396"/>
                  </a:lnTo>
                  <a:lnTo>
                    <a:pt x="1142" y="5372"/>
                  </a:lnTo>
                  <a:lnTo>
                    <a:pt x="1392" y="4602"/>
                  </a:lnTo>
                  <a:lnTo>
                    <a:pt x="1397" y="4588"/>
                  </a:lnTo>
                  <a:close/>
                  <a:moveTo>
                    <a:pt x="1482" y="5814"/>
                  </a:moveTo>
                  <a:lnTo>
                    <a:pt x="1468" y="5818"/>
                  </a:lnTo>
                  <a:lnTo>
                    <a:pt x="1468" y="5827"/>
                  </a:lnTo>
                  <a:lnTo>
                    <a:pt x="1157" y="6784"/>
                  </a:lnTo>
                  <a:lnTo>
                    <a:pt x="995" y="6795"/>
                  </a:lnTo>
                  <a:lnTo>
                    <a:pt x="1308" y="5866"/>
                  </a:lnTo>
                  <a:lnTo>
                    <a:pt x="1468" y="5827"/>
                  </a:lnTo>
                  <a:lnTo>
                    <a:pt x="1468" y="5818"/>
                  </a:lnTo>
                  <a:lnTo>
                    <a:pt x="1301" y="5859"/>
                  </a:lnTo>
                  <a:lnTo>
                    <a:pt x="982" y="6805"/>
                  </a:lnTo>
                  <a:lnTo>
                    <a:pt x="1126" y="6795"/>
                  </a:lnTo>
                  <a:lnTo>
                    <a:pt x="1164" y="6793"/>
                  </a:lnTo>
                  <a:lnTo>
                    <a:pt x="1478" y="5827"/>
                  </a:lnTo>
                  <a:lnTo>
                    <a:pt x="1482" y="5814"/>
                  </a:lnTo>
                  <a:close/>
                  <a:moveTo>
                    <a:pt x="1530" y="3509"/>
                  </a:moveTo>
                  <a:lnTo>
                    <a:pt x="1514" y="3517"/>
                  </a:lnTo>
                  <a:lnTo>
                    <a:pt x="1514" y="3527"/>
                  </a:lnTo>
                  <a:lnTo>
                    <a:pt x="1271" y="4216"/>
                  </a:lnTo>
                  <a:lnTo>
                    <a:pt x="1172" y="4259"/>
                  </a:lnTo>
                  <a:lnTo>
                    <a:pt x="1424" y="3569"/>
                  </a:lnTo>
                  <a:lnTo>
                    <a:pt x="1514" y="3527"/>
                  </a:lnTo>
                  <a:lnTo>
                    <a:pt x="1514" y="3517"/>
                  </a:lnTo>
                  <a:lnTo>
                    <a:pt x="1417" y="3562"/>
                  </a:lnTo>
                  <a:lnTo>
                    <a:pt x="1156" y="4275"/>
                  </a:lnTo>
                  <a:lnTo>
                    <a:pt x="1195" y="4259"/>
                  </a:lnTo>
                  <a:lnTo>
                    <a:pt x="1278" y="4223"/>
                  </a:lnTo>
                  <a:lnTo>
                    <a:pt x="1390" y="3906"/>
                  </a:lnTo>
                  <a:lnTo>
                    <a:pt x="1524" y="3527"/>
                  </a:lnTo>
                  <a:lnTo>
                    <a:pt x="1530" y="3509"/>
                  </a:lnTo>
                  <a:close/>
                  <a:moveTo>
                    <a:pt x="1728" y="3417"/>
                  </a:moveTo>
                  <a:lnTo>
                    <a:pt x="1713" y="3424"/>
                  </a:lnTo>
                  <a:lnTo>
                    <a:pt x="1713" y="3434"/>
                  </a:lnTo>
                  <a:lnTo>
                    <a:pt x="1494" y="4121"/>
                  </a:lnTo>
                  <a:lnTo>
                    <a:pt x="1395" y="4163"/>
                  </a:lnTo>
                  <a:lnTo>
                    <a:pt x="1623" y="3476"/>
                  </a:lnTo>
                  <a:lnTo>
                    <a:pt x="1713" y="3434"/>
                  </a:lnTo>
                  <a:lnTo>
                    <a:pt x="1713" y="3424"/>
                  </a:lnTo>
                  <a:lnTo>
                    <a:pt x="1615" y="3469"/>
                  </a:lnTo>
                  <a:lnTo>
                    <a:pt x="1380" y="4179"/>
                  </a:lnTo>
                  <a:lnTo>
                    <a:pt x="1418" y="4163"/>
                  </a:lnTo>
                  <a:lnTo>
                    <a:pt x="1501" y="4127"/>
                  </a:lnTo>
                  <a:lnTo>
                    <a:pt x="1552" y="3969"/>
                  </a:lnTo>
                  <a:lnTo>
                    <a:pt x="1722" y="3434"/>
                  </a:lnTo>
                  <a:lnTo>
                    <a:pt x="1728" y="3417"/>
                  </a:lnTo>
                  <a:close/>
                  <a:moveTo>
                    <a:pt x="1796" y="4459"/>
                  </a:moveTo>
                  <a:lnTo>
                    <a:pt x="1783" y="4464"/>
                  </a:lnTo>
                  <a:lnTo>
                    <a:pt x="1783" y="4473"/>
                  </a:lnTo>
                  <a:lnTo>
                    <a:pt x="1559" y="5260"/>
                  </a:lnTo>
                  <a:lnTo>
                    <a:pt x="1430" y="5292"/>
                  </a:lnTo>
                  <a:lnTo>
                    <a:pt x="1671" y="4509"/>
                  </a:lnTo>
                  <a:lnTo>
                    <a:pt x="1783" y="4473"/>
                  </a:lnTo>
                  <a:lnTo>
                    <a:pt x="1783" y="4464"/>
                  </a:lnTo>
                  <a:lnTo>
                    <a:pt x="1663" y="4502"/>
                  </a:lnTo>
                  <a:lnTo>
                    <a:pt x="1417" y="5305"/>
                  </a:lnTo>
                  <a:lnTo>
                    <a:pt x="1468" y="5292"/>
                  </a:lnTo>
                  <a:lnTo>
                    <a:pt x="1566" y="5268"/>
                  </a:lnTo>
                  <a:lnTo>
                    <a:pt x="1792" y="4473"/>
                  </a:lnTo>
                  <a:lnTo>
                    <a:pt x="1796" y="4459"/>
                  </a:lnTo>
                  <a:close/>
                  <a:moveTo>
                    <a:pt x="2045" y="3268"/>
                  </a:moveTo>
                  <a:lnTo>
                    <a:pt x="2031" y="3275"/>
                  </a:lnTo>
                  <a:lnTo>
                    <a:pt x="2031" y="3285"/>
                  </a:lnTo>
                  <a:lnTo>
                    <a:pt x="1816" y="3983"/>
                  </a:lnTo>
                  <a:lnTo>
                    <a:pt x="1712" y="4027"/>
                  </a:lnTo>
                  <a:lnTo>
                    <a:pt x="1944" y="3326"/>
                  </a:lnTo>
                  <a:lnTo>
                    <a:pt x="2031" y="3285"/>
                  </a:lnTo>
                  <a:lnTo>
                    <a:pt x="2031" y="3275"/>
                  </a:lnTo>
                  <a:lnTo>
                    <a:pt x="1936" y="3319"/>
                  </a:lnTo>
                  <a:lnTo>
                    <a:pt x="1697" y="4044"/>
                  </a:lnTo>
                  <a:lnTo>
                    <a:pt x="1735" y="4027"/>
                  </a:lnTo>
                  <a:lnTo>
                    <a:pt x="1823" y="3989"/>
                  </a:lnTo>
                  <a:lnTo>
                    <a:pt x="2040" y="3285"/>
                  </a:lnTo>
                  <a:lnTo>
                    <a:pt x="2045" y="3268"/>
                  </a:lnTo>
                  <a:close/>
                  <a:moveTo>
                    <a:pt x="2055" y="4375"/>
                  </a:moveTo>
                  <a:lnTo>
                    <a:pt x="2042" y="4380"/>
                  </a:lnTo>
                  <a:lnTo>
                    <a:pt x="2042" y="4389"/>
                  </a:lnTo>
                  <a:lnTo>
                    <a:pt x="1818" y="5196"/>
                  </a:lnTo>
                  <a:lnTo>
                    <a:pt x="1690" y="5228"/>
                  </a:lnTo>
                  <a:lnTo>
                    <a:pt x="1930" y="4426"/>
                  </a:lnTo>
                  <a:lnTo>
                    <a:pt x="2042" y="4389"/>
                  </a:lnTo>
                  <a:lnTo>
                    <a:pt x="2042" y="4380"/>
                  </a:lnTo>
                  <a:lnTo>
                    <a:pt x="1923" y="4418"/>
                  </a:lnTo>
                  <a:lnTo>
                    <a:pt x="1900" y="4493"/>
                  </a:lnTo>
                  <a:lnTo>
                    <a:pt x="1676" y="5241"/>
                  </a:lnTo>
                  <a:lnTo>
                    <a:pt x="1728" y="5228"/>
                  </a:lnTo>
                  <a:lnTo>
                    <a:pt x="1826" y="5204"/>
                  </a:lnTo>
                  <a:lnTo>
                    <a:pt x="2051" y="4389"/>
                  </a:lnTo>
                  <a:lnTo>
                    <a:pt x="2055" y="4375"/>
                  </a:lnTo>
                  <a:close/>
                  <a:moveTo>
                    <a:pt x="2246" y="3175"/>
                  </a:moveTo>
                  <a:lnTo>
                    <a:pt x="2231" y="3182"/>
                  </a:lnTo>
                  <a:lnTo>
                    <a:pt x="2231" y="3192"/>
                  </a:lnTo>
                  <a:lnTo>
                    <a:pt x="2020" y="3895"/>
                  </a:lnTo>
                  <a:lnTo>
                    <a:pt x="1912" y="3941"/>
                  </a:lnTo>
                  <a:lnTo>
                    <a:pt x="2119" y="3244"/>
                  </a:lnTo>
                  <a:lnTo>
                    <a:pt x="2231" y="3192"/>
                  </a:lnTo>
                  <a:lnTo>
                    <a:pt x="2231" y="3182"/>
                  </a:lnTo>
                  <a:lnTo>
                    <a:pt x="2112" y="3237"/>
                  </a:lnTo>
                  <a:lnTo>
                    <a:pt x="2064" y="3397"/>
                  </a:lnTo>
                  <a:lnTo>
                    <a:pt x="1898" y="3957"/>
                  </a:lnTo>
                  <a:lnTo>
                    <a:pt x="1935" y="3941"/>
                  </a:lnTo>
                  <a:lnTo>
                    <a:pt x="2028" y="3902"/>
                  </a:lnTo>
                  <a:lnTo>
                    <a:pt x="2241" y="3192"/>
                  </a:lnTo>
                  <a:lnTo>
                    <a:pt x="2246" y="3175"/>
                  </a:lnTo>
                  <a:close/>
                  <a:moveTo>
                    <a:pt x="7480" y="3627"/>
                  </a:moveTo>
                  <a:lnTo>
                    <a:pt x="7471" y="3627"/>
                  </a:lnTo>
                  <a:lnTo>
                    <a:pt x="7471" y="4599"/>
                  </a:lnTo>
                  <a:lnTo>
                    <a:pt x="7480" y="4599"/>
                  </a:lnTo>
                  <a:lnTo>
                    <a:pt x="7480" y="3627"/>
                  </a:lnTo>
                  <a:close/>
                  <a:moveTo>
                    <a:pt x="7480" y="2098"/>
                  </a:moveTo>
                  <a:lnTo>
                    <a:pt x="7471" y="2098"/>
                  </a:lnTo>
                  <a:lnTo>
                    <a:pt x="7471" y="2945"/>
                  </a:lnTo>
                  <a:lnTo>
                    <a:pt x="7480" y="2945"/>
                  </a:lnTo>
                  <a:lnTo>
                    <a:pt x="7480" y="2098"/>
                  </a:lnTo>
                  <a:close/>
                  <a:moveTo>
                    <a:pt x="7898" y="1643"/>
                  </a:moveTo>
                  <a:lnTo>
                    <a:pt x="7862" y="531"/>
                  </a:lnTo>
                  <a:lnTo>
                    <a:pt x="7853" y="532"/>
                  </a:lnTo>
                  <a:lnTo>
                    <a:pt x="7889" y="1643"/>
                  </a:lnTo>
                  <a:lnTo>
                    <a:pt x="7898" y="1643"/>
                  </a:lnTo>
                  <a:close/>
                  <a:moveTo>
                    <a:pt x="7936" y="2804"/>
                  </a:moveTo>
                  <a:lnTo>
                    <a:pt x="7908" y="1939"/>
                  </a:lnTo>
                  <a:lnTo>
                    <a:pt x="7899" y="1939"/>
                  </a:lnTo>
                  <a:lnTo>
                    <a:pt x="7927" y="2804"/>
                  </a:lnTo>
                  <a:lnTo>
                    <a:pt x="7936" y="2804"/>
                  </a:lnTo>
                  <a:close/>
                  <a:moveTo>
                    <a:pt x="7970" y="1614"/>
                  </a:moveTo>
                  <a:lnTo>
                    <a:pt x="7929" y="498"/>
                  </a:lnTo>
                  <a:lnTo>
                    <a:pt x="7920" y="499"/>
                  </a:lnTo>
                  <a:lnTo>
                    <a:pt x="7961" y="1614"/>
                  </a:lnTo>
                  <a:lnTo>
                    <a:pt x="7970" y="1614"/>
                  </a:lnTo>
                  <a:close/>
                  <a:moveTo>
                    <a:pt x="8013" y="2784"/>
                  </a:moveTo>
                  <a:lnTo>
                    <a:pt x="7981" y="1913"/>
                  </a:lnTo>
                  <a:lnTo>
                    <a:pt x="7972" y="1913"/>
                  </a:lnTo>
                  <a:lnTo>
                    <a:pt x="8003" y="2784"/>
                  </a:lnTo>
                  <a:lnTo>
                    <a:pt x="8013" y="2784"/>
                  </a:lnTo>
                  <a:close/>
                  <a:moveTo>
                    <a:pt x="8416" y="1438"/>
                  </a:moveTo>
                  <a:lnTo>
                    <a:pt x="8332" y="300"/>
                  </a:lnTo>
                  <a:lnTo>
                    <a:pt x="8323" y="301"/>
                  </a:lnTo>
                  <a:lnTo>
                    <a:pt x="8407" y="1438"/>
                  </a:lnTo>
                  <a:lnTo>
                    <a:pt x="8416" y="1438"/>
                  </a:lnTo>
                  <a:close/>
                  <a:moveTo>
                    <a:pt x="8497" y="1407"/>
                  </a:moveTo>
                  <a:lnTo>
                    <a:pt x="8404" y="261"/>
                  </a:lnTo>
                  <a:lnTo>
                    <a:pt x="8394" y="261"/>
                  </a:lnTo>
                  <a:lnTo>
                    <a:pt x="8488" y="1407"/>
                  </a:lnTo>
                  <a:lnTo>
                    <a:pt x="8497" y="1407"/>
                  </a:lnTo>
                  <a:close/>
                  <a:moveTo>
                    <a:pt x="8504" y="2635"/>
                  </a:moveTo>
                  <a:lnTo>
                    <a:pt x="8438" y="1740"/>
                  </a:lnTo>
                  <a:lnTo>
                    <a:pt x="8429" y="1740"/>
                  </a:lnTo>
                  <a:lnTo>
                    <a:pt x="8495" y="2635"/>
                  </a:lnTo>
                  <a:lnTo>
                    <a:pt x="8504" y="2635"/>
                  </a:lnTo>
                  <a:close/>
                  <a:moveTo>
                    <a:pt x="8595" y="2609"/>
                  </a:moveTo>
                  <a:lnTo>
                    <a:pt x="8522" y="1709"/>
                  </a:lnTo>
                  <a:lnTo>
                    <a:pt x="8513" y="1710"/>
                  </a:lnTo>
                  <a:lnTo>
                    <a:pt x="8586" y="2609"/>
                  </a:lnTo>
                  <a:lnTo>
                    <a:pt x="8595" y="2609"/>
                  </a:lnTo>
                  <a:close/>
                  <a:moveTo>
                    <a:pt x="9000" y="1208"/>
                  </a:moveTo>
                  <a:lnTo>
                    <a:pt x="8867" y="31"/>
                  </a:lnTo>
                  <a:lnTo>
                    <a:pt x="8858" y="32"/>
                  </a:lnTo>
                  <a:lnTo>
                    <a:pt x="8991" y="1209"/>
                  </a:lnTo>
                  <a:lnTo>
                    <a:pt x="9000" y="1208"/>
                  </a:lnTo>
                  <a:close/>
                  <a:moveTo>
                    <a:pt x="9072" y="1179"/>
                  </a:moveTo>
                  <a:lnTo>
                    <a:pt x="8930" y="0"/>
                  </a:lnTo>
                  <a:lnTo>
                    <a:pt x="8921" y="1"/>
                  </a:lnTo>
                  <a:lnTo>
                    <a:pt x="9063" y="1180"/>
                  </a:lnTo>
                  <a:lnTo>
                    <a:pt x="9072" y="1179"/>
                  </a:lnTo>
                  <a:close/>
                  <a:moveTo>
                    <a:pt x="9139" y="2445"/>
                  </a:moveTo>
                  <a:lnTo>
                    <a:pt x="9035" y="1518"/>
                  </a:lnTo>
                  <a:lnTo>
                    <a:pt x="9026" y="1519"/>
                  </a:lnTo>
                  <a:lnTo>
                    <a:pt x="9130" y="2446"/>
                  </a:lnTo>
                  <a:lnTo>
                    <a:pt x="9139" y="2445"/>
                  </a:lnTo>
                  <a:close/>
                  <a:moveTo>
                    <a:pt x="9221" y="2419"/>
                  </a:moveTo>
                  <a:lnTo>
                    <a:pt x="9109" y="1489"/>
                  </a:lnTo>
                  <a:lnTo>
                    <a:pt x="9100" y="1490"/>
                  </a:lnTo>
                  <a:lnTo>
                    <a:pt x="9212" y="2420"/>
                  </a:lnTo>
                  <a:lnTo>
                    <a:pt x="9221" y="2419"/>
                  </a:lnTo>
                  <a:close/>
                  <a:moveTo>
                    <a:pt x="10610" y="1760"/>
                  </a:moveTo>
                  <a:lnTo>
                    <a:pt x="10455" y="1000"/>
                  </a:lnTo>
                  <a:lnTo>
                    <a:pt x="10446" y="1002"/>
                  </a:lnTo>
                  <a:lnTo>
                    <a:pt x="10601" y="1762"/>
                  </a:lnTo>
                  <a:lnTo>
                    <a:pt x="10610" y="1760"/>
                  </a:lnTo>
                  <a:close/>
                  <a:moveTo>
                    <a:pt x="10862" y="2990"/>
                  </a:moveTo>
                  <a:lnTo>
                    <a:pt x="10702" y="2207"/>
                  </a:lnTo>
                  <a:lnTo>
                    <a:pt x="10693" y="2208"/>
                  </a:lnTo>
                  <a:lnTo>
                    <a:pt x="10853" y="2992"/>
                  </a:lnTo>
                  <a:lnTo>
                    <a:pt x="10862" y="2990"/>
                  </a:lnTo>
                  <a:close/>
                  <a:moveTo>
                    <a:pt x="11132" y="4318"/>
                  </a:moveTo>
                  <a:lnTo>
                    <a:pt x="11004" y="3690"/>
                  </a:lnTo>
                  <a:lnTo>
                    <a:pt x="10995" y="3691"/>
                  </a:lnTo>
                  <a:lnTo>
                    <a:pt x="11124" y="4319"/>
                  </a:lnTo>
                  <a:lnTo>
                    <a:pt x="11132" y="4318"/>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a:t>
            </a:r>
            <a:r>
              <a:rPr lang="en-US" sz="1100" b="1" dirty="0">
                <a:solidFill>
                  <a:srgbClr val="0070C0"/>
                </a:solidFill>
                <a:latin typeface="Georgia" pitchFamily="18" charset="0"/>
              </a:rPr>
              <a:t> </a:t>
            </a:r>
            <a:r>
              <a:rPr lang="ro-RO" sz="1100" b="1" dirty="0">
                <a:solidFill>
                  <a:srgbClr val="0070C0"/>
                </a:solidFill>
                <a:latin typeface="Georgia" pitchFamily="18" charset="0"/>
              </a:rPr>
              <a:t>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3" name="Subtitlu 2"/>
          <p:cNvSpPr>
            <a:spLocks noGrp="1"/>
          </p:cNvSpPr>
          <p:nvPr>
            <p:ph type="subTitle" idx="1"/>
          </p:nvPr>
        </p:nvSpPr>
        <p:spPr>
          <a:xfrm>
            <a:off x="738169" y="1244487"/>
            <a:ext cx="7737231" cy="3607586"/>
          </a:xfrm>
        </p:spPr>
        <p:txBody>
          <a:bodyPr>
            <a:noAutofit/>
          </a:bodyPr>
          <a:lstStyle/>
          <a:p>
            <a:pPr algn="just">
              <a:lnSpc>
                <a:spcPct val="110000"/>
              </a:lnSpc>
              <a:buBlip>
                <a:blip r:embed="rId5"/>
              </a:buBlip>
              <a:defRPr/>
            </a:pPr>
            <a:r>
              <a:rPr lang="ro-RO" sz="2000" b="1" i="1" dirty="0" smtClean="0">
                <a:solidFill>
                  <a:srgbClr val="3716FC"/>
                </a:solidFill>
                <a:latin typeface="Times New Roman" pitchFamily="18" charset="0"/>
                <a:cs typeface="Times New Roman" pitchFamily="18" charset="0"/>
              </a:rPr>
              <a:t>   </a:t>
            </a:r>
            <a:r>
              <a:rPr lang="ro-RO" sz="1800" b="1" i="1" dirty="0" smtClean="0">
                <a:solidFill>
                  <a:schemeClr val="tx2">
                    <a:lumMod val="60000"/>
                    <a:lumOff val="40000"/>
                  </a:schemeClr>
                </a:solidFill>
                <a:latin typeface="Times New Roman" pitchFamily="18" charset="0"/>
                <a:cs typeface="Times New Roman" pitchFamily="18" charset="0"/>
              </a:rPr>
              <a:t>Managementul </a:t>
            </a:r>
            <a:r>
              <a:rPr lang="ro-RO" sz="1800" b="1" i="1" dirty="0">
                <a:solidFill>
                  <a:schemeClr val="tx2">
                    <a:lumMod val="60000"/>
                    <a:lumOff val="40000"/>
                  </a:schemeClr>
                </a:solidFill>
                <a:latin typeface="Times New Roman" pitchFamily="18" charset="0"/>
                <a:cs typeface="Times New Roman" pitchFamily="18" charset="0"/>
              </a:rPr>
              <a:t>resurselor </a:t>
            </a:r>
            <a:r>
              <a:rPr lang="ro-RO" sz="1800" b="1" i="1" dirty="0" smtClean="0">
                <a:solidFill>
                  <a:schemeClr val="tx2">
                    <a:lumMod val="60000"/>
                    <a:lumOff val="40000"/>
                  </a:schemeClr>
                </a:solidFill>
                <a:latin typeface="Times New Roman" pitchFamily="18" charset="0"/>
                <a:cs typeface="Times New Roman" pitchFamily="18" charset="0"/>
              </a:rPr>
              <a:t>instituționale</a:t>
            </a:r>
            <a:r>
              <a:rPr lang="en-GB" sz="1800" b="1" i="1" dirty="0" smtClean="0">
                <a:solidFill>
                  <a:schemeClr val="tx2">
                    <a:lumMod val="60000"/>
                    <a:lumOff val="40000"/>
                  </a:schemeClr>
                </a:solidFill>
                <a:latin typeface="Times New Roman" pitchFamily="18" charset="0"/>
                <a:cs typeface="Times New Roman" pitchFamily="18" charset="0"/>
              </a:rPr>
              <a:t> </a:t>
            </a:r>
            <a:endParaRPr lang="ro-RO" sz="1800" b="1" i="1" dirty="0" smtClean="0">
              <a:solidFill>
                <a:schemeClr val="tx2">
                  <a:lumMod val="60000"/>
                  <a:lumOff val="40000"/>
                </a:schemeClr>
              </a:solidFill>
              <a:latin typeface="Times New Roman" pitchFamily="18" charset="0"/>
              <a:cs typeface="Times New Roman" pitchFamily="18" charset="0"/>
            </a:endParaRPr>
          </a:p>
          <a:p>
            <a:pPr marL="342900" indent="-342900" algn="just">
              <a:lnSpc>
                <a:spcPct val="110000"/>
              </a:lnSpc>
              <a:buFont typeface="Arial" pitchFamily="34" charset="0"/>
              <a:buChar char="•"/>
              <a:defRPr/>
            </a:pPr>
            <a:r>
              <a:rPr lang="ro-RO" sz="1400" b="1" i="1" dirty="0" smtClean="0">
                <a:solidFill>
                  <a:schemeClr val="tx2">
                    <a:lumMod val="60000"/>
                    <a:lumOff val="40000"/>
                  </a:schemeClr>
                </a:solidFill>
                <a:latin typeface="Times New Roman" pitchFamily="18" charset="0"/>
                <a:cs typeface="Times New Roman" pitchFamily="18" charset="0"/>
              </a:rPr>
              <a:t>Eficientizare structurală</a:t>
            </a:r>
            <a:r>
              <a:rPr lang="en-US" sz="1400" b="1" i="1" dirty="0" smtClean="0">
                <a:solidFill>
                  <a:schemeClr val="tx2">
                    <a:lumMod val="60000"/>
                    <a:lumOff val="40000"/>
                  </a:schemeClr>
                </a:solidFill>
                <a:latin typeface="Times New Roman" pitchFamily="18" charset="0"/>
                <a:cs typeface="Times New Roman" pitchFamily="18" charset="0"/>
              </a:rPr>
              <a:t> (1)</a:t>
            </a:r>
            <a:endParaRPr lang="ro-RO" sz="1400" b="1" i="1" dirty="0">
              <a:solidFill>
                <a:schemeClr val="tx2">
                  <a:lumMod val="60000"/>
                  <a:lumOff val="40000"/>
                </a:schemeClr>
              </a:solidFill>
              <a:latin typeface="Times New Roman" pitchFamily="18" charset="0"/>
              <a:cs typeface="Times New Roman" pitchFamily="18" charset="0"/>
            </a:endParaRPr>
          </a:p>
          <a:p>
            <a:pPr algn="just">
              <a:defRPr/>
            </a:pPr>
            <a:r>
              <a:rPr lang="ro-RO" sz="1200" dirty="0" smtClean="0">
                <a:solidFill>
                  <a:schemeClr val="tx1"/>
                </a:solidFill>
                <a:latin typeface="Tahoma" pitchFamily="34" charset="0"/>
                <a:ea typeface="Tahoma" pitchFamily="34" charset="0"/>
                <a:cs typeface="Tahoma" pitchFamily="34" charset="0"/>
              </a:rPr>
              <a:t>În </a:t>
            </a:r>
            <a:r>
              <a:rPr lang="ro-RO" sz="1200" dirty="0">
                <a:solidFill>
                  <a:schemeClr val="tx1"/>
                </a:solidFill>
                <a:latin typeface="Tahoma" pitchFamily="34" charset="0"/>
                <a:ea typeface="Tahoma" pitchFamily="34" charset="0"/>
                <a:cs typeface="Tahoma" pitchFamily="34" charset="0"/>
              </a:rPr>
              <a:t>plan </a:t>
            </a:r>
            <a:r>
              <a:rPr lang="ro-RO" sz="1200" dirty="0" err="1">
                <a:solidFill>
                  <a:schemeClr val="tx1"/>
                </a:solidFill>
                <a:latin typeface="Tahoma" pitchFamily="34" charset="0"/>
                <a:ea typeface="Tahoma" pitchFamily="34" charset="0"/>
                <a:cs typeface="Tahoma" pitchFamily="34" charset="0"/>
              </a:rPr>
              <a:t>intrainstituţional</a:t>
            </a:r>
            <a:r>
              <a:rPr lang="ro-RO" sz="1200" dirty="0">
                <a:solidFill>
                  <a:schemeClr val="tx1"/>
                </a:solidFill>
                <a:latin typeface="Tahoma" pitchFamily="34" charset="0"/>
                <a:ea typeface="Tahoma" pitchFamily="34" charset="0"/>
                <a:cs typeface="Tahoma" pitchFamily="34" charset="0"/>
              </a:rPr>
              <a:t> s-au realizat următoarele acțiuni:</a:t>
            </a:r>
          </a:p>
          <a:p>
            <a:pPr marL="171450" indent="-171450" algn="just">
              <a:buFont typeface="Wingdings" pitchFamily="2" charset="2"/>
              <a:buChar char="ü"/>
            </a:pPr>
            <a:r>
              <a:rPr lang="ro-RO" sz="1200" dirty="0">
                <a:solidFill>
                  <a:schemeClr val="tx1"/>
                </a:solidFill>
                <a:latin typeface="Tahoma" pitchFamily="34" charset="0"/>
                <a:ea typeface="Tahoma" pitchFamily="34" charset="0"/>
                <a:cs typeface="Tahoma" pitchFamily="34" charset="0"/>
              </a:rPr>
              <a:t>continuarea implementării proiectului privind gestionarea electronică a documentelor prin actualizarea aplicaţiei, constituirea </a:t>
            </a:r>
            <a:r>
              <a:rPr lang="ro-RO" sz="1200" dirty="0" smtClean="0">
                <a:solidFill>
                  <a:schemeClr val="tx1"/>
                </a:solidFill>
                <a:latin typeface="Tahoma" pitchFamily="34" charset="0"/>
                <a:ea typeface="Tahoma" pitchFamily="34" charset="0"/>
                <a:cs typeface="Tahoma" pitchFamily="34" charset="0"/>
              </a:rPr>
              <a:t>unei stocări </a:t>
            </a:r>
            <a:r>
              <a:rPr lang="ro-RO" sz="1200" dirty="0">
                <a:solidFill>
                  <a:schemeClr val="tx1"/>
                </a:solidFill>
                <a:latin typeface="Tahoma" pitchFamily="34" charset="0"/>
                <a:ea typeface="Tahoma" pitchFamily="34" charset="0"/>
                <a:cs typeface="Tahoma" pitchFamily="34" charset="0"/>
              </a:rPr>
              <a:t>electronice </a:t>
            </a:r>
            <a:r>
              <a:rPr lang="ro-RO" sz="1200" dirty="0" smtClean="0">
                <a:solidFill>
                  <a:schemeClr val="tx1"/>
                </a:solidFill>
                <a:latin typeface="Tahoma" pitchFamily="34" charset="0"/>
                <a:ea typeface="Tahoma" pitchFamily="34" charset="0"/>
                <a:cs typeface="Tahoma" pitchFamily="34" charset="0"/>
              </a:rPr>
              <a:t>pe termen lung a actelor, </a:t>
            </a:r>
            <a:r>
              <a:rPr lang="ro-RO" sz="1200" dirty="0">
                <a:solidFill>
                  <a:schemeClr val="tx1"/>
                </a:solidFill>
                <a:latin typeface="Tahoma" pitchFamily="34" charset="0"/>
                <a:ea typeface="Tahoma" pitchFamily="34" charset="0"/>
                <a:cs typeface="Tahoma" pitchFamily="34" charset="0"/>
              </a:rPr>
              <a:t>dar și gestionarea activităților de audiențe, petiții și a registrului de informații publice pe platforma electronică de management a documentelor; </a:t>
            </a:r>
            <a:endParaRPr lang="en-GB" sz="1200" dirty="0">
              <a:solidFill>
                <a:schemeClr val="tx1"/>
              </a:solidFill>
              <a:latin typeface="Tahoma" pitchFamily="34" charset="0"/>
              <a:ea typeface="Tahoma" pitchFamily="34" charset="0"/>
              <a:cs typeface="Tahoma" pitchFamily="34" charset="0"/>
            </a:endParaRPr>
          </a:p>
          <a:p>
            <a:pPr marL="171450" lvl="0" indent="-171450" algn="just">
              <a:buFont typeface="Wingdings" pitchFamily="2" charset="2"/>
              <a:buChar char="ü"/>
            </a:pPr>
            <a:r>
              <a:rPr lang="en-US" sz="1200" dirty="0" smtClean="0">
                <a:solidFill>
                  <a:schemeClr val="tx1"/>
                </a:solidFill>
                <a:latin typeface="Tahoma" pitchFamily="34" charset="0"/>
                <a:ea typeface="Tahoma" pitchFamily="34" charset="0"/>
                <a:cs typeface="Tahoma" pitchFamily="34" charset="0"/>
              </a:rPr>
              <a:t>i</a:t>
            </a:r>
            <a:r>
              <a:rPr lang="ro-RO" sz="1200" dirty="0" err="1" smtClean="0">
                <a:solidFill>
                  <a:schemeClr val="tx1"/>
                </a:solidFill>
                <a:latin typeface="Tahoma" pitchFamily="34" charset="0"/>
                <a:ea typeface="Tahoma" pitchFamily="34" charset="0"/>
                <a:cs typeface="Tahoma" pitchFamily="34" charset="0"/>
              </a:rPr>
              <a:t>nstruirea</a:t>
            </a:r>
            <a:r>
              <a:rPr lang="ro-RO"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Grupului</a:t>
            </a:r>
            <a:r>
              <a:rPr lang="en-US" sz="1200" dirty="0" smtClean="0">
                <a:solidFill>
                  <a:schemeClr val="tx1"/>
                </a:solidFill>
                <a:latin typeface="Tahoma" pitchFamily="34" charset="0"/>
                <a:ea typeface="Tahoma" pitchFamily="34" charset="0"/>
                <a:cs typeface="Tahoma" pitchFamily="34" charset="0"/>
              </a:rPr>
              <a:t> de Management Strategic de la </a:t>
            </a:r>
            <a:r>
              <a:rPr lang="en-US" sz="1200" dirty="0" err="1" smtClean="0">
                <a:solidFill>
                  <a:schemeClr val="tx1"/>
                </a:solidFill>
                <a:latin typeface="Tahoma" pitchFamily="34" charset="0"/>
                <a:ea typeface="Tahoma" pitchFamily="34" charset="0"/>
                <a:cs typeface="Tahoma" pitchFamily="34" charset="0"/>
              </a:rPr>
              <a:t>nivelul</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Instituției</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Prefectului</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Județul</a:t>
            </a:r>
            <a:r>
              <a:rPr lang="en-US" sz="1200" dirty="0" smtClean="0">
                <a:solidFill>
                  <a:schemeClr val="tx1"/>
                </a:solidFill>
                <a:latin typeface="Tahoma" pitchFamily="34" charset="0"/>
                <a:ea typeface="Tahoma" pitchFamily="34" charset="0"/>
                <a:cs typeface="Tahoma" pitchFamily="34" charset="0"/>
              </a:rPr>
              <a:t> Satu Mare </a:t>
            </a:r>
            <a:r>
              <a:rPr lang="en-US" sz="1200" dirty="0" err="1" smtClean="0">
                <a:solidFill>
                  <a:schemeClr val="tx1"/>
                </a:solidFill>
                <a:latin typeface="Tahoma" pitchFamily="34" charset="0"/>
                <a:ea typeface="Tahoma" pitchFamily="34" charset="0"/>
                <a:cs typeface="Tahoma" pitchFamily="34" charset="0"/>
              </a:rPr>
              <a:t>privind</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folosirea</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aplicației</a:t>
            </a:r>
            <a:r>
              <a:rPr lang="en-US" sz="1200" dirty="0" smtClean="0">
                <a:solidFill>
                  <a:schemeClr val="tx1"/>
                </a:solidFill>
                <a:latin typeface="Tahoma" pitchFamily="34" charset="0"/>
                <a:ea typeface="Tahoma" pitchFamily="34" charset="0"/>
                <a:cs typeface="Tahoma" pitchFamily="34" charset="0"/>
              </a:rPr>
              <a:t> </a:t>
            </a:r>
            <a:r>
              <a:rPr lang="ro-RO" sz="1200" dirty="0" smtClean="0">
                <a:solidFill>
                  <a:schemeClr val="tx1"/>
                </a:solidFill>
                <a:latin typeface="Tahoma" pitchFamily="34" charset="0"/>
                <a:ea typeface="Tahoma" pitchFamily="34" charset="0"/>
                <a:cs typeface="Tahoma" pitchFamily="34" charset="0"/>
              </a:rPr>
              <a:t>BSC; </a:t>
            </a:r>
            <a:endParaRPr lang="ro-RO" sz="1200" dirty="0">
              <a:solidFill>
                <a:schemeClr val="tx1"/>
              </a:solidFill>
              <a:latin typeface="Tahoma" pitchFamily="34" charset="0"/>
              <a:ea typeface="Tahoma" pitchFamily="34" charset="0"/>
              <a:cs typeface="Tahoma" pitchFamily="34" charset="0"/>
            </a:endParaRPr>
          </a:p>
          <a:p>
            <a:pPr marL="171450" indent="-171450" algn="just">
              <a:buFont typeface="Wingdings" pitchFamily="2" charset="2"/>
              <a:buChar char="ü"/>
            </a:pPr>
            <a:r>
              <a:rPr lang="ro-RO" sz="1200" dirty="0" smtClean="0">
                <a:solidFill>
                  <a:schemeClr val="tx1"/>
                </a:solidFill>
                <a:latin typeface="Tahoma" pitchFamily="34" charset="0"/>
                <a:ea typeface="Tahoma" pitchFamily="34" charset="0"/>
                <a:cs typeface="Tahoma" pitchFamily="34" charset="0"/>
              </a:rPr>
              <a:t>aplicarea </a:t>
            </a:r>
            <a:r>
              <a:rPr lang="ro-RO" sz="1200" dirty="0">
                <a:solidFill>
                  <a:schemeClr val="tx1"/>
                </a:solidFill>
                <a:latin typeface="Tahoma" pitchFamily="34" charset="0"/>
                <a:ea typeface="Tahoma" pitchFamily="34" charset="0"/>
                <a:cs typeface="Tahoma" pitchFamily="34" charset="0"/>
              </a:rPr>
              <a:t>instrumentului de autoevaluare instituțională CAF – </a:t>
            </a:r>
            <a:r>
              <a:rPr lang="en-US" sz="1200" dirty="0" err="1" smtClean="0">
                <a:solidFill>
                  <a:schemeClr val="tx1"/>
                </a:solidFill>
                <a:latin typeface="Tahoma" pitchFamily="34" charset="0"/>
                <a:ea typeface="Tahoma" pitchFamily="34" charset="0"/>
                <a:cs typeface="Tahoma" pitchFamily="34" charset="0"/>
              </a:rPr>
              <a:t>instruirea</a:t>
            </a:r>
            <a:r>
              <a:rPr lang="en-US" sz="1200" dirty="0" smtClean="0">
                <a:solidFill>
                  <a:schemeClr val="tx1"/>
                </a:solidFill>
                <a:latin typeface="Tahoma" pitchFamily="34" charset="0"/>
                <a:ea typeface="Tahoma" pitchFamily="34" charset="0"/>
                <a:cs typeface="Tahoma" pitchFamily="34" charset="0"/>
              </a:rPr>
              <a:t> a 10 </a:t>
            </a:r>
            <a:r>
              <a:rPr lang="en-US" sz="1200" dirty="0" err="1" smtClean="0">
                <a:solidFill>
                  <a:schemeClr val="tx1"/>
                </a:solidFill>
                <a:latin typeface="Tahoma" pitchFamily="34" charset="0"/>
                <a:ea typeface="Tahoma" pitchFamily="34" charset="0"/>
                <a:cs typeface="Tahoma" pitchFamily="34" charset="0"/>
              </a:rPr>
              <a:t>persoane</a:t>
            </a:r>
            <a:r>
              <a:rPr lang="en-US" sz="1200" dirty="0" smtClean="0">
                <a:solidFill>
                  <a:schemeClr val="tx1"/>
                </a:solidFill>
                <a:latin typeface="Tahoma" pitchFamily="34" charset="0"/>
                <a:ea typeface="Tahoma" pitchFamily="34" charset="0"/>
                <a:cs typeface="Tahoma" pitchFamily="34" charset="0"/>
              </a:rPr>
              <a:t> din </a:t>
            </a:r>
            <a:r>
              <a:rPr lang="en-US" sz="1200" dirty="0" err="1" smtClean="0">
                <a:solidFill>
                  <a:schemeClr val="tx1"/>
                </a:solidFill>
                <a:latin typeface="Tahoma" pitchFamily="34" charset="0"/>
                <a:ea typeface="Tahoma" pitchFamily="34" charset="0"/>
                <a:cs typeface="Tahoma" pitchFamily="34" charset="0"/>
              </a:rPr>
              <a:t>instituție</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membre</a:t>
            </a:r>
            <a:r>
              <a:rPr lang="en-US" sz="1200" dirty="0" smtClean="0">
                <a:solidFill>
                  <a:schemeClr val="tx1"/>
                </a:solidFill>
                <a:latin typeface="Tahoma" pitchFamily="34" charset="0"/>
                <a:ea typeface="Tahoma" pitchFamily="34" charset="0"/>
                <a:cs typeface="Tahoma" pitchFamily="34" charset="0"/>
              </a:rPr>
              <a:t> ale </a:t>
            </a:r>
            <a:r>
              <a:rPr lang="en-US" sz="1200" dirty="0" err="1" smtClean="0">
                <a:solidFill>
                  <a:schemeClr val="tx1"/>
                </a:solidFill>
                <a:latin typeface="Tahoma" pitchFamily="34" charset="0"/>
                <a:ea typeface="Tahoma" pitchFamily="34" charset="0"/>
                <a:cs typeface="Tahoma" pitchFamily="34" charset="0"/>
              </a:rPr>
              <a:t>Grupului</a:t>
            </a:r>
            <a:r>
              <a:rPr lang="en-US" sz="1200" dirty="0" smtClean="0">
                <a:solidFill>
                  <a:schemeClr val="tx1"/>
                </a:solidFill>
                <a:latin typeface="Tahoma" pitchFamily="34" charset="0"/>
                <a:ea typeface="Tahoma" pitchFamily="34" charset="0"/>
                <a:cs typeface="Tahoma" pitchFamily="34" charset="0"/>
              </a:rPr>
              <a:t> de </a:t>
            </a:r>
            <a:r>
              <a:rPr lang="en-US" sz="1200" dirty="0" err="1" smtClean="0">
                <a:solidFill>
                  <a:schemeClr val="tx1"/>
                </a:solidFill>
                <a:latin typeface="Tahoma" pitchFamily="34" charset="0"/>
                <a:ea typeface="Tahoma" pitchFamily="34" charset="0"/>
                <a:cs typeface="Tahoma" pitchFamily="34" charset="0"/>
              </a:rPr>
              <a:t>lucru</a:t>
            </a:r>
            <a:r>
              <a:rPr lang="en-US" sz="1200" dirty="0" smtClean="0">
                <a:solidFill>
                  <a:schemeClr val="tx1"/>
                </a:solidFill>
                <a:latin typeface="Tahoma" pitchFamily="34" charset="0"/>
                <a:ea typeface="Tahoma" pitchFamily="34" charset="0"/>
                <a:cs typeface="Tahoma" pitchFamily="34" charset="0"/>
              </a:rPr>
              <a:t> CAF, a</a:t>
            </a:r>
            <a:r>
              <a:rPr lang="ro-RO" sz="1200" dirty="0" err="1" smtClean="0">
                <a:solidFill>
                  <a:schemeClr val="tx1"/>
                </a:solidFill>
                <a:latin typeface="Tahoma" pitchFamily="34" charset="0"/>
                <a:ea typeface="Tahoma" pitchFamily="34" charset="0"/>
                <a:cs typeface="Tahoma" pitchFamily="34" charset="0"/>
              </a:rPr>
              <a:t>plicarea</a:t>
            </a:r>
            <a:r>
              <a:rPr lang="ro-RO" sz="1200" dirty="0" smtClean="0">
                <a:solidFill>
                  <a:schemeClr val="tx1"/>
                </a:solidFill>
                <a:latin typeface="Tahoma" pitchFamily="34" charset="0"/>
                <a:ea typeface="Tahoma" pitchFamily="34" charset="0"/>
                <a:cs typeface="Tahoma" pitchFamily="34" charset="0"/>
              </a:rPr>
              <a:t> instrumentului de autoevaluare instituțională CAF prin care s-a realizat  Planul de acțiuni pentru Instituția Prefectului;</a:t>
            </a:r>
            <a:endParaRPr lang="en-GB" sz="1200" dirty="0">
              <a:solidFill>
                <a:schemeClr val="tx1"/>
              </a:solidFill>
              <a:latin typeface="Tahoma" pitchFamily="34" charset="0"/>
              <a:ea typeface="Tahoma" pitchFamily="34" charset="0"/>
              <a:cs typeface="Tahoma" pitchFamily="34" charset="0"/>
            </a:endParaRPr>
          </a:p>
          <a:p>
            <a:pPr marL="171450" indent="-171450" algn="just">
              <a:buFont typeface="Wingdings" pitchFamily="2" charset="2"/>
              <a:buChar char="ü"/>
            </a:pPr>
            <a:r>
              <a:rPr lang="ro-RO" sz="1200" dirty="0">
                <a:solidFill>
                  <a:schemeClr val="tx1"/>
                </a:solidFill>
                <a:latin typeface="Tahoma" pitchFamily="34" charset="0"/>
                <a:ea typeface="Tahoma" pitchFamily="34" charset="0"/>
                <a:cs typeface="Tahoma" pitchFamily="34" charset="0"/>
              </a:rPr>
              <a:t>s-au aplicat măsuri privind actualizarea și menținerea structurii similare a conținutului informațional al  paginilor de internet ale instituțiilor prefectului (NPI). Site-ul </a:t>
            </a:r>
            <a:r>
              <a:rPr lang="ro-RO" sz="1200" u="sng" dirty="0" err="1">
                <a:solidFill>
                  <a:schemeClr val="tx2">
                    <a:lumMod val="60000"/>
                    <a:lumOff val="40000"/>
                  </a:schemeClr>
                </a:solidFill>
                <a:hlinkClick r:id="rId6"/>
              </a:rPr>
              <a:t>www.sm.prefectura.mai.gov.ro</a:t>
            </a:r>
            <a:r>
              <a:rPr lang="ro-RO" sz="1200" dirty="0"/>
              <a:t> </a:t>
            </a:r>
            <a:r>
              <a:rPr lang="ro-RO" sz="1200" dirty="0">
                <a:solidFill>
                  <a:schemeClr val="tx1"/>
                </a:solidFill>
                <a:latin typeface="Tahoma" pitchFamily="34" charset="0"/>
                <a:ea typeface="Tahoma" pitchFamily="34" charset="0"/>
                <a:cs typeface="Tahoma" pitchFamily="34" charset="0"/>
              </a:rPr>
              <a:t>permite îmbunătăţirea procesului de actualizare a informaţiilor disponibile, printr-o structurare logică, coerentă și uniformă a informației de pe </a:t>
            </a:r>
            <a:r>
              <a:rPr lang="ro-RO" sz="1200" dirty="0" smtClean="0">
                <a:solidFill>
                  <a:schemeClr val="tx1"/>
                </a:solidFill>
                <a:latin typeface="Tahoma" pitchFamily="34" charset="0"/>
                <a:ea typeface="Tahoma" pitchFamily="34" charset="0"/>
                <a:cs typeface="Tahoma" pitchFamily="34" charset="0"/>
              </a:rPr>
              <a:t>site; </a:t>
            </a:r>
            <a:endParaRPr lang="en-GB" sz="1200" dirty="0">
              <a:solidFill>
                <a:schemeClr val="tx1"/>
              </a:solidFill>
              <a:latin typeface="Tahoma" pitchFamily="34" charset="0"/>
              <a:ea typeface="Tahoma" pitchFamily="34" charset="0"/>
              <a:cs typeface="Tahoma" pitchFamily="34" charset="0"/>
            </a:endParaRPr>
          </a:p>
          <a:p>
            <a:pPr algn="just"/>
            <a:endParaRPr lang="vi-VN" sz="1700" i="1" dirty="0">
              <a:solidFill>
                <a:schemeClr val="tx1"/>
              </a:solidFill>
              <a:latin typeface="Times New Roman" pitchFamily="18" charset="0"/>
              <a:cs typeface="Times New Roman" pitchFamily="18" charset="0"/>
            </a:endParaRPr>
          </a:p>
        </p:txBody>
      </p:sp>
      <p:sp>
        <p:nvSpPr>
          <p:cNvPr id="2059" name="Rectangle 11"/>
          <p:cNvSpPr>
            <a:spLocks noChangeArrowheads="1"/>
          </p:cNvSpPr>
          <p:nvPr/>
        </p:nvSpPr>
        <p:spPr bwMode="auto">
          <a:xfrm>
            <a:off x="281354" y="-85597"/>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Tree>
    <p:extLst>
      <p:ext uri="{BB962C8B-B14F-4D97-AF65-F5344CB8AC3E}">
        <p14:creationId xmlns:p14="http://schemas.microsoft.com/office/powerpoint/2010/main" xmlns="" val="32643499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0" y="-228600"/>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77"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p:cNvSpPr>
            <p:nvPr/>
          </p:nvSpPr>
          <p:spPr bwMode="auto">
            <a:xfrm>
              <a:off x="2340" y="5273"/>
              <a:ext cx="5697" cy="5369"/>
            </a:xfrm>
            <a:custGeom>
              <a:avLst/>
              <a:gdLst/>
              <a:ahLst/>
              <a:cxnLst>
                <a:cxn ang="0">
                  <a:pos x="81" y="5295"/>
                </a:cxn>
                <a:cxn ang="0">
                  <a:pos x="1582" y="648"/>
                </a:cxn>
                <a:cxn ang="0">
                  <a:pos x="1420" y="1131"/>
                </a:cxn>
                <a:cxn ang="0">
                  <a:pos x="1472" y="718"/>
                </a:cxn>
                <a:cxn ang="0">
                  <a:pos x="1465" y="711"/>
                </a:cxn>
                <a:cxn ang="0">
                  <a:pos x="341" y="746"/>
                </a:cxn>
                <a:cxn ang="0">
                  <a:pos x="1397" y="1544"/>
                </a:cxn>
                <a:cxn ang="0">
                  <a:pos x="1047" y="2449"/>
                </a:cxn>
                <a:cxn ang="0">
                  <a:pos x="1397" y="1554"/>
                </a:cxn>
                <a:cxn ang="0">
                  <a:pos x="910" y="1381"/>
                </a:cxn>
                <a:cxn ang="0">
                  <a:pos x="958" y="2675"/>
                </a:cxn>
                <a:cxn ang="0">
                  <a:pos x="737" y="3242"/>
                </a:cxn>
                <a:cxn ang="0">
                  <a:pos x="442" y="2562"/>
                </a:cxn>
                <a:cxn ang="0">
                  <a:pos x="482" y="2562"/>
                </a:cxn>
                <a:cxn ang="0">
                  <a:pos x="2" y="3525"/>
                </a:cxn>
                <a:cxn ang="0">
                  <a:pos x="638" y="3873"/>
                </a:cxn>
                <a:cxn ang="0">
                  <a:pos x="644" y="3883"/>
                </a:cxn>
                <a:cxn ang="0">
                  <a:pos x="738" y="3658"/>
                </a:cxn>
                <a:cxn ang="0">
                  <a:pos x="595" y="3631"/>
                </a:cxn>
                <a:cxn ang="0">
                  <a:pos x="1052" y="2460"/>
                </a:cxn>
                <a:cxn ang="0">
                  <a:pos x="1057" y="2449"/>
                </a:cxn>
                <a:cxn ang="0">
                  <a:pos x="1409" y="1548"/>
                </a:cxn>
                <a:cxn ang="0">
                  <a:pos x="1548" y="1178"/>
                </a:cxn>
                <a:cxn ang="0">
                  <a:pos x="1576" y="666"/>
                </a:cxn>
                <a:cxn ang="0">
                  <a:pos x="1952" y="446"/>
                </a:cxn>
                <a:cxn ang="0">
                  <a:pos x="1673" y="1073"/>
                </a:cxn>
                <a:cxn ang="0">
                  <a:pos x="1952" y="446"/>
                </a:cxn>
                <a:cxn ang="0">
                  <a:pos x="1694" y="1073"/>
                </a:cxn>
                <a:cxn ang="0">
                  <a:pos x="1962" y="456"/>
                </a:cxn>
                <a:cxn ang="0">
                  <a:pos x="1882" y="5348"/>
                </a:cxn>
                <a:cxn ang="0">
                  <a:pos x="1144" y="5343"/>
                </a:cxn>
                <a:cxn ang="0">
                  <a:pos x="2049" y="5344"/>
                </a:cxn>
                <a:cxn ang="0">
                  <a:pos x="2535" y="139"/>
                </a:cxn>
                <a:cxn ang="0">
                  <a:pos x="2441" y="191"/>
                </a:cxn>
                <a:cxn ang="0">
                  <a:pos x="2433" y="184"/>
                </a:cxn>
                <a:cxn ang="0">
                  <a:pos x="2360" y="754"/>
                </a:cxn>
                <a:cxn ang="0">
                  <a:pos x="2550" y="121"/>
                </a:cxn>
                <a:cxn ang="0">
                  <a:pos x="2757" y="18"/>
                </a:cxn>
                <a:cxn ang="0">
                  <a:pos x="2646" y="79"/>
                </a:cxn>
                <a:cxn ang="0">
                  <a:pos x="2638" y="73"/>
                </a:cxn>
                <a:cxn ang="0">
                  <a:pos x="2485" y="695"/>
                </a:cxn>
                <a:cxn ang="0">
                  <a:pos x="2772" y="0"/>
                </a:cxn>
                <a:cxn ang="0">
                  <a:pos x="2049" y="5344"/>
                </a:cxn>
                <a:cxn ang="0">
                  <a:pos x="3263" y="5309"/>
                </a:cxn>
                <a:cxn ang="0">
                  <a:pos x="2815" y="5313"/>
                </a:cxn>
                <a:cxn ang="0">
                  <a:pos x="3283" y="5310"/>
                </a:cxn>
                <a:cxn ang="0">
                  <a:pos x="3332" y="5311"/>
                </a:cxn>
                <a:cxn ang="0">
                  <a:pos x="3838" y="5327"/>
                </a:cxn>
                <a:cxn ang="0">
                  <a:pos x="5358" y="3848"/>
                </a:cxn>
                <a:cxn ang="0">
                  <a:pos x="5353" y="3855"/>
                </a:cxn>
                <a:cxn ang="0">
                  <a:pos x="4125" y="5300"/>
                </a:cxn>
                <a:cxn ang="0">
                  <a:pos x="5696" y="3831"/>
                </a:cxn>
              </a:cxnLst>
              <a:rect l="0" t="0" r="r" b="b"/>
              <a:pathLst>
                <a:path w="5697" h="5369">
                  <a:moveTo>
                    <a:pt x="1144" y="5343"/>
                  </a:moveTo>
                  <a:lnTo>
                    <a:pt x="81" y="5285"/>
                  </a:lnTo>
                  <a:lnTo>
                    <a:pt x="81" y="5295"/>
                  </a:lnTo>
                  <a:lnTo>
                    <a:pt x="385" y="5311"/>
                  </a:lnTo>
                  <a:lnTo>
                    <a:pt x="1144" y="5343"/>
                  </a:lnTo>
                  <a:close/>
                  <a:moveTo>
                    <a:pt x="1582" y="648"/>
                  </a:moveTo>
                  <a:lnTo>
                    <a:pt x="1566" y="656"/>
                  </a:lnTo>
                  <a:lnTo>
                    <a:pt x="1566" y="666"/>
                  </a:lnTo>
                  <a:lnTo>
                    <a:pt x="1420" y="1131"/>
                  </a:lnTo>
                  <a:lnTo>
                    <a:pt x="1359" y="1109"/>
                  </a:lnTo>
                  <a:lnTo>
                    <a:pt x="1346" y="1104"/>
                  </a:lnTo>
                  <a:lnTo>
                    <a:pt x="1472" y="718"/>
                  </a:lnTo>
                  <a:lnTo>
                    <a:pt x="1566" y="666"/>
                  </a:lnTo>
                  <a:lnTo>
                    <a:pt x="1566" y="656"/>
                  </a:lnTo>
                  <a:lnTo>
                    <a:pt x="1465" y="711"/>
                  </a:lnTo>
                  <a:lnTo>
                    <a:pt x="1337" y="1101"/>
                  </a:lnTo>
                  <a:lnTo>
                    <a:pt x="345" y="738"/>
                  </a:lnTo>
                  <a:lnTo>
                    <a:pt x="341" y="746"/>
                  </a:lnTo>
                  <a:lnTo>
                    <a:pt x="1541" y="1185"/>
                  </a:lnTo>
                  <a:lnTo>
                    <a:pt x="1400" y="1545"/>
                  </a:lnTo>
                  <a:lnTo>
                    <a:pt x="1397" y="1544"/>
                  </a:lnTo>
                  <a:lnTo>
                    <a:pt x="1397" y="1554"/>
                  </a:lnTo>
                  <a:lnTo>
                    <a:pt x="1047" y="2449"/>
                  </a:lnTo>
                  <a:lnTo>
                    <a:pt x="540" y="2308"/>
                  </a:lnTo>
                  <a:lnTo>
                    <a:pt x="915" y="1393"/>
                  </a:lnTo>
                  <a:lnTo>
                    <a:pt x="1397" y="1554"/>
                  </a:lnTo>
                  <a:lnTo>
                    <a:pt x="1397" y="1544"/>
                  </a:lnTo>
                  <a:lnTo>
                    <a:pt x="944" y="1393"/>
                  </a:lnTo>
                  <a:lnTo>
                    <a:pt x="910" y="1381"/>
                  </a:lnTo>
                  <a:lnTo>
                    <a:pt x="528" y="2314"/>
                  </a:lnTo>
                  <a:lnTo>
                    <a:pt x="1043" y="2458"/>
                  </a:lnTo>
                  <a:lnTo>
                    <a:pt x="958" y="2675"/>
                  </a:lnTo>
                  <a:lnTo>
                    <a:pt x="955" y="2674"/>
                  </a:lnTo>
                  <a:lnTo>
                    <a:pt x="955" y="2684"/>
                  </a:lnTo>
                  <a:lnTo>
                    <a:pt x="737" y="3242"/>
                  </a:lnTo>
                  <a:lnTo>
                    <a:pt x="585" y="3631"/>
                  </a:lnTo>
                  <a:lnTo>
                    <a:pt x="61" y="3536"/>
                  </a:lnTo>
                  <a:lnTo>
                    <a:pt x="442" y="2562"/>
                  </a:lnTo>
                  <a:lnTo>
                    <a:pt x="955" y="2684"/>
                  </a:lnTo>
                  <a:lnTo>
                    <a:pt x="955" y="2674"/>
                  </a:lnTo>
                  <a:lnTo>
                    <a:pt x="482" y="2562"/>
                  </a:lnTo>
                  <a:lnTo>
                    <a:pt x="437" y="2551"/>
                  </a:lnTo>
                  <a:lnTo>
                    <a:pt x="52" y="3534"/>
                  </a:lnTo>
                  <a:lnTo>
                    <a:pt x="2" y="3525"/>
                  </a:lnTo>
                  <a:lnTo>
                    <a:pt x="0" y="3534"/>
                  </a:lnTo>
                  <a:lnTo>
                    <a:pt x="731" y="3666"/>
                  </a:lnTo>
                  <a:lnTo>
                    <a:pt x="638" y="3873"/>
                  </a:lnTo>
                  <a:lnTo>
                    <a:pt x="1" y="3801"/>
                  </a:lnTo>
                  <a:lnTo>
                    <a:pt x="0" y="3810"/>
                  </a:lnTo>
                  <a:lnTo>
                    <a:pt x="644" y="3883"/>
                  </a:lnTo>
                  <a:lnTo>
                    <a:pt x="742" y="3665"/>
                  </a:lnTo>
                  <a:lnTo>
                    <a:pt x="737" y="3663"/>
                  </a:lnTo>
                  <a:lnTo>
                    <a:pt x="738" y="3658"/>
                  </a:lnTo>
                  <a:lnTo>
                    <a:pt x="594" y="3632"/>
                  </a:lnTo>
                  <a:lnTo>
                    <a:pt x="595" y="3631"/>
                  </a:lnTo>
                  <a:lnTo>
                    <a:pt x="967" y="2677"/>
                  </a:lnTo>
                  <a:lnTo>
                    <a:pt x="1052" y="2460"/>
                  </a:lnTo>
                  <a:lnTo>
                    <a:pt x="1054" y="2455"/>
                  </a:lnTo>
                  <a:lnTo>
                    <a:pt x="1057" y="2449"/>
                  </a:lnTo>
                  <a:lnTo>
                    <a:pt x="1111" y="2311"/>
                  </a:lnTo>
                  <a:lnTo>
                    <a:pt x="1409" y="1548"/>
                  </a:lnTo>
                  <a:lnTo>
                    <a:pt x="1551" y="1184"/>
                  </a:lnTo>
                  <a:lnTo>
                    <a:pt x="1547" y="1183"/>
                  </a:lnTo>
                  <a:lnTo>
                    <a:pt x="1548" y="1178"/>
                  </a:lnTo>
                  <a:lnTo>
                    <a:pt x="1429" y="1134"/>
                  </a:lnTo>
                  <a:lnTo>
                    <a:pt x="1430" y="1131"/>
                  </a:lnTo>
                  <a:lnTo>
                    <a:pt x="1576" y="666"/>
                  </a:lnTo>
                  <a:lnTo>
                    <a:pt x="1582" y="648"/>
                  </a:lnTo>
                  <a:close/>
                  <a:moveTo>
                    <a:pt x="1968" y="438"/>
                  </a:moveTo>
                  <a:lnTo>
                    <a:pt x="1952" y="446"/>
                  </a:lnTo>
                  <a:lnTo>
                    <a:pt x="1952" y="456"/>
                  </a:lnTo>
                  <a:lnTo>
                    <a:pt x="1773" y="1025"/>
                  </a:lnTo>
                  <a:lnTo>
                    <a:pt x="1673" y="1073"/>
                  </a:lnTo>
                  <a:lnTo>
                    <a:pt x="1858" y="508"/>
                  </a:lnTo>
                  <a:lnTo>
                    <a:pt x="1952" y="456"/>
                  </a:lnTo>
                  <a:lnTo>
                    <a:pt x="1952" y="446"/>
                  </a:lnTo>
                  <a:lnTo>
                    <a:pt x="1851" y="501"/>
                  </a:lnTo>
                  <a:lnTo>
                    <a:pt x="1658" y="1090"/>
                  </a:lnTo>
                  <a:lnTo>
                    <a:pt x="1694" y="1073"/>
                  </a:lnTo>
                  <a:lnTo>
                    <a:pt x="1781" y="1031"/>
                  </a:lnTo>
                  <a:lnTo>
                    <a:pt x="1851" y="809"/>
                  </a:lnTo>
                  <a:lnTo>
                    <a:pt x="1962" y="456"/>
                  </a:lnTo>
                  <a:lnTo>
                    <a:pt x="1968" y="438"/>
                  </a:lnTo>
                  <a:close/>
                  <a:moveTo>
                    <a:pt x="2049" y="5344"/>
                  </a:moveTo>
                  <a:lnTo>
                    <a:pt x="1882" y="5348"/>
                  </a:lnTo>
                  <a:lnTo>
                    <a:pt x="1609" y="5350"/>
                  </a:lnTo>
                  <a:lnTo>
                    <a:pt x="1338" y="5348"/>
                  </a:lnTo>
                  <a:lnTo>
                    <a:pt x="1144" y="5343"/>
                  </a:lnTo>
                  <a:lnTo>
                    <a:pt x="1600" y="5368"/>
                  </a:lnTo>
                  <a:lnTo>
                    <a:pt x="1931" y="5350"/>
                  </a:lnTo>
                  <a:lnTo>
                    <a:pt x="2049" y="5344"/>
                  </a:lnTo>
                  <a:close/>
                  <a:moveTo>
                    <a:pt x="2550" y="121"/>
                  </a:moveTo>
                  <a:lnTo>
                    <a:pt x="2535" y="129"/>
                  </a:lnTo>
                  <a:lnTo>
                    <a:pt x="2535" y="139"/>
                  </a:lnTo>
                  <a:lnTo>
                    <a:pt x="2352" y="748"/>
                  </a:lnTo>
                  <a:lnTo>
                    <a:pt x="2252" y="796"/>
                  </a:lnTo>
                  <a:lnTo>
                    <a:pt x="2441" y="191"/>
                  </a:lnTo>
                  <a:lnTo>
                    <a:pt x="2535" y="139"/>
                  </a:lnTo>
                  <a:lnTo>
                    <a:pt x="2535" y="129"/>
                  </a:lnTo>
                  <a:lnTo>
                    <a:pt x="2433" y="184"/>
                  </a:lnTo>
                  <a:lnTo>
                    <a:pt x="2237" y="813"/>
                  </a:lnTo>
                  <a:lnTo>
                    <a:pt x="2273" y="796"/>
                  </a:lnTo>
                  <a:lnTo>
                    <a:pt x="2360" y="754"/>
                  </a:lnTo>
                  <a:lnTo>
                    <a:pt x="2384" y="675"/>
                  </a:lnTo>
                  <a:lnTo>
                    <a:pt x="2545" y="139"/>
                  </a:lnTo>
                  <a:lnTo>
                    <a:pt x="2550" y="121"/>
                  </a:lnTo>
                  <a:close/>
                  <a:moveTo>
                    <a:pt x="2772" y="0"/>
                  </a:moveTo>
                  <a:lnTo>
                    <a:pt x="2757" y="8"/>
                  </a:lnTo>
                  <a:lnTo>
                    <a:pt x="2757" y="18"/>
                  </a:lnTo>
                  <a:lnTo>
                    <a:pt x="2567" y="645"/>
                  </a:lnTo>
                  <a:lnTo>
                    <a:pt x="2464" y="695"/>
                  </a:lnTo>
                  <a:lnTo>
                    <a:pt x="2646" y="79"/>
                  </a:lnTo>
                  <a:lnTo>
                    <a:pt x="2757" y="18"/>
                  </a:lnTo>
                  <a:lnTo>
                    <a:pt x="2757" y="8"/>
                  </a:lnTo>
                  <a:lnTo>
                    <a:pt x="2638" y="73"/>
                  </a:lnTo>
                  <a:lnTo>
                    <a:pt x="2614" y="153"/>
                  </a:lnTo>
                  <a:lnTo>
                    <a:pt x="2449" y="712"/>
                  </a:lnTo>
                  <a:lnTo>
                    <a:pt x="2485" y="695"/>
                  </a:lnTo>
                  <a:lnTo>
                    <a:pt x="2575" y="651"/>
                  </a:lnTo>
                  <a:lnTo>
                    <a:pt x="2766" y="18"/>
                  </a:lnTo>
                  <a:lnTo>
                    <a:pt x="2772" y="0"/>
                  </a:lnTo>
                  <a:close/>
                  <a:moveTo>
                    <a:pt x="2815" y="5313"/>
                  </a:moveTo>
                  <a:lnTo>
                    <a:pt x="2591" y="5319"/>
                  </a:lnTo>
                  <a:lnTo>
                    <a:pt x="2049" y="5344"/>
                  </a:lnTo>
                  <a:lnTo>
                    <a:pt x="2815" y="5313"/>
                  </a:lnTo>
                  <a:close/>
                  <a:moveTo>
                    <a:pt x="3283" y="5310"/>
                  </a:moveTo>
                  <a:lnTo>
                    <a:pt x="3263" y="5309"/>
                  </a:lnTo>
                  <a:lnTo>
                    <a:pt x="3063" y="5300"/>
                  </a:lnTo>
                  <a:lnTo>
                    <a:pt x="2855" y="5311"/>
                  </a:lnTo>
                  <a:lnTo>
                    <a:pt x="2815" y="5313"/>
                  </a:lnTo>
                  <a:lnTo>
                    <a:pt x="3030" y="5309"/>
                  </a:lnTo>
                  <a:lnTo>
                    <a:pt x="3137" y="5309"/>
                  </a:lnTo>
                  <a:lnTo>
                    <a:pt x="3283" y="5310"/>
                  </a:lnTo>
                  <a:close/>
                  <a:moveTo>
                    <a:pt x="3838" y="5327"/>
                  </a:moveTo>
                  <a:lnTo>
                    <a:pt x="3575" y="5316"/>
                  </a:lnTo>
                  <a:lnTo>
                    <a:pt x="3332" y="5311"/>
                  </a:lnTo>
                  <a:lnTo>
                    <a:pt x="3283" y="5310"/>
                  </a:lnTo>
                  <a:lnTo>
                    <a:pt x="3837" y="5336"/>
                  </a:lnTo>
                  <a:lnTo>
                    <a:pt x="3838" y="5327"/>
                  </a:lnTo>
                  <a:close/>
                  <a:moveTo>
                    <a:pt x="5696" y="3831"/>
                  </a:moveTo>
                  <a:lnTo>
                    <a:pt x="5695" y="3822"/>
                  </a:lnTo>
                  <a:lnTo>
                    <a:pt x="5358" y="3848"/>
                  </a:lnTo>
                  <a:lnTo>
                    <a:pt x="4417" y="3496"/>
                  </a:lnTo>
                  <a:lnTo>
                    <a:pt x="4414" y="3504"/>
                  </a:lnTo>
                  <a:lnTo>
                    <a:pt x="5353" y="3855"/>
                  </a:lnTo>
                  <a:lnTo>
                    <a:pt x="5216" y="5241"/>
                  </a:lnTo>
                  <a:lnTo>
                    <a:pt x="4125" y="5291"/>
                  </a:lnTo>
                  <a:lnTo>
                    <a:pt x="4125" y="5300"/>
                  </a:lnTo>
                  <a:lnTo>
                    <a:pt x="5225" y="5250"/>
                  </a:lnTo>
                  <a:lnTo>
                    <a:pt x="5362" y="3856"/>
                  </a:lnTo>
                  <a:lnTo>
                    <a:pt x="5696" y="3831"/>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3" name="AutoShape 5"/>
            <p:cNvSpPr>
              <a:spLocks/>
            </p:cNvSpPr>
            <p:nvPr/>
          </p:nvSpPr>
          <p:spPr bwMode="auto">
            <a:xfrm>
              <a:off x="2448" y="3182"/>
              <a:ext cx="11133" cy="6819"/>
            </a:xfrm>
            <a:custGeom>
              <a:avLst/>
              <a:gdLst/>
              <a:ahLst/>
              <a:cxnLst>
                <a:cxn ang="0">
                  <a:pos x="0" y="6816"/>
                </a:cxn>
                <a:cxn ang="0">
                  <a:pos x="731" y="5964"/>
                </a:cxn>
                <a:cxn ang="0">
                  <a:pos x="301" y="6795"/>
                </a:cxn>
                <a:cxn ang="0">
                  <a:pos x="594" y="5993"/>
                </a:cxn>
                <a:cxn ang="0">
                  <a:pos x="727" y="5976"/>
                </a:cxn>
                <a:cxn ang="0">
                  <a:pos x="1142" y="4680"/>
                </a:cxn>
                <a:cxn ang="0">
                  <a:pos x="1142" y="4680"/>
                </a:cxn>
                <a:cxn ang="0">
                  <a:pos x="740" y="5471"/>
                </a:cxn>
                <a:cxn ang="0">
                  <a:pos x="1157" y="4666"/>
                </a:cxn>
                <a:cxn ang="0">
                  <a:pos x="1135" y="5365"/>
                </a:cxn>
                <a:cxn ang="0">
                  <a:pos x="1383" y="4593"/>
                </a:cxn>
                <a:cxn ang="0">
                  <a:pos x="1142" y="5372"/>
                </a:cxn>
                <a:cxn ang="0">
                  <a:pos x="1468" y="5818"/>
                </a:cxn>
                <a:cxn ang="0">
                  <a:pos x="1308" y="5866"/>
                </a:cxn>
                <a:cxn ang="0">
                  <a:pos x="982" y="6805"/>
                </a:cxn>
                <a:cxn ang="0">
                  <a:pos x="1482" y="5814"/>
                </a:cxn>
                <a:cxn ang="0">
                  <a:pos x="1271" y="4216"/>
                </a:cxn>
                <a:cxn ang="0">
                  <a:pos x="1514" y="3517"/>
                </a:cxn>
                <a:cxn ang="0">
                  <a:pos x="1278" y="4223"/>
                </a:cxn>
                <a:cxn ang="0">
                  <a:pos x="1728" y="3417"/>
                </a:cxn>
                <a:cxn ang="0">
                  <a:pos x="1395" y="4163"/>
                </a:cxn>
                <a:cxn ang="0">
                  <a:pos x="1615" y="3469"/>
                </a:cxn>
                <a:cxn ang="0">
                  <a:pos x="1552" y="3969"/>
                </a:cxn>
                <a:cxn ang="0">
                  <a:pos x="1783" y="4464"/>
                </a:cxn>
                <a:cxn ang="0">
                  <a:pos x="1671" y="4509"/>
                </a:cxn>
                <a:cxn ang="0">
                  <a:pos x="1417" y="5305"/>
                </a:cxn>
                <a:cxn ang="0">
                  <a:pos x="1796" y="4459"/>
                </a:cxn>
                <a:cxn ang="0">
                  <a:pos x="1816" y="3983"/>
                </a:cxn>
                <a:cxn ang="0">
                  <a:pos x="2031" y="3275"/>
                </a:cxn>
                <a:cxn ang="0">
                  <a:pos x="1823" y="3989"/>
                </a:cxn>
                <a:cxn ang="0">
                  <a:pos x="2042" y="4380"/>
                </a:cxn>
                <a:cxn ang="0">
                  <a:pos x="1930" y="4426"/>
                </a:cxn>
                <a:cxn ang="0">
                  <a:pos x="1900" y="4493"/>
                </a:cxn>
                <a:cxn ang="0">
                  <a:pos x="2051" y="4389"/>
                </a:cxn>
                <a:cxn ang="0">
                  <a:pos x="2231" y="3192"/>
                </a:cxn>
                <a:cxn ang="0">
                  <a:pos x="2231" y="3192"/>
                </a:cxn>
                <a:cxn ang="0">
                  <a:pos x="1898" y="3957"/>
                </a:cxn>
                <a:cxn ang="0">
                  <a:pos x="2246" y="3175"/>
                </a:cxn>
                <a:cxn ang="0">
                  <a:pos x="7480" y="4599"/>
                </a:cxn>
                <a:cxn ang="0">
                  <a:pos x="7471" y="2945"/>
                </a:cxn>
                <a:cxn ang="0">
                  <a:pos x="7862" y="531"/>
                </a:cxn>
                <a:cxn ang="0">
                  <a:pos x="7936" y="2804"/>
                </a:cxn>
                <a:cxn ang="0">
                  <a:pos x="7936" y="2804"/>
                </a:cxn>
                <a:cxn ang="0">
                  <a:pos x="7961" y="1614"/>
                </a:cxn>
                <a:cxn ang="0">
                  <a:pos x="7972" y="1913"/>
                </a:cxn>
                <a:cxn ang="0">
                  <a:pos x="8332" y="300"/>
                </a:cxn>
                <a:cxn ang="0">
                  <a:pos x="8497" y="1407"/>
                </a:cxn>
                <a:cxn ang="0">
                  <a:pos x="8497" y="1407"/>
                </a:cxn>
                <a:cxn ang="0">
                  <a:pos x="8495" y="2635"/>
                </a:cxn>
                <a:cxn ang="0">
                  <a:pos x="8513" y="1710"/>
                </a:cxn>
                <a:cxn ang="0">
                  <a:pos x="8867" y="31"/>
                </a:cxn>
                <a:cxn ang="0">
                  <a:pos x="9072" y="1179"/>
                </a:cxn>
                <a:cxn ang="0">
                  <a:pos x="9072" y="1179"/>
                </a:cxn>
                <a:cxn ang="0">
                  <a:pos x="9130" y="2446"/>
                </a:cxn>
                <a:cxn ang="0">
                  <a:pos x="9100" y="1490"/>
                </a:cxn>
                <a:cxn ang="0">
                  <a:pos x="10455" y="1000"/>
                </a:cxn>
                <a:cxn ang="0">
                  <a:pos x="10862" y="2990"/>
                </a:cxn>
                <a:cxn ang="0">
                  <a:pos x="10862" y="2990"/>
                </a:cxn>
                <a:cxn ang="0">
                  <a:pos x="11124" y="4319"/>
                </a:cxn>
              </a:cxnLst>
              <a:rect l="0" t="0" r="r" b="b"/>
              <a:pathLst>
                <a:path w="11133" h="6819">
                  <a:moveTo>
                    <a:pt x="533" y="5974"/>
                  </a:moveTo>
                  <a:lnTo>
                    <a:pt x="532" y="5965"/>
                  </a:lnTo>
                  <a:lnTo>
                    <a:pt x="328" y="5992"/>
                  </a:lnTo>
                  <a:lnTo>
                    <a:pt x="0" y="6816"/>
                  </a:lnTo>
                  <a:lnTo>
                    <a:pt x="9" y="6819"/>
                  </a:lnTo>
                  <a:lnTo>
                    <a:pt x="335" y="6000"/>
                  </a:lnTo>
                  <a:lnTo>
                    <a:pt x="533" y="5974"/>
                  </a:lnTo>
                  <a:close/>
                  <a:moveTo>
                    <a:pt x="731" y="5964"/>
                  </a:moveTo>
                  <a:lnTo>
                    <a:pt x="717" y="5967"/>
                  </a:lnTo>
                  <a:lnTo>
                    <a:pt x="717" y="5976"/>
                  </a:lnTo>
                  <a:lnTo>
                    <a:pt x="430" y="6784"/>
                  </a:lnTo>
                  <a:lnTo>
                    <a:pt x="301" y="6795"/>
                  </a:lnTo>
                  <a:lnTo>
                    <a:pt x="601" y="6001"/>
                  </a:lnTo>
                  <a:lnTo>
                    <a:pt x="717" y="5976"/>
                  </a:lnTo>
                  <a:lnTo>
                    <a:pt x="717" y="5967"/>
                  </a:lnTo>
                  <a:lnTo>
                    <a:pt x="594" y="5993"/>
                  </a:lnTo>
                  <a:lnTo>
                    <a:pt x="287" y="6806"/>
                  </a:lnTo>
                  <a:lnTo>
                    <a:pt x="407" y="6795"/>
                  </a:lnTo>
                  <a:lnTo>
                    <a:pt x="436" y="6793"/>
                  </a:lnTo>
                  <a:lnTo>
                    <a:pt x="727" y="5976"/>
                  </a:lnTo>
                  <a:lnTo>
                    <a:pt x="731" y="5964"/>
                  </a:lnTo>
                  <a:close/>
                  <a:moveTo>
                    <a:pt x="1157" y="4666"/>
                  </a:moveTo>
                  <a:lnTo>
                    <a:pt x="1142" y="4671"/>
                  </a:lnTo>
                  <a:lnTo>
                    <a:pt x="1142" y="4680"/>
                  </a:lnTo>
                  <a:lnTo>
                    <a:pt x="883" y="5427"/>
                  </a:lnTo>
                  <a:lnTo>
                    <a:pt x="755" y="5458"/>
                  </a:lnTo>
                  <a:lnTo>
                    <a:pt x="1031" y="4716"/>
                  </a:lnTo>
                  <a:lnTo>
                    <a:pt x="1142" y="4680"/>
                  </a:lnTo>
                  <a:lnTo>
                    <a:pt x="1142" y="4671"/>
                  </a:lnTo>
                  <a:lnTo>
                    <a:pt x="1024" y="4709"/>
                  </a:lnTo>
                  <a:lnTo>
                    <a:pt x="995" y="4785"/>
                  </a:lnTo>
                  <a:lnTo>
                    <a:pt x="740" y="5471"/>
                  </a:lnTo>
                  <a:lnTo>
                    <a:pt x="793" y="5458"/>
                  </a:lnTo>
                  <a:lnTo>
                    <a:pt x="890" y="5434"/>
                  </a:lnTo>
                  <a:lnTo>
                    <a:pt x="1152" y="4680"/>
                  </a:lnTo>
                  <a:lnTo>
                    <a:pt x="1157" y="4666"/>
                  </a:lnTo>
                  <a:close/>
                  <a:moveTo>
                    <a:pt x="1397" y="4588"/>
                  </a:moveTo>
                  <a:lnTo>
                    <a:pt x="1383" y="4593"/>
                  </a:lnTo>
                  <a:lnTo>
                    <a:pt x="1383" y="4602"/>
                  </a:lnTo>
                  <a:lnTo>
                    <a:pt x="1135" y="5365"/>
                  </a:lnTo>
                  <a:lnTo>
                    <a:pt x="1006" y="5396"/>
                  </a:lnTo>
                  <a:lnTo>
                    <a:pt x="1271" y="4639"/>
                  </a:lnTo>
                  <a:lnTo>
                    <a:pt x="1383" y="4602"/>
                  </a:lnTo>
                  <a:lnTo>
                    <a:pt x="1383" y="4593"/>
                  </a:lnTo>
                  <a:lnTo>
                    <a:pt x="1264" y="4631"/>
                  </a:lnTo>
                  <a:lnTo>
                    <a:pt x="992" y="5409"/>
                  </a:lnTo>
                  <a:lnTo>
                    <a:pt x="1045" y="5396"/>
                  </a:lnTo>
                  <a:lnTo>
                    <a:pt x="1142" y="5372"/>
                  </a:lnTo>
                  <a:lnTo>
                    <a:pt x="1392" y="4602"/>
                  </a:lnTo>
                  <a:lnTo>
                    <a:pt x="1397" y="4588"/>
                  </a:lnTo>
                  <a:close/>
                  <a:moveTo>
                    <a:pt x="1482" y="5814"/>
                  </a:moveTo>
                  <a:lnTo>
                    <a:pt x="1468" y="5818"/>
                  </a:lnTo>
                  <a:lnTo>
                    <a:pt x="1468" y="5827"/>
                  </a:lnTo>
                  <a:lnTo>
                    <a:pt x="1157" y="6784"/>
                  </a:lnTo>
                  <a:lnTo>
                    <a:pt x="995" y="6795"/>
                  </a:lnTo>
                  <a:lnTo>
                    <a:pt x="1308" y="5866"/>
                  </a:lnTo>
                  <a:lnTo>
                    <a:pt x="1468" y="5827"/>
                  </a:lnTo>
                  <a:lnTo>
                    <a:pt x="1468" y="5818"/>
                  </a:lnTo>
                  <a:lnTo>
                    <a:pt x="1301" y="5859"/>
                  </a:lnTo>
                  <a:lnTo>
                    <a:pt x="982" y="6805"/>
                  </a:lnTo>
                  <a:lnTo>
                    <a:pt x="1126" y="6795"/>
                  </a:lnTo>
                  <a:lnTo>
                    <a:pt x="1164" y="6793"/>
                  </a:lnTo>
                  <a:lnTo>
                    <a:pt x="1478" y="5827"/>
                  </a:lnTo>
                  <a:lnTo>
                    <a:pt x="1482" y="5814"/>
                  </a:lnTo>
                  <a:close/>
                  <a:moveTo>
                    <a:pt x="1530" y="3509"/>
                  </a:moveTo>
                  <a:lnTo>
                    <a:pt x="1514" y="3517"/>
                  </a:lnTo>
                  <a:lnTo>
                    <a:pt x="1514" y="3527"/>
                  </a:lnTo>
                  <a:lnTo>
                    <a:pt x="1271" y="4216"/>
                  </a:lnTo>
                  <a:lnTo>
                    <a:pt x="1172" y="4259"/>
                  </a:lnTo>
                  <a:lnTo>
                    <a:pt x="1424" y="3569"/>
                  </a:lnTo>
                  <a:lnTo>
                    <a:pt x="1514" y="3527"/>
                  </a:lnTo>
                  <a:lnTo>
                    <a:pt x="1514" y="3517"/>
                  </a:lnTo>
                  <a:lnTo>
                    <a:pt x="1417" y="3562"/>
                  </a:lnTo>
                  <a:lnTo>
                    <a:pt x="1156" y="4275"/>
                  </a:lnTo>
                  <a:lnTo>
                    <a:pt x="1195" y="4259"/>
                  </a:lnTo>
                  <a:lnTo>
                    <a:pt x="1278" y="4223"/>
                  </a:lnTo>
                  <a:lnTo>
                    <a:pt x="1390" y="3906"/>
                  </a:lnTo>
                  <a:lnTo>
                    <a:pt x="1524" y="3527"/>
                  </a:lnTo>
                  <a:lnTo>
                    <a:pt x="1530" y="3509"/>
                  </a:lnTo>
                  <a:close/>
                  <a:moveTo>
                    <a:pt x="1728" y="3417"/>
                  </a:moveTo>
                  <a:lnTo>
                    <a:pt x="1713" y="3424"/>
                  </a:lnTo>
                  <a:lnTo>
                    <a:pt x="1713" y="3434"/>
                  </a:lnTo>
                  <a:lnTo>
                    <a:pt x="1494" y="4121"/>
                  </a:lnTo>
                  <a:lnTo>
                    <a:pt x="1395" y="4163"/>
                  </a:lnTo>
                  <a:lnTo>
                    <a:pt x="1623" y="3476"/>
                  </a:lnTo>
                  <a:lnTo>
                    <a:pt x="1713" y="3434"/>
                  </a:lnTo>
                  <a:lnTo>
                    <a:pt x="1713" y="3424"/>
                  </a:lnTo>
                  <a:lnTo>
                    <a:pt x="1615" y="3469"/>
                  </a:lnTo>
                  <a:lnTo>
                    <a:pt x="1380" y="4179"/>
                  </a:lnTo>
                  <a:lnTo>
                    <a:pt x="1418" y="4163"/>
                  </a:lnTo>
                  <a:lnTo>
                    <a:pt x="1501" y="4127"/>
                  </a:lnTo>
                  <a:lnTo>
                    <a:pt x="1552" y="3969"/>
                  </a:lnTo>
                  <a:lnTo>
                    <a:pt x="1722" y="3434"/>
                  </a:lnTo>
                  <a:lnTo>
                    <a:pt x="1728" y="3417"/>
                  </a:lnTo>
                  <a:close/>
                  <a:moveTo>
                    <a:pt x="1796" y="4459"/>
                  </a:moveTo>
                  <a:lnTo>
                    <a:pt x="1783" y="4464"/>
                  </a:lnTo>
                  <a:lnTo>
                    <a:pt x="1783" y="4473"/>
                  </a:lnTo>
                  <a:lnTo>
                    <a:pt x="1559" y="5260"/>
                  </a:lnTo>
                  <a:lnTo>
                    <a:pt x="1430" y="5292"/>
                  </a:lnTo>
                  <a:lnTo>
                    <a:pt x="1671" y="4509"/>
                  </a:lnTo>
                  <a:lnTo>
                    <a:pt x="1783" y="4473"/>
                  </a:lnTo>
                  <a:lnTo>
                    <a:pt x="1783" y="4464"/>
                  </a:lnTo>
                  <a:lnTo>
                    <a:pt x="1663" y="4502"/>
                  </a:lnTo>
                  <a:lnTo>
                    <a:pt x="1417" y="5305"/>
                  </a:lnTo>
                  <a:lnTo>
                    <a:pt x="1468" y="5292"/>
                  </a:lnTo>
                  <a:lnTo>
                    <a:pt x="1566" y="5268"/>
                  </a:lnTo>
                  <a:lnTo>
                    <a:pt x="1792" y="4473"/>
                  </a:lnTo>
                  <a:lnTo>
                    <a:pt x="1796" y="4459"/>
                  </a:lnTo>
                  <a:close/>
                  <a:moveTo>
                    <a:pt x="2045" y="3268"/>
                  </a:moveTo>
                  <a:lnTo>
                    <a:pt x="2031" y="3275"/>
                  </a:lnTo>
                  <a:lnTo>
                    <a:pt x="2031" y="3285"/>
                  </a:lnTo>
                  <a:lnTo>
                    <a:pt x="1816" y="3983"/>
                  </a:lnTo>
                  <a:lnTo>
                    <a:pt x="1712" y="4027"/>
                  </a:lnTo>
                  <a:lnTo>
                    <a:pt x="1944" y="3326"/>
                  </a:lnTo>
                  <a:lnTo>
                    <a:pt x="2031" y="3285"/>
                  </a:lnTo>
                  <a:lnTo>
                    <a:pt x="2031" y="3275"/>
                  </a:lnTo>
                  <a:lnTo>
                    <a:pt x="1936" y="3319"/>
                  </a:lnTo>
                  <a:lnTo>
                    <a:pt x="1697" y="4044"/>
                  </a:lnTo>
                  <a:lnTo>
                    <a:pt x="1735" y="4027"/>
                  </a:lnTo>
                  <a:lnTo>
                    <a:pt x="1823" y="3989"/>
                  </a:lnTo>
                  <a:lnTo>
                    <a:pt x="2040" y="3285"/>
                  </a:lnTo>
                  <a:lnTo>
                    <a:pt x="2045" y="3268"/>
                  </a:lnTo>
                  <a:close/>
                  <a:moveTo>
                    <a:pt x="2055" y="4375"/>
                  </a:moveTo>
                  <a:lnTo>
                    <a:pt x="2042" y="4380"/>
                  </a:lnTo>
                  <a:lnTo>
                    <a:pt x="2042" y="4389"/>
                  </a:lnTo>
                  <a:lnTo>
                    <a:pt x="1818" y="5196"/>
                  </a:lnTo>
                  <a:lnTo>
                    <a:pt x="1690" y="5228"/>
                  </a:lnTo>
                  <a:lnTo>
                    <a:pt x="1930" y="4426"/>
                  </a:lnTo>
                  <a:lnTo>
                    <a:pt x="2042" y="4389"/>
                  </a:lnTo>
                  <a:lnTo>
                    <a:pt x="2042" y="4380"/>
                  </a:lnTo>
                  <a:lnTo>
                    <a:pt x="1923" y="4418"/>
                  </a:lnTo>
                  <a:lnTo>
                    <a:pt x="1900" y="4493"/>
                  </a:lnTo>
                  <a:lnTo>
                    <a:pt x="1676" y="5241"/>
                  </a:lnTo>
                  <a:lnTo>
                    <a:pt x="1728" y="5228"/>
                  </a:lnTo>
                  <a:lnTo>
                    <a:pt x="1826" y="5204"/>
                  </a:lnTo>
                  <a:lnTo>
                    <a:pt x="2051" y="4389"/>
                  </a:lnTo>
                  <a:lnTo>
                    <a:pt x="2055" y="4375"/>
                  </a:lnTo>
                  <a:close/>
                  <a:moveTo>
                    <a:pt x="2246" y="3175"/>
                  </a:moveTo>
                  <a:lnTo>
                    <a:pt x="2231" y="3182"/>
                  </a:lnTo>
                  <a:lnTo>
                    <a:pt x="2231" y="3192"/>
                  </a:lnTo>
                  <a:lnTo>
                    <a:pt x="2020" y="3895"/>
                  </a:lnTo>
                  <a:lnTo>
                    <a:pt x="1912" y="3941"/>
                  </a:lnTo>
                  <a:lnTo>
                    <a:pt x="2119" y="3244"/>
                  </a:lnTo>
                  <a:lnTo>
                    <a:pt x="2231" y="3192"/>
                  </a:lnTo>
                  <a:lnTo>
                    <a:pt x="2231" y="3182"/>
                  </a:lnTo>
                  <a:lnTo>
                    <a:pt x="2112" y="3237"/>
                  </a:lnTo>
                  <a:lnTo>
                    <a:pt x="2064" y="3397"/>
                  </a:lnTo>
                  <a:lnTo>
                    <a:pt x="1898" y="3957"/>
                  </a:lnTo>
                  <a:lnTo>
                    <a:pt x="1935" y="3941"/>
                  </a:lnTo>
                  <a:lnTo>
                    <a:pt x="2028" y="3902"/>
                  </a:lnTo>
                  <a:lnTo>
                    <a:pt x="2241" y="3192"/>
                  </a:lnTo>
                  <a:lnTo>
                    <a:pt x="2246" y="3175"/>
                  </a:lnTo>
                  <a:close/>
                  <a:moveTo>
                    <a:pt x="7480" y="3627"/>
                  </a:moveTo>
                  <a:lnTo>
                    <a:pt x="7471" y="3627"/>
                  </a:lnTo>
                  <a:lnTo>
                    <a:pt x="7471" y="4599"/>
                  </a:lnTo>
                  <a:lnTo>
                    <a:pt x="7480" y="4599"/>
                  </a:lnTo>
                  <a:lnTo>
                    <a:pt x="7480" y="3627"/>
                  </a:lnTo>
                  <a:close/>
                  <a:moveTo>
                    <a:pt x="7480" y="2098"/>
                  </a:moveTo>
                  <a:lnTo>
                    <a:pt x="7471" y="2098"/>
                  </a:lnTo>
                  <a:lnTo>
                    <a:pt x="7471" y="2945"/>
                  </a:lnTo>
                  <a:lnTo>
                    <a:pt x="7480" y="2945"/>
                  </a:lnTo>
                  <a:lnTo>
                    <a:pt x="7480" y="2098"/>
                  </a:lnTo>
                  <a:close/>
                  <a:moveTo>
                    <a:pt x="7898" y="1643"/>
                  </a:moveTo>
                  <a:lnTo>
                    <a:pt x="7862" y="531"/>
                  </a:lnTo>
                  <a:lnTo>
                    <a:pt x="7853" y="532"/>
                  </a:lnTo>
                  <a:lnTo>
                    <a:pt x="7889" y="1643"/>
                  </a:lnTo>
                  <a:lnTo>
                    <a:pt x="7898" y="1643"/>
                  </a:lnTo>
                  <a:close/>
                  <a:moveTo>
                    <a:pt x="7936" y="2804"/>
                  </a:moveTo>
                  <a:lnTo>
                    <a:pt x="7908" y="1939"/>
                  </a:lnTo>
                  <a:lnTo>
                    <a:pt x="7899" y="1939"/>
                  </a:lnTo>
                  <a:lnTo>
                    <a:pt x="7927" y="2804"/>
                  </a:lnTo>
                  <a:lnTo>
                    <a:pt x="7936" y="2804"/>
                  </a:lnTo>
                  <a:close/>
                  <a:moveTo>
                    <a:pt x="7970" y="1614"/>
                  </a:moveTo>
                  <a:lnTo>
                    <a:pt x="7929" y="498"/>
                  </a:lnTo>
                  <a:lnTo>
                    <a:pt x="7920" y="499"/>
                  </a:lnTo>
                  <a:lnTo>
                    <a:pt x="7961" y="1614"/>
                  </a:lnTo>
                  <a:lnTo>
                    <a:pt x="7970" y="1614"/>
                  </a:lnTo>
                  <a:close/>
                  <a:moveTo>
                    <a:pt x="8013" y="2784"/>
                  </a:moveTo>
                  <a:lnTo>
                    <a:pt x="7981" y="1913"/>
                  </a:lnTo>
                  <a:lnTo>
                    <a:pt x="7972" y="1913"/>
                  </a:lnTo>
                  <a:lnTo>
                    <a:pt x="8003" y="2784"/>
                  </a:lnTo>
                  <a:lnTo>
                    <a:pt x="8013" y="2784"/>
                  </a:lnTo>
                  <a:close/>
                  <a:moveTo>
                    <a:pt x="8416" y="1438"/>
                  </a:moveTo>
                  <a:lnTo>
                    <a:pt x="8332" y="300"/>
                  </a:lnTo>
                  <a:lnTo>
                    <a:pt x="8323" y="301"/>
                  </a:lnTo>
                  <a:lnTo>
                    <a:pt x="8407" y="1438"/>
                  </a:lnTo>
                  <a:lnTo>
                    <a:pt x="8416" y="1438"/>
                  </a:lnTo>
                  <a:close/>
                  <a:moveTo>
                    <a:pt x="8497" y="1407"/>
                  </a:moveTo>
                  <a:lnTo>
                    <a:pt x="8404" y="261"/>
                  </a:lnTo>
                  <a:lnTo>
                    <a:pt x="8394" y="261"/>
                  </a:lnTo>
                  <a:lnTo>
                    <a:pt x="8488" y="1407"/>
                  </a:lnTo>
                  <a:lnTo>
                    <a:pt x="8497" y="1407"/>
                  </a:lnTo>
                  <a:close/>
                  <a:moveTo>
                    <a:pt x="8504" y="2635"/>
                  </a:moveTo>
                  <a:lnTo>
                    <a:pt x="8438" y="1740"/>
                  </a:lnTo>
                  <a:lnTo>
                    <a:pt x="8429" y="1740"/>
                  </a:lnTo>
                  <a:lnTo>
                    <a:pt x="8495" y="2635"/>
                  </a:lnTo>
                  <a:lnTo>
                    <a:pt x="8504" y="2635"/>
                  </a:lnTo>
                  <a:close/>
                  <a:moveTo>
                    <a:pt x="8595" y="2609"/>
                  </a:moveTo>
                  <a:lnTo>
                    <a:pt x="8522" y="1709"/>
                  </a:lnTo>
                  <a:lnTo>
                    <a:pt x="8513" y="1710"/>
                  </a:lnTo>
                  <a:lnTo>
                    <a:pt x="8586" y="2609"/>
                  </a:lnTo>
                  <a:lnTo>
                    <a:pt x="8595" y="2609"/>
                  </a:lnTo>
                  <a:close/>
                  <a:moveTo>
                    <a:pt x="9000" y="1208"/>
                  </a:moveTo>
                  <a:lnTo>
                    <a:pt x="8867" y="31"/>
                  </a:lnTo>
                  <a:lnTo>
                    <a:pt x="8858" y="32"/>
                  </a:lnTo>
                  <a:lnTo>
                    <a:pt x="8991" y="1209"/>
                  </a:lnTo>
                  <a:lnTo>
                    <a:pt x="9000" y="1208"/>
                  </a:lnTo>
                  <a:close/>
                  <a:moveTo>
                    <a:pt x="9072" y="1179"/>
                  </a:moveTo>
                  <a:lnTo>
                    <a:pt x="8930" y="0"/>
                  </a:lnTo>
                  <a:lnTo>
                    <a:pt x="8921" y="1"/>
                  </a:lnTo>
                  <a:lnTo>
                    <a:pt x="9063" y="1180"/>
                  </a:lnTo>
                  <a:lnTo>
                    <a:pt x="9072" y="1179"/>
                  </a:lnTo>
                  <a:close/>
                  <a:moveTo>
                    <a:pt x="9139" y="2445"/>
                  </a:moveTo>
                  <a:lnTo>
                    <a:pt x="9035" y="1518"/>
                  </a:lnTo>
                  <a:lnTo>
                    <a:pt x="9026" y="1519"/>
                  </a:lnTo>
                  <a:lnTo>
                    <a:pt x="9130" y="2446"/>
                  </a:lnTo>
                  <a:lnTo>
                    <a:pt x="9139" y="2445"/>
                  </a:lnTo>
                  <a:close/>
                  <a:moveTo>
                    <a:pt x="9221" y="2419"/>
                  </a:moveTo>
                  <a:lnTo>
                    <a:pt x="9109" y="1489"/>
                  </a:lnTo>
                  <a:lnTo>
                    <a:pt x="9100" y="1490"/>
                  </a:lnTo>
                  <a:lnTo>
                    <a:pt x="9212" y="2420"/>
                  </a:lnTo>
                  <a:lnTo>
                    <a:pt x="9221" y="2419"/>
                  </a:lnTo>
                  <a:close/>
                  <a:moveTo>
                    <a:pt x="10610" y="1760"/>
                  </a:moveTo>
                  <a:lnTo>
                    <a:pt x="10455" y="1000"/>
                  </a:lnTo>
                  <a:lnTo>
                    <a:pt x="10446" y="1002"/>
                  </a:lnTo>
                  <a:lnTo>
                    <a:pt x="10601" y="1762"/>
                  </a:lnTo>
                  <a:lnTo>
                    <a:pt x="10610" y="1760"/>
                  </a:lnTo>
                  <a:close/>
                  <a:moveTo>
                    <a:pt x="10862" y="2990"/>
                  </a:moveTo>
                  <a:lnTo>
                    <a:pt x="10702" y="2207"/>
                  </a:lnTo>
                  <a:lnTo>
                    <a:pt x="10693" y="2208"/>
                  </a:lnTo>
                  <a:lnTo>
                    <a:pt x="10853" y="2992"/>
                  </a:lnTo>
                  <a:lnTo>
                    <a:pt x="10862" y="2990"/>
                  </a:lnTo>
                  <a:close/>
                  <a:moveTo>
                    <a:pt x="11132" y="4318"/>
                  </a:moveTo>
                  <a:lnTo>
                    <a:pt x="11004" y="3690"/>
                  </a:lnTo>
                  <a:lnTo>
                    <a:pt x="10995" y="3691"/>
                  </a:lnTo>
                  <a:lnTo>
                    <a:pt x="11124" y="4319"/>
                  </a:lnTo>
                  <a:lnTo>
                    <a:pt x="11132" y="4318"/>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a:t>
            </a:r>
            <a:r>
              <a:rPr lang="en-US" sz="1100" b="1" dirty="0">
                <a:solidFill>
                  <a:srgbClr val="0070C0"/>
                </a:solidFill>
                <a:latin typeface="Georgia" pitchFamily="18" charset="0"/>
              </a:rPr>
              <a:t> </a:t>
            </a:r>
            <a:r>
              <a:rPr lang="ro-RO" sz="1100" b="1" dirty="0">
                <a:solidFill>
                  <a:srgbClr val="0070C0"/>
                </a:solidFill>
                <a:latin typeface="Georgia" pitchFamily="18" charset="0"/>
              </a:rPr>
              <a:t>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3" name="Subtitlu 2"/>
          <p:cNvSpPr>
            <a:spLocks noGrp="1"/>
          </p:cNvSpPr>
          <p:nvPr>
            <p:ph type="subTitle" idx="1"/>
          </p:nvPr>
        </p:nvSpPr>
        <p:spPr>
          <a:xfrm>
            <a:off x="773723" y="1244487"/>
            <a:ext cx="7737231" cy="3765663"/>
          </a:xfrm>
        </p:spPr>
        <p:txBody>
          <a:bodyPr>
            <a:noAutofit/>
          </a:bodyPr>
          <a:lstStyle/>
          <a:p>
            <a:pPr marL="342900" indent="-342900" algn="l" defTabSz="914400">
              <a:buBlip>
                <a:blip r:embed="rId5"/>
              </a:buBlip>
            </a:pPr>
            <a:r>
              <a:rPr lang="ro-RO" sz="1400" b="1" i="1" dirty="0">
                <a:solidFill>
                  <a:schemeClr val="tx2">
                    <a:lumMod val="60000"/>
                    <a:lumOff val="40000"/>
                  </a:schemeClr>
                </a:solidFill>
                <a:latin typeface="Times New Roman" pitchFamily="18" charset="0"/>
                <a:cs typeface="Times New Roman" pitchFamily="18" charset="0"/>
              </a:rPr>
              <a:t>Dificultăți identificate în activitate/Propuneri  de eficientizare a activității</a:t>
            </a:r>
          </a:p>
          <a:p>
            <a:pPr lvl="0" algn="l" defTabSz="914400"/>
            <a:endParaRPr lang="ro-RO" sz="1400" b="1" i="1" dirty="0" smtClean="0">
              <a:solidFill>
                <a:srgbClr val="3716FC"/>
              </a:solidFill>
              <a:latin typeface="Times New Roman" pitchFamily="18" charset="0"/>
              <a:cs typeface="Times New Roman" pitchFamily="18" charset="0"/>
            </a:endParaRPr>
          </a:p>
          <a:p>
            <a:pPr lvl="0" algn="just">
              <a:buFont typeface="Wingdings" pitchFamily="2" charset="2"/>
              <a:buChar char="Ø"/>
            </a:pPr>
            <a:r>
              <a:rPr lang="en-US" sz="1200" dirty="0" smtClean="0">
                <a:solidFill>
                  <a:schemeClr val="tx1"/>
                </a:solidFill>
              </a:rPr>
              <a:t> </a:t>
            </a:r>
            <a:r>
              <a:rPr lang="ro-RO" sz="1200" dirty="0" smtClean="0">
                <a:solidFill>
                  <a:schemeClr val="tx1"/>
                </a:solidFill>
              </a:rPr>
              <a:t>Asanarea și sistematizarea legislației specifice privind aplicarea actelor cu </a:t>
            </a:r>
            <a:r>
              <a:rPr lang="ro-RO" sz="1200" dirty="0" err="1" smtClean="0">
                <a:solidFill>
                  <a:schemeClr val="tx1"/>
                </a:solidFill>
              </a:rPr>
              <a:t>character</a:t>
            </a:r>
            <a:r>
              <a:rPr lang="ro-RO" sz="1200" dirty="0" smtClean="0">
                <a:solidFill>
                  <a:schemeClr val="tx1"/>
                </a:solidFill>
              </a:rPr>
              <a:t> reparator, în ceea ce privește: punerea în acord a legislației specifice ANCPI și RA Romsilva cu legislația privind fondul funciar; stabilirea în mod clar și concis a documentelor care trebuie înaintate ANCPI pentru a scrie titluri; </a:t>
            </a:r>
            <a:endParaRPr lang="en-US" sz="1200" dirty="0" smtClean="0">
              <a:solidFill>
                <a:schemeClr val="tx1"/>
              </a:solidFill>
            </a:endParaRPr>
          </a:p>
          <a:p>
            <a:pPr lvl="0" algn="just">
              <a:buFont typeface="Wingdings" pitchFamily="2" charset="2"/>
              <a:buChar char="Ø"/>
            </a:pPr>
            <a:r>
              <a:rPr lang="en-US" sz="1200" dirty="0" smtClean="0">
                <a:solidFill>
                  <a:schemeClr val="tx1"/>
                </a:solidFill>
              </a:rPr>
              <a:t> </a:t>
            </a:r>
            <a:r>
              <a:rPr lang="ro-RO" sz="1200" dirty="0" smtClean="0">
                <a:solidFill>
                  <a:schemeClr val="tx1"/>
                </a:solidFill>
              </a:rPr>
              <a:t>Punerea în aplicare a hotărârilor judecătorești, reconstituirea, constituirea sau recunoașterea dreptului de proprietate dificile raportat la situațiile concrete actuale la peste 30 de ani de la apariția legilor fondului funciar (rezerva de teren a comisiilor locale  este insuficientă, refuzul  amplasamentele propuse de comisiile locale, până la finalizarea proceselor imobilele  au  intrat in circuitul civil, alte situații). </a:t>
            </a:r>
            <a:endParaRPr lang="en-US" sz="1200" dirty="0" smtClean="0">
              <a:solidFill>
                <a:schemeClr val="tx1"/>
              </a:solidFill>
            </a:endParaRPr>
          </a:p>
          <a:p>
            <a:pPr lvl="0" algn="just">
              <a:buFont typeface="Wingdings" pitchFamily="2" charset="2"/>
              <a:buChar char="Ø"/>
            </a:pPr>
            <a:r>
              <a:rPr lang="en-US" sz="1200" dirty="0" smtClean="0">
                <a:solidFill>
                  <a:schemeClr val="tx1"/>
                </a:solidFill>
              </a:rPr>
              <a:t> </a:t>
            </a:r>
            <a:r>
              <a:rPr lang="ro-RO" sz="1200" dirty="0" smtClean="0">
                <a:solidFill>
                  <a:schemeClr val="tx1"/>
                </a:solidFill>
              </a:rPr>
              <a:t>Lipsa de personal, în special în cadrul serviciilor publice comunitare, care a avut drept consecinţă întârzierile înregistrate la preluarea solicitărilor cetăţenilor. Pentru rezolvarea acestei probleme s-au redistribuit sarcinile de serviciu şi s-a implementat sistemul de programare on-line./Se impune ocuparea posturilor vacante din instituție.</a:t>
            </a:r>
            <a:endParaRPr lang="en-US" sz="1200" dirty="0" smtClean="0">
              <a:solidFill>
                <a:schemeClr val="tx1"/>
              </a:solidFill>
            </a:endParaRPr>
          </a:p>
          <a:p>
            <a:pPr algn="just"/>
            <a:r>
              <a:rPr lang="ro-RO" sz="1200" dirty="0" smtClean="0">
                <a:solidFill>
                  <a:schemeClr val="tx1"/>
                </a:solidFill>
              </a:rPr>
              <a:t> </a:t>
            </a:r>
            <a:endParaRPr lang="en-US" sz="1200" dirty="0" smtClean="0">
              <a:solidFill>
                <a:schemeClr val="tx1"/>
              </a:solidFill>
            </a:endParaRPr>
          </a:p>
          <a:p>
            <a:pPr marL="342900" lvl="0" indent="-342900" algn="just" defTabSz="914400">
              <a:buFont typeface="Calibri" pitchFamily="34" charset="0"/>
              <a:buChar char="−"/>
            </a:pPr>
            <a:endParaRPr lang="ro-RO" sz="800" b="1" dirty="0">
              <a:solidFill>
                <a:prstClr val="black"/>
              </a:solidFill>
            </a:endParaRPr>
          </a:p>
          <a:p>
            <a:pPr marL="342900" lvl="0" indent="-342900" algn="just" defTabSz="914400"/>
            <a:r>
              <a:rPr lang="ro-RO" sz="1800" b="1" i="1" dirty="0">
                <a:solidFill>
                  <a:srgbClr val="3716FC"/>
                </a:solidFill>
                <a:latin typeface="Times New Roman" pitchFamily="18" charset="0"/>
                <a:cs typeface="Times New Roman" pitchFamily="18" charset="0"/>
              </a:rPr>
              <a:t>	</a:t>
            </a:r>
            <a:endParaRPr lang="vi-VN" sz="1700" i="1" dirty="0">
              <a:solidFill>
                <a:schemeClr val="tx1"/>
              </a:solidFill>
              <a:latin typeface="Times New Roman" pitchFamily="18" charset="0"/>
              <a:cs typeface="Times New Roman" pitchFamily="18" charset="0"/>
            </a:endParaRPr>
          </a:p>
        </p:txBody>
      </p:sp>
      <p:sp>
        <p:nvSpPr>
          <p:cNvPr id="2059" name="Rectangle 11"/>
          <p:cNvSpPr>
            <a:spLocks noChangeArrowheads="1"/>
          </p:cNvSpPr>
          <p:nvPr/>
        </p:nvSpPr>
        <p:spPr bwMode="auto">
          <a:xfrm>
            <a:off x="281354" y="-85597"/>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Tree>
    <p:extLst>
      <p:ext uri="{BB962C8B-B14F-4D97-AF65-F5344CB8AC3E}">
        <p14:creationId xmlns:p14="http://schemas.microsoft.com/office/powerpoint/2010/main" xmlns="" val="33456064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0" y="-228600"/>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77"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p:cNvSpPr>
            <p:nvPr/>
          </p:nvSpPr>
          <p:spPr bwMode="auto">
            <a:xfrm>
              <a:off x="2340" y="5273"/>
              <a:ext cx="5697" cy="5369"/>
            </a:xfrm>
            <a:custGeom>
              <a:avLst/>
              <a:gdLst/>
              <a:ahLst/>
              <a:cxnLst>
                <a:cxn ang="0">
                  <a:pos x="81" y="5295"/>
                </a:cxn>
                <a:cxn ang="0">
                  <a:pos x="1582" y="648"/>
                </a:cxn>
                <a:cxn ang="0">
                  <a:pos x="1420" y="1131"/>
                </a:cxn>
                <a:cxn ang="0">
                  <a:pos x="1472" y="718"/>
                </a:cxn>
                <a:cxn ang="0">
                  <a:pos x="1465" y="711"/>
                </a:cxn>
                <a:cxn ang="0">
                  <a:pos x="341" y="746"/>
                </a:cxn>
                <a:cxn ang="0">
                  <a:pos x="1397" y="1544"/>
                </a:cxn>
                <a:cxn ang="0">
                  <a:pos x="1047" y="2449"/>
                </a:cxn>
                <a:cxn ang="0">
                  <a:pos x="1397" y="1554"/>
                </a:cxn>
                <a:cxn ang="0">
                  <a:pos x="910" y="1381"/>
                </a:cxn>
                <a:cxn ang="0">
                  <a:pos x="958" y="2675"/>
                </a:cxn>
                <a:cxn ang="0">
                  <a:pos x="737" y="3242"/>
                </a:cxn>
                <a:cxn ang="0">
                  <a:pos x="442" y="2562"/>
                </a:cxn>
                <a:cxn ang="0">
                  <a:pos x="482" y="2562"/>
                </a:cxn>
                <a:cxn ang="0">
                  <a:pos x="2" y="3525"/>
                </a:cxn>
                <a:cxn ang="0">
                  <a:pos x="638" y="3873"/>
                </a:cxn>
                <a:cxn ang="0">
                  <a:pos x="644" y="3883"/>
                </a:cxn>
                <a:cxn ang="0">
                  <a:pos x="738" y="3658"/>
                </a:cxn>
                <a:cxn ang="0">
                  <a:pos x="595" y="3631"/>
                </a:cxn>
                <a:cxn ang="0">
                  <a:pos x="1052" y="2460"/>
                </a:cxn>
                <a:cxn ang="0">
                  <a:pos x="1057" y="2449"/>
                </a:cxn>
                <a:cxn ang="0">
                  <a:pos x="1409" y="1548"/>
                </a:cxn>
                <a:cxn ang="0">
                  <a:pos x="1548" y="1178"/>
                </a:cxn>
                <a:cxn ang="0">
                  <a:pos x="1576" y="666"/>
                </a:cxn>
                <a:cxn ang="0">
                  <a:pos x="1952" y="446"/>
                </a:cxn>
                <a:cxn ang="0">
                  <a:pos x="1673" y="1073"/>
                </a:cxn>
                <a:cxn ang="0">
                  <a:pos x="1952" y="446"/>
                </a:cxn>
                <a:cxn ang="0">
                  <a:pos x="1694" y="1073"/>
                </a:cxn>
                <a:cxn ang="0">
                  <a:pos x="1962" y="456"/>
                </a:cxn>
                <a:cxn ang="0">
                  <a:pos x="1882" y="5348"/>
                </a:cxn>
                <a:cxn ang="0">
                  <a:pos x="1144" y="5343"/>
                </a:cxn>
                <a:cxn ang="0">
                  <a:pos x="2049" y="5344"/>
                </a:cxn>
                <a:cxn ang="0">
                  <a:pos x="2535" y="139"/>
                </a:cxn>
                <a:cxn ang="0">
                  <a:pos x="2441" y="191"/>
                </a:cxn>
                <a:cxn ang="0">
                  <a:pos x="2433" y="184"/>
                </a:cxn>
                <a:cxn ang="0">
                  <a:pos x="2360" y="754"/>
                </a:cxn>
                <a:cxn ang="0">
                  <a:pos x="2550" y="121"/>
                </a:cxn>
                <a:cxn ang="0">
                  <a:pos x="2757" y="18"/>
                </a:cxn>
                <a:cxn ang="0">
                  <a:pos x="2646" y="79"/>
                </a:cxn>
                <a:cxn ang="0">
                  <a:pos x="2638" y="73"/>
                </a:cxn>
                <a:cxn ang="0">
                  <a:pos x="2485" y="695"/>
                </a:cxn>
                <a:cxn ang="0">
                  <a:pos x="2772" y="0"/>
                </a:cxn>
                <a:cxn ang="0">
                  <a:pos x="2049" y="5344"/>
                </a:cxn>
                <a:cxn ang="0">
                  <a:pos x="3263" y="5309"/>
                </a:cxn>
                <a:cxn ang="0">
                  <a:pos x="2815" y="5313"/>
                </a:cxn>
                <a:cxn ang="0">
                  <a:pos x="3283" y="5310"/>
                </a:cxn>
                <a:cxn ang="0">
                  <a:pos x="3332" y="5311"/>
                </a:cxn>
                <a:cxn ang="0">
                  <a:pos x="3838" y="5327"/>
                </a:cxn>
                <a:cxn ang="0">
                  <a:pos x="5358" y="3848"/>
                </a:cxn>
                <a:cxn ang="0">
                  <a:pos x="5353" y="3855"/>
                </a:cxn>
                <a:cxn ang="0">
                  <a:pos x="4125" y="5300"/>
                </a:cxn>
                <a:cxn ang="0">
                  <a:pos x="5696" y="3831"/>
                </a:cxn>
              </a:cxnLst>
              <a:rect l="0" t="0" r="r" b="b"/>
              <a:pathLst>
                <a:path w="5697" h="5369">
                  <a:moveTo>
                    <a:pt x="1144" y="5343"/>
                  </a:moveTo>
                  <a:lnTo>
                    <a:pt x="81" y="5285"/>
                  </a:lnTo>
                  <a:lnTo>
                    <a:pt x="81" y="5295"/>
                  </a:lnTo>
                  <a:lnTo>
                    <a:pt x="385" y="5311"/>
                  </a:lnTo>
                  <a:lnTo>
                    <a:pt x="1144" y="5343"/>
                  </a:lnTo>
                  <a:close/>
                  <a:moveTo>
                    <a:pt x="1582" y="648"/>
                  </a:moveTo>
                  <a:lnTo>
                    <a:pt x="1566" y="656"/>
                  </a:lnTo>
                  <a:lnTo>
                    <a:pt x="1566" y="666"/>
                  </a:lnTo>
                  <a:lnTo>
                    <a:pt x="1420" y="1131"/>
                  </a:lnTo>
                  <a:lnTo>
                    <a:pt x="1359" y="1109"/>
                  </a:lnTo>
                  <a:lnTo>
                    <a:pt x="1346" y="1104"/>
                  </a:lnTo>
                  <a:lnTo>
                    <a:pt x="1472" y="718"/>
                  </a:lnTo>
                  <a:lnTo>
                    <a:pt x="1566" y="666"/>
                  </a:lnTo>
                  <a:lnTo>
                    <a:pt x="1566" y="656"/>
                  </a:lnTo>
                  <a:lnTo>
                    <a:pt x="1465" y="711"/>
                  </a:lnTo>
                  <a:lnTo>
                    <a:pt x="1337" y="1101"/>
                  </a:lnTo>
                  <a:lnTo>
                    <a:pt x="345" y="738"/>
                  </a:lnTo>
                  <a:lnTo>
                    <a:pt x="341" y="746"/>
                  </a:lnTo>
                  <a:lnTo>
                    <a:pt x="1541" y="1185"/>
                  </a:lnTo>
                  <a:lnTo>
                    <a:pt x="1400" y="1545"/>
                  </a:lnTo>
                  <a:lnTo>
                    <a:pt x="1397" y="1544"/>
                  </a:lnTo>
                  <a:lnTo>
                    <a:pt x="1397" y="1554"/>
                  </a:lnTo>
                  <a:lnTo>
                    <a:pt x="1047" y="2449"/>
                  </a:lnTo>
                  <a:lnTo>
                    <a:pt x="540" y="2308"/>
                  </a:lnTo>
                  <a:lnTo>
                    <a:pt x="915" y="1393"/>
                  </a:lnTo>
                  <a:lnTo>
                    <a:pt x="1397" y="1554"/>
                  </a:lnTo>
                  <a:lnTo>
                    <a:pt x="1397" y="1544"/>
                  </a:lnTo>
                  <a:lnTo>
                    <a:pt x="944" y="1393"/>
                  </a:lnTo>
                  <a:lnTo>
                    <a:pt x="910" y="1381"/>
                  </a:lnTo>
                  <a:lnTo>
                    <a:pt x="528" y="2314"/>
                  </a:lnTo>
                  <a:lnTo>
                    <a:pt x="1043" y="2458"/>
                  </a:lnTo>
                  <a:lnTo>
                    <a:pt x="958" y="2675"/>
                  </a:lnTo>
                  <a:lnTo>
                    <a:pt x="955" y="2674"/>
                  </a:lnTo>
                  <a:lnTo>
                    <a:pt x="955" y="2684"/>
                  </a:lnTo>
                  <a:lnTo>
                    <a:pt x="737" y="3242"/>
                  </a:lnTo>
                  <a:lnTo>
                    <a:pt x="585" y="3631"/>
                  </a:lnTo>
                  <a:lnTo>
                    <a:pt x="61" y="3536"/>
                  </a:lnTo>
                  <a:lnTo>
                    <a:pt x="442" y="2562"/>
                  </a:lnTo>
                  <a:lnTo>
                    <a:pt x="955" y="2684"/>
                  </a:lnTo>
                  <a:lnTo>
                    <a:pt x="955" y="2674"/>
                  </a:lnTo>
                  <a:lnTo>
                    <a:pt x="482" y="2562"/>
                  </a:lnTo>
                  <a:lnTo>
                    <a:pt x="437" y="2551"/>
                  </a:lnTo>
                  <a:lnTo>
                    <a:pt x="52" y="3534"/>
                  </a:lnTo>
                  <a:lnTo>
                    <a:pt x="2" y="3525"/>
                  </a:lnTo>
                  <a:lnTo>
                    <a:pt x="0" y="3534"/>
                  </a:lnTo>
                  <a:lnTo>
                    <a:pt x="731" y="3666"/>
                  </a:lnTo>
                  <a:lnTo>
                    <a:pt x="638" y="3873"/>
                  </a:lnTo>
                  <a:lnTo>
                    <a:pt x="1" y="3801"/>
                  </a:lnTo>
                  <a:lnTo>
                    <a:pt x="0" y="3810"/>
                  </a:lnTo>
                  <a:lnTo>
                    <a:pt x="644" y="3883"/>
                  </a:lnTo>
                  <a:lnTo>
                    <a:pt x="742" y="3665"/>
                  </a:lnTo>
                  <a:lnTo>
                    <a:pt x="737" y="3663"/>
                  </a:lnTo>
                  <a:lnTo>
                    <a:pt x="738" y="3658"/>
                  </a:lnTo>
                  <a:lnTo>
                    <a:pt x="594" y="3632"/>
                  </a:lnTo>
                  <a:lnTo>
                    <a:pt x="595" y="3631"/>
                  </a:lnTo>
                  <a:lnTo>
                    <a:pt x="967" y="2677"/>
                  </a:lnTo>
                  <a:lnTo>
                    <a:pt x="1052" y="2460"/>
                  </a:lnTo>
                  <a:lnTo>
                    <a:pt x="1054" y="2455"/>
                  </a:lnTo>
                  <a:lnTo>
                    <a:pt x="1057" y="2449"/>
                  </a:lnTo>
                  <a:lnTo>
                    <a:pt x="1111" y="2311"/>
                  </a:lnTo>
                  <a:lnTo>
                    <a:pt x="1409" y="1548"/>
                  </a:lnTo>
                  <a:lnTo>
                    <a:pt x="1551" y="1184"/>
                  </a:lnTo>
                  <a:lnTo>
                    <a:pt x="1547" y="1183"/>
                  </a:lnTo>
                  <a:lnTo>
                    <a:pt x="1548" y="1178"/>
                  </a:lnTo>
                  <a:lnTo>
                    <a:pt x="1429" y="1134"/>
                  </a:lnTo>
                  <a:lnTo>
                    <a:pt x="1430" y="1131"/>
                  </a:lnTo>
                  <a:lnTo>
                    <a:pt x="1576" y="666"/>
                  </a:lnTo>
                  <a:lnTo>
                    <a:pt x="1582" y="648"/>
                  </a:lnTo>
                  <a:close/>
                  <a:moveTo>
                    <a:pt x="1968" y="438"/>
                  </a:moveTo>
                  <a:lnTo>
                    <a:pt x="1952" y="446"/>
                  </a:lnTo>
                  <a:lnTo>
                    <a:pt x="1952" y="456"/>
                  </a:lnTo>
                  <a:lnTo>
                    <a:pt x="1773" y="1025"/>
                  </a:lnTo>
                  <a:lnTo>
                    <a:pt x="1673" y="1073"/>
                  </a:lnTo>
                  <a:lnTo>
                    <a:pt x="1858" y="508"/>
                  </a:lnTo>
                  <a:lnTo>
                    <a:pt x="1952" y="456"/>
                  </a:lnTo>
                  <a:lnTo>
                    <a:pt x="1952" y="446"/>
                  </a:lnTo>
                  <a:lnTo>
                    <a:pt x="1851" y="501"/>
                  </a:lnTo>
                  <a:lnTo>
                    <a:pt x="1658" y="1090"/>
                  </a:lnTo>
                  <a:lnTo>
                    <a:pt x="1694" y="1073"/>
                  </a:lnTo>
                  <a:lnTo>
                    <a:pt x="1781" y="1031"/>
                  </a:lnTo>
                  <a:lnTo>
                    <a:pt x="1851" y="809"/>
                  </a:lnTo>
                  <a:lnTo>
                    <a:pt x="1962" y="456"/>
                  </a:lnTo>
                  <a:lnTo>
                    <a:pt x="1968" y="438"/>
                  </a:lnTo>
                  <a:close/>
                  <a:moveTo>
                    <a:pt x="2049" y="5344"/>
                  </a:moveTo>
                  <a:lnTo>
                    <a:pt x="1882" y="5348"/>
                  </a:lnTo>
                  <a:lnTo>
                    <a:pt x="1609" y="5350"/>
                  </a:lnTo>
                  <a:lnTo>
                    <a:pt x="1338" y="5348"/>
                  </a:lnTo>
                  <a:lnTo>
                    <a:pt x="1144" y="5343"/>
                  </a:lnTo>
                  <a:lnTo>
                    <a:pt x="1600" y="5368"/>
                  </a:lnTo>
                  <a:lnTo>
                    <a:pt x="1931" y="5350"/>
                  </a:lnTo>
                  <a:lnTo>
                    <a:pt x="2049" y="5344"/>
                  </a:lnTo>
                  <a:close/>
                  <a:moveTo>
                    <a:pt x="2550" y="121"/>
                  </a:moveTo>
                  <a:lnTo>
                    <a:pt x="2535" y="129"/>
                  </a:lnTo>
                  <a:lnTo>
                    <a:pt x="2535" y="139"/>
                  </a:lnTo>
                  <a:lnTo>
                    <a:pt x="2352" y="748"/>
                  </a:lnTo>
                  <a:lnTo>
                    <a:pt x="2252" y="796"/>
                  </a:lnTo>
                  <a:lnTo>
                    <a:pt x="2441" y="191"/>
                  </a:lnTo>
                  <a:lnTo>
                    <a:pt x="2535" y="139"/>
                  </a:lnTo>
                  <a:lnTo>
                    <a:pt x="2535" y="129"/>
                  </a:lnTo>
                  <a:lnTo>
                    <a:pt x="2433" y="184"/>
                  </a:lnTo>
                  <a:lnTo>
                    <a:pt x="2237" y="813"/>
                  </a:lnTo>
                  <a:lnTo>
                    <a:pt x="2273" y="796"/>
                  </a:lnTo>
                  <a:lnTo>
                    <a:pt x="2360" y="754"/>
                  </a:lnTo>
                  <a:lnTo>
                    <a:pt x="2384" y="675"/>
                  </a:lnTo>
                  <a:lnTo>
                    <a:pt x="2545" y="139"/>
                  </a:lnTo>
                  <a:lnTo>
                    <a:pt x="2550" y="121"/>
                  </a:lnTo>
                  <a:close/>
                  <a:moveTo>
                    <a:pt x="2772" y="0"/>
                  </a:moveTo>
                  <a:lnTo>
                    <a:pt x="2757" y="8"/>
                  </a:lnTo>
                  <a:lnTo>
                    <a:pt x="2757" y="18"/>
                  </a:lnTo>
                  <a:lnTo>
                    <a:pt x="2567" y="645"/>
                  </a:lnTo>
                  <a:lnTo>
                    <a:pt x="2464" y="695"/>
                  </a:lnTo>
                  <a:lnTo>
                    <a:pt x="2646" y="79"/>
                  </a:lnTo>
                  <a:lnTo>
                    <a:pt x="2757" y="18"/>
                  </a:lnTo>
                  <a:lnTo>
                    <a:pt x="2757" y="8"/>
                  </a:lnTo>
                  <a:lnTo>
                    <a:pt x="2638" y="73"/>
                  </a:lnTo>
                  <a:lnTo>
                    <a:pt x="2614" y="153"/>
                  </a:lnTo>
                  <a:lnTo>
                    <a:pt x="2449" y="712"/>
                  </a:lnTo>
                  <a:lnTo>
                    <a:pt x="2485" y="695"/>
                  </a:lnTo>
                  <a:lnTo>
                    <a:pt x="2575" y="651"/>
                  </a:lnTo>
                  <a:lnTo>
                    <a:pt x="2766" y="18"/>
                  </a:lnTo>
                  <a:lnTo>
                    <a:pt x="2772" y="0"/>
                  </a:lnTo>
                  <a:close/>
                  <a:moveTo>
                    <a:pt x="2815" y="5313"/>
                  </a:moveTo>
                  <a:lnTo>
                    <a:pt x="2591" y="5319"/>
                  </a:lnTo>
                  <a:lnTo>
                    <a:pt x="2049" y="5344"/>
                  </a:lnTo>
                  <a:lnTo>
                    <a:pt x="2815" y="5313"/>
                  </a:lnTo>
                  <a:close/>
                  <a:moveTo>
                    <a:pt x="3283" y="5310"/>
                  </a:moveTo>
                  <a:lnTo>
                    <a:pt x="3263" y="5309"/>
                  </a:lnTo>
                  <a:lnTo>
                    <a:pt x="3063" y="5300"/>
                  </a:lnTo>
                  <a:lnTo>
                    <a:pt x="2855" y="5311"/>
                  </a:lnTo>
                  <a:lnTo>
                    <a:pt x="2815" y="5313"/>
                  </a:lnTo>
                  <a:lnTo>
                    <a:pt x="3030" y="5309"/>
                  </a:lnTo>
                  <a:lnTo>
                    <a:pt x="3137" y="5309"/>
                  </a:lnTo>
                  <a:lnTo>
                    <a:pt x="3283" y="5310"/>
                  </a:lnTo>
                  <a:close/>
                  <a:moveTo>
                    <a:pt x="3838" y="5327"/>
                  </a:moveTo>
                  <a:lnTo>
                    <a:pt x="3575" y="5316"/>
                  </a:lnTo>
                  <a:lnTo>
                    <a:pt x="3332" y="5311"/>
                  </a:lnTo>
                  <a:lnTo>
                    <a:pt x="3283" y="5310"/>
                  </a:lnTo>
                  <a:lnTo>
                    <a:pt x="3837" y="5336"/>
                  </a:lnTo>
                  <a:lnTo>
                    <a:pt x="3838" y="5327"/>
                  </a:lnTo>
                  <a:close/>
                  <a:moveTo>
                    <a:pt x="5696" y="3831"/>
                  </a:moveTo>
                  <a:lnTo>
                    <a:pt x="5695" y="3822"/>
                  </a:lnTo>
                  <a:lnTo>
                    <a:pt x="5358" y="3848"/>
                  </a:lnTo>
                  <a:lnTo>
                    <a:pt x="4417" y="3496"/>
                  </a:lnTo>
                  <a:lnTo>
                    <a:pt x="4414" y="3504"/>
                  </a:lnTo>
                  <a:lnTo>
                    <a:pt x="5353" y="3855"/>
                  </a:lnTo>
                  <a:lnTo>
                    <a:pt x="5216" y="5241"/>
                  </a:lnTo>
                  <a:lnTo>
                    <a:pt x="4125" y="5291"/>
                  </a:lnTo>
                  <a:lnTo>
                    <a:pt x="4125" y="5300"/>
                  </a:lnTo>
                  <a:lnTo>
                    <a:pt x="5225" y="5250"/>
                  </a:lnTo>
                  <a:lnTo>
                    <a:pt x="5362" y="3856"/>
                  </a:lnTo>
                  <a:lnTo>
                    <a:pt x="5696" y="3831"/>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3" name="AutoShape 5"/>
            <p:cNvSpPr>
              <a:spLocks/>
            </p:cNvSpPr>
            <p:nvPr/>
          </p:nvSpPr>
          <p:spPr bwMode="auto">
            <a:xfrm>
              <a:off x="2448" y="3182"/>
              <a:ext cx="11133" cy="6819"/>
            </a:xfrm>
            <a:custGeom>
              <a:avLst/>
              <a:gdLst/>
              <a:ahLst/>
              <a:cxnLst>
                <a:cxn ang="0">
                  <a:pos x="0" y="6816"/>
                </a:cxn>
                <a:cxn ang="0">
                  <a:pos x="731" y="5964"/>
                </a:cxn>
                <a:cxn ang="0">
                  <a:pos x="301" y="6795"/>
                </a:cxn>
                <a:cxn ang="0">
                  <a:pos x="594" y="5993"/>
                </a:cxn>
                <a:cxn ang="0">
                  <a:pos x="727" y="5976"/>
                </a:cxn>
                <a:cxn ang="0">
                  <a:pos x="1142" y="4680"/>
                </a:cxn>
                <a:cxn ang="0">
                  <a:pos x="1142" y="4680"/>
                </a:cxn>
                <a:cxn ang="0">
                  <a:pos x="740" y="5471"/>
                </a:cxn>
                <a:cxn ang="0">
                  <a:pos x="1157" y="4666"/>
                </a:cxn>
                <a:cxn ang="0">
                  <a:pos x="1135" y="5365"/>
                </a:cxn>
                <a:cxn ang="0">
                  <a:pos x="1383" y="4593"/>
                </a:cxn>
                <a:cxn ang="0">
                  <a:pos x="1142" y="5372"/>
                </a:cxn>
                <a:cxn ang="0">
                  <a:pos x="1468" y="5818"/>
                </a:cxn>
                <a:cxn ang="0">
                  <a:pos x="1308" y="5866"/>
                </a:cxn>
                <a:cxn ang="0">
                  <a:pos x="982" y="6805"/>
                </a:cxn>
                <a:cxn ang="0">
                  <a:pos x="1482" y="5814"/>
                </a:cxn>
                <a:cxn ang="0">
                  <a:pos x="1271" y="4216"/>
                </a:cxn>
                <a:cxn ang="0">
                  <a:pos x="1514" y="3517"/>
                </a:cxn>
                <a:cxn ang="0">
                  <a:pos x="1278" y="4223"/>
                </a:cxn>
                <a:cxn ang="0">
                  <a:pos x="1728" y="3417"/>
                </a:cxn>
                <a:cxn ang="0">
                  <a:pos x="1395" y="4163"/>
                </a:cxn>
                <a:cxn ang="0">
                  <a:pos x="1615" y="3469"/>
                </a:cxn>
                <a:cxn ang="0">
                  <a:pos x="1552" y="3969"/>
                </a:cxn>
                <a:cxn ang="0">
                  <a:pos x="1783" y="4464"/>
                </a:cxn>
                <a:cxn ang="0">
                  <a:pos x="1671" y="4509"/>
                </a:cxn>
                <a:cxn ang="0">
                  <a:pos x="1417" y="5305"/>
                </a:cxn>
                <a:cxn ang="0">
                  <a:pos x="1796" y="4459"/>
                </a:cxn>
                <a:cxn ang="0">
                  <a:pos x="1816" y="3983"/>
                </a:cxn>
                <a:cxn ang="0">
                  <a:pos x="2031" y="3275"/>
                </a:cxn>
                <a:cxn ang="0">
                  <a:pos x="1823" y="3989"/>
                </a:cxn>
                <a:cxn ang="0">
                  <a:pos x="2042" y="4380"/>
                </a:cxn>
                <a:cxn ang="0">
                  <a:pos x="1930" y="4426"/>
                </a:cxn>
                <a:cxn ang="0">
                  <a:pos x="1900" y="4493"/>
                </a:cxn>
                <a:cxn ang="0">
                  <a:pos x="2051" y="4389"/>
                </a:cxn>
                <a:cxn ang="0">
                  <a:pos x="2231" y="3192"/>
                </a:cxn>
                <a:cxn ang="0">
                  <a:pos x="2231" y="3192"/>
                </a:cxn>
                <a:cxn ang="0">
                  <a:pos x="1898" y="3957"/>
                </a:cxn>
                <a:cxn ang="0">
                  <a:pos x="2246" y="3175"/>
                </a:cxn>
                <a:cxn ang="0">
                  <a:pos x="7480" y="4599"/>
                </a:cxn>
                <a:cxn ang="0">
                  <a:pos x="7471" y="2945"/>
                </a:cxn>
                <a:cxn ang="0">
                  <a:pos x="7862" y="531"/>
                </a:cxn>
                <a:cxn ang="0">
                  <a:pos x="7936" y="2804"/>
                </a:cxn>
                <a:cxn ang="0">
                  <a:pos x="7936" y="2804"/>
                </a:cxn>
                <a:cxn ang="0">
                  <a:pos x="7961" y="1614"/>
                </a:cxn>
                <a:cxn ang="0">
                  <a:pos x="7972" y="1913"/>
                </a:cxn>
                <a:cxn ang="0">
                  <a:pos x="8332" y="300"/>
                </a:cxn>
                <a:cxn ang="0">
                  <a:pos x="8497" y="1407"/>
                </a:cxn>
                <a:cxn ang="0">
                  <a:pos x="8497" y="1407"/>
                </a:cxn>
                <a:cxn ang="0">
                  <a:pos x="8495" y="2635"/>
                </a:cxn>
                <a:cxn ang="0">
                  <a:pos x="8513" y="1710"/>
                </a:cxn>
                <a:cxn ang="0">
                  <a:pos x="8867" y="31"/>
                </a:cxn>
                <a:cxn ang="0">
                  <a:pos x="9072" y="1179"/>
                </a:cxn>
                <a:cxn ang="0">
                  <a:pos x="9072" y="1179"/>
                </a:cxn>
                <a:cxn ang="0">
                  <a:pos x="9130" y="2446"/>
                </a:cxn>
                <a:cxn ang="0">
                  <a:pos x="9100" y="1490"/>
                </a:cxn>
                <a:cxn ang="0">
                  <a:pos x="10455" y="1000"/>
                </a:cxn>
                <a:cxn ang="0">
                  <a:pos x="10862" y="2990"/>
                </a:cxn>
                <a:cxn ang="0">
                  <a:pos x="10862" y="2990"/>
                </a:cxn>
                <a:cxn ang="0">
                  <a:pos x="11124" y="4319"/>
                </a:cxn>
              </a:cxnLst>
              <a:rect l="0" t="0" r="r" b="b"/>
              <a:pathLst>
                <a:path w="11133" h="6819">
                  <a:moveTo>
                    <a:pt x="533" y="5974"/>
                  </a:moveTo>
                  <a:lnTo>
                    <a:pt x="532" y="5965"/>
                  </a:lnTo>
                  <a:lnTo>
                    <a:pt x="328" y="5992"/>
                  </a:lnTo>
                  <a:lnTo>
                    <a:pt x="0" y="6816"/>
                  </a:lnTo>
                  <a:lnTo>
                    <a:pt x="9" y="6819"/>
                  </a:lnTo>
                  <a:lnTo>
                    <a:pt x="335" y="6000"/>
                  </a:lnTo>
                  <a:lnTo>
                    <a:pt x="533" y="5974"/>
                  </a:lnTo>
                  <a:close/>
                  <a:moveTo>
                    <a:pt x="731" y="5964"/>
                  </a:moveTo>
                  <a:lnTo>
                    <a:pt x="717" y="5967"/>
                  </a:lnTo>
                  <a:lnTo>
                    <a:pt x="717" y="5976"/>
                  </a:lnTo>
                  <a:lnTo>
                    <a:pt x="430" y="6784"/>
                  </a:lnTo>
                  <a:lnTo>
                    <a:pt x="301" y="6795"/>
                  </a:lnTo>
                  <a:lnTo>
                    <a:pt x="601" y="6001"/>
                  </a:lnTo>
                  <a:lnTo>
                    <a:pt x="717" y="5976"/>
                  </a:lnTo>
                  <a:lnTo>
                    <a:pt x="717" y="5967"/>
                  </a:lnTo>
                  <a:lnTo>
                    <a:pt x="594" y="5993"/>
                  </a:lnTo>
                  <a:lnTo>
                    <a:pt x="287" y="6806"/>
                  </a:lnTo>
                  <a:lnTo>
                    <a:pt x="407" y="6795"/>
                  </a:lnTo>
                  <a:lnTo>
                    <a:pt x="436" y="6793"/>
                  </a:lnTo>
                  <a:lnTo>
                    <a:pt x="727" y="5976"/>
                  </a:lnTo>
                  <a:lnTo>
                    <a:pt x="731" y="5964"/>
                  </a:lnTo>
                  <a:close/>
                  <a:moveTo>
                    <a:pt x="1157" y="4666"/>
                  </a:moveTo>
                  <a:lnTo>
                    <a:pt x="1142" y="4671"/>
                  </a:lnTo>
                  <a:lnTo>
                    <a:pt x="1142" y="4680"/>
                  </a:lnTo>
                  <a:lnTo>
                    <a:pt x="883" y="5427"/>
                  </a:lnTo>
                  <a:lnTo>
                    <a:pt x="755" y="5458"/>
                  </a:lnTo>
                  <a:lnTo>
                    <a:pt x="1031" y="4716"/>
                  </a:lnTo>
                  <a:lnTo>
                    <a:pt x="1142" y="4680"/>
                  </a:lnTo>
                  <a:lnTo>
                    <a:pt x="1142" y="4671"/>
                  </a:lnTo>
                  <a:lnTo>
                    <a:pt x="1024" y="4709"/>
                  </a:lnTo>
                  <a:lnTo>
                    <a:pt x="995" y="4785"/>
                  </a:lnTo>
                  <a:lnTo>
                    <a:pt x="740" y="5471"/>
                  </a:lnTo>
                  <a:lnTo>
                    <a:pt x="793" y="5458"/>
                  </a:lnTo>
                  <a:lnTo>
                    <a:pt x="890" y="5434"/>
                  </a:lnTo>
                  <a:lnTo>
                    <a:pt x="1152" y="4680"/>
                  </a:lnTo>
                  <a:lnTo>
                    <a:pt x="1157" y="4666"/>
                  </a:lnTo>
                  <a:close/>
                  <a:moveTo>
                    <a:pt x="1397" y="4588"/>
                  </a:moveTo>
                  <a:lnTo>
                    <a:pt x="1383" y="4593"/>
                  </a:lnTo>
                  <a:lnTo>
                    <a:pt x="1383" y="4602"/>
                  </a:lnTo>
                  <a:lnTo>
                    <a:pt x="1135" y="5365"/>
                  </a:lnTo>
                  <a:lnTo>
                    <a:pt x="1006" y="5396"/>
                  </a:lnTo>
                  <a:lnTo>
                    <a:pt x="1271" y="4639"/>
                  </a:lnTo>
                  <a:lnTo>
                    <a:pt x="1383" y="4602"/>
                  </a:lnTo>
                  <a:lnTo>
                    <a:pt x="1383" y="4593"/>
                  </a:lnTo>
                  <a:lnTo>
                    <a:pt x="1264" y="4631"/>
                  </a:lnTo>
                  <a:lnTo>
                    <a:pt x="992" y="5409"/>
                  </a:lnTo>
                  <a:lnTo>
                    <a:pt x="1045" y="5396"/>
                  </a:lnTo>
                  <a:lnTo>
                    <a:pt x="1142" y="5372"/>
                  </a:lnTo>
                  <a:lnTo>
                    <a:pt x="1392" y="4602"/>
                  </a:lnTo>
                  <a:lnTo>
                    <a:pt x="1397" y="4588"/>
                  </a:lnTo>
                  <a:close/>
                  <a:moveTo>
                    <a:pt x="1482" y="5814"/>
                  </a:moveTo>
                  <a:lnTo>
                    <a:pt x="1468" y="5818"/>
                  </a:lnTo>
                  <a:lnTo>
                    <a:pt x="1468" y="5827"/>
                  </a:lnTo>
                  <a:lnTo>
                    <a:pt x="1157" y="6784"/>
                  </a:lnTo>
                  <a:lnTo>
                    <a:pt x="995" y="6795"/>
                  </a:lnTo>
                  <a:lnTo>
                    <a:pt x="1308" y="5866"/>
                  </a:lnTo>
                  <a:lnTo>
                    <a:pt x="1468" y="5827"/>
                  </a:lnTo>
                  <a:lnTo>
                    <a:pt x="1468" y="5818"/>
                  </a:lnTo>
                  <a:lnTo>
                    <a:pt x="1301" y="5859"/>
                  </a:lnTo>
                  <a:lnTo>
                    <a:pt x="982" y="6805"/>
                  </a:lnTo>
                  <a:lnTo>
                    <a:pt x="1126" y="6795"/>
                  </a:lnTo>
                  <a:lnTo>
                    <a:pt x="1164" y="6793"/>
                  </a:lnTo>
                  <a:lnTo>
                    <a:pt x="1478" y="5827"/>
                  </a:lnTo>
                  <a:lnTo>
                    <a:pt x="1482" y="5814"/>
                  </a:lnTo>
                  <a:close/>
                  <a:moveTo>
                    <a:pt x="1530" y="3509"/>
                  </a:moveTo>
                  <a:lnTo>
                    <a:pt x="1514" y="3517"/>
                  </a:lnTo>
                  <a:lnTo>
                    <a:pt x="1514" y="3527"/>
                  </a:lnTo>
                  <a:lnTo>
                    <a:pt x="1271" y="4216"/>
                  </a:lnTo>
                  <a:lnTo>
                    <a:pt x="1172" y="4259"/>
                  </a:lnTo>
                  <a:lnTo>
                    <a:pt x="1424" y="3569"/>
                  </a:lnTo>
                  <a:lnTo>
                    <a:pt x="1514" y="3527"/>
                  </a:lnTo>
                  <a:lnTo>
                    <a:pt x="1514" y="3517"/>
                  </a:lnTo>
                  <a:lnTo>
                    <a:pt x="1417" y="3562"/>
                  </a:lnTo>
                  <a:lnTo>
                    <a:pt x="1156" y="4275"/>
                  </a:lnTo>
                  <a:lnTo>
                    <a:pt x="1195" y="4259"/>
                  </a:lnTo>
                  <a:lnTo>
                    <a:pt x="1278" y="4223"/>
                  </a:lnTo>
                  <a:lnTo>
                    <a:pt x="1390" y="3906"/>
                  </a:lnTo>
                  <a:lnTo>
                    <a:pt x="1524" y="3527"/>
                  </a:lnTo>
                  <a:lnTo>
                    <a:pt x="1530" y="3509"/>
                  </a:lnTo>
                  <a:close/>
                  <a:moveTo>
                    <a:pt x="1728" y="3417"/>
                  </a:moveTo>
                  <a:lnTo>
                    <a:pt x="1713" y="3424"/>
                  </a:lnTo>
                  <a:lnTo>
                    <a:pt x="1713" y="3434"/>
                  </a:lnTo>
                  <a:lnTo>
                    <a:pt x="1494" y="4121"/>
                  </a:lnTo>
                  <a:lnTo>
                    <a:pt x="1395" y="4163"/>
                  </a:lnTo>
                  <a:lnTo>
                    <a:pt x="1623" y="3476"/>
                  </a:lnTo>
                  <a:lnTo>
                    <a:pt x="1713" y="3434"/>
                  </a:lnTo>
                  <a:lnTo>
                    <a:pt x="1713" y="3424"/>
                  </a:lnTo>
                  <a:lnTo>
                    <a:pt x="1615" y="3469"/>
                  </a:lnTo>
                  <a:lnTo>
                    <a:pt x="1380" y="4179"/>
                  </a:lnTo>
                  <a:lnTo>
                    <a:pt x="1418" y="4163"/>
                  </a:lnTo>
                  <a:lnTo>
                    <a:pt x="1501" y="4127"/>
                  </a:lnTo>
                  <a:lnTo>
                    <a:pt x="1552" y="3969"/>
                  </a:lnTo>
                  <a:lnTo>
                    <a:pt x="1722" y="3434"/>
                  </a:lnTo>
                  <a:lnTo>
                    <a:pt x="1728" y="3417"/>
                  </a:lnTo>
                  <a:close/>
                  <a:moveTo>
                    <a:pt x="1796" y="4459"/>
                  </a:moveTo>
                  <a:lnTo>
                    <a:pt x="1783" y="4464"/>
                  </a:lnTo>
                  <a:lnTo>
                    <a:pt x="1783" y="4473"/>
                  </a:lnTo>
                  <a:lnTo>
                    <a:pt x="1559" y="5260"/>
                  </a:lnTo>
                  <a:lnTo>
                    <a:pt x="1430" y="5292"/>
                  </a:lnTo>
                  <a:lnTo>
                    <a:pt x="1671" y="4509"/>
                  </a:lnTo>
                  <a:lnTo>
                    <a:pt x="1783" y="4473"/>
                  </a:lnTo>
                  <a:lnTo>
                    <a:pt x="1783" y="4464"/>
                  </a:lnTo>
                  <a:lnTo>
                    <a:pt x="1663" y="4502"/>
                  </a:lnTo>
                  <a:lnTo>
                    <a:pt x="1417" y="5305"/>
                  </a:lnTo>
                  <a:lnTo>
                    <a:pt x="1468" y="5292"/>
                  </a:lnTo>
                  <a:lnTo>
                    <a:pt x="1566" y="5268"/>
                  </a:lnTo>
                  <a:lnTo>
                    <a:pt x="1792" y="4473"/>
                  </a:lnTo>
                  <a:lnTo>
                    <a:pt x="1796" y="4459"/>
                  </a:lnTo>
                  <a:close/>
                  <a:moveTo>
                    <a:pt x="2045" y="3268"/>
                  </a:moveTo>
                  <a:lnTo>
                    <a:pt x="2031" y="3275"/>
                  </a:lnTo>
                  <a:lnTo>
                    <a:pt x="2031" y="3285"/>
                  </a:lnTo>
                  <a:lnTo>
                    <a:pt x="1816" y="3983"/>
                  </a:lnTo>
                  <a:lnTo>
                    <a:pt x="1712" y="4027"/>
                  </a:lnTo>
                  <a:lnTo>
                    <a:pt x="1944" y="3326"/>
                  </a:lnTo>
                  <a:lnTo>
                    <a:pt x="2031" y="3285"/>
                  </a:lnTo>
                  <a:lnTo>
                    <a:pt x="2031" y="3275"/>
                  </a:lnTo>
                  <a:lnTo>
                    <a:pt x="1936" y="3319"/>
                  </a:lnTo>
                  <a:lnTo>
                    <a:pt x="1697" y="4044"/>
                  </a:lnTo>
                  <a:lnTo>
                    <a:pt x="1735" y="4027"/>
                  </a:lnTo>
                  <a:lnTo>
                    <a:pt x="1823" y="3989"/>
                  </a:lnTo>
                  <a:lnTo>
                    <a:pt x="2040" y="3285"/>
                  </a:lnTo>
                  <a:lnTo>
                    <a:pt x="2045" y="3268"/>
                  </a:lnTo>
                  <a:close/>
                  <a:moveTo>
                    <a:pt x="2055" y="4375"/>
                  </a:moveTo>
                  <a:lnTo>
                    <a:pt x="2042" y="4380"/>
                  </a:lnTo>
                  <a:lnTo>
                    <a:pt x="2042" y="4389"/>
                  </a:lnTo>
                  <a:lnTo>
                    <a:pt x="1818" y="5196"/>
                  </a:lnTo>
                  <a:lnTo>
                    <a:pt x="1690" y="5228"/>
                  </a:lnTo>
                  <a:lnTo>
                    <a:pt x="1930" y="4426"/>
                  </a:lnTo>
                  <a:lnTo>
                    <a:pt x="2042" y="4389"/>
                  </a:lnTo>
                  <a:lnTo>
                    <a:pt x="2042" y="4380"/>
                  </a:lnTo>
                  <a:lnTo>
                    <a:pt x="1923" y="4418"/>
                  </a:lnTo>
                  <a:lnTo>
                    <a:pt x="1900" y="4493"/>
                  </a:lnTo>
                  <a:lnTo>
                    <a:pt x="1676" y="5241"/>
                  </a:lnTo>
                  <a:lnTo>
                    <a:pt x="1728" y="5228"/>
                  </a:lnTo>
                  <a:lnTo>
                    <a:pt x="1826" y="5204"/>
                  </a:lnTo>
                  <a:lnTo>
                    <a:pt x="2051" y="4389"/>
                  </a:lnTo>
                  <a:lnTo>
                    <a:pt x="2055" y="4375"/>
                  </a:lnTo>
                  <a:close/>
                  <a:moveTo>
                    <a:pt x="2246" y="3175"/>
                  </a:moveTo>
                  <a:lnTo>
                    <a:pt x="2231" y="3182"/>
                  </a:lnTo>
                  <a:lnTo>
                    <a:pt x="2231" y="3192"/>
                  </a:lnTo>
                  <a:lnTo>
                    <a:pt x="2020" y="3895"/>
                  </a:lnTo>
                  <a:lnTo>
                    <a:pt x="1912" y="3941"/>
                  </a:lnTo>
                  <a:lnTo>
                    <a:pt x="2119" y="3244"/>
                  </a:lnTo>
                  <a:lnTo>
                    <a:pt x="2231" y="3192"/>
                  </a:lnTo>
                  <a:lnTo>
                    <a:pt x="2231" y="3182"/>
                  </a:lnTo>
                  <a:lnTo>
                    <a:pt x="2112" y="3237"/>
                  </a:lnTo>
                  <a:lnTo>
                    <a:pt x="2064" y="3397"/>
                  </a:lnTo>
                  <a:lnTo>
                    <a:pt x="1898" y="3957"/>
                  </a:lnTo>
                  <a:lnTo>
                    <a:pt x="1935" y="3941"/>
                  </a:lnTo>
                  <a:lnTo>
                    <a:pt x="2028" y="3902"/>
                  </a:lnTo>
                  <a:lnTo>
                    <a:pt x="2241" y="3192"/>
                  </a:lnTo>
                  <a:lnTo>
                    <a:pt x="2246" y="3175"/>
                  </a:lnTo>
                  <a:close/>
                  <a:moveTo>
                    <a:pt x="7480" y="3627"/>
                  </a:moveTo>
                  <a:lnTo>
                    <a:pt x="7471" y="3627"/>
                  </a:lnTo>
                  <a:lnTo>
                    <a:pt x="7471" y="4599"/>
                  </a:lnTo>
                  <a:lnTo>
                    <a:pt x="7480" y="4599"/>
                  </a:lnTo>
                  <a:lnTo>
                    <a:pt x="7480" y="3627"/>
                  </a:lnTo>
                  <a:close/>
                  <a:moveTo>
                    <a:pt x="7480" y="2098"/>
                  </a:moveTo>
                  <a:lnTo>
                    <a:pt x="7471" y="2098"/>
                  </a:lnTo>
                  <a:lnTo>
                    <a:pt x="7471" y="2945"/>
                  </a:lnTo>
                  <a:lnTo>
                    <a:pt x="7480" y="2945"/>
                  </a:lnTo>
                  <a:lnTo>
                    <a:pt x="7480" y="2098"/>
                  </a:lnTo>
                  <a:close/>
                  <a:moveTo>
                    <a:pt x="7898" y="1643"/>
                  </a:moveTo>
                  <a:lnTo>
                    <a:pt x="7862" y="531"/>
                  </a:lnTo>
                  <a:lnTo>
                    <a:pt x="7853" y="532"/>
                  </a:lnTo>
                  <a:lnTo>
                    <a:pt x="7889" y="1643"/>
                  </a:lnTo>
                  <a:lnTo>
                    <a:pt x="7898" y="1643"/>
                  </a:lnTo>
                  <a:close/>
                  <a:moveTo>
                    <a:pt x="7936" y="2804"/>
                  </a:moveTo>
                  <a:lnTo>
                    <a:pt x="7908" y="1939"/>
                  </a:lnTo>
                  <a:lnTo>
                    <a:pt x="7899" y="1939"/>
                  </a:lnTo>
                  <a:lnTo>
                    <a:pt x="7927" y="2804"/>
                  </a:lnTo>
                  <a:lnTo>
                    <a:pt x="7936" y="2804"/>
                  </a:lnTo>
                  <a:close/>
                  <a:moveTo>
                    <a:pt x="7970" y="1614"/>
                  </a:moveTo>
                  <a:lnTo>
                    <a:pt x="7929" y="498"/>
                  </a:lnTo>
                  <a:lnTo>
                    <a:pt x="7920" y="499"/>
                  </a:lnTo>
                  <a:lnTo>
                    <a:pt x="7961" y="1614"/>
                  </a:lnTo>
                  <a:lnTo>
                    <a:pt x="7970" y="1614"/>
                  </a:lnTo>
                  <a:close/>
                  <a:moveTo>
                    <a:pt x="8013" y="2784"/>
                  </a:moveTo>
                  <a:lnTo>
                    <a:pt x="7981" y="1913"/>
                  </a:lnTo>
                  <a:lnTo>
                    <a:pt x="7972" y="1913"/>
                  </a:lnTo>
                  <a:lnTo>
                    <a:pt x="8003" y="2784"/>
                  </a:lnTo>
                  <a:lnTo>
                    <a:pt x="8013" y="2784"/>
                  </a:lnTo>
                  <a:close/>
                  <a:moveTo>
                    <a:pt x="8416" y="1438"/>
                  </a:moveTo>
                  <a:lnTo>
                    <a:pt x="8332" y="300"/>
                  </a:lnTo>
                  <a:lnTo>
                    <a:pt x="8323" y="301"/>
                  </a:lnTo>
                  <a:lnTo>
                    <a:pt x="8407" y="1438"/>
                  </a:lnTo>
                  <a:lnTo>
                    <a:pt x="8416" y="1438"/>
                  </a:lnTo>
                  <a:close/>
                  <a:moveTo>
                    <a:pt x="8497" y="1407"/>
                  </a:moveTo>
                  <a:lnTo>
                    <a:pt x="8404" y="261"/>
                  </a:lnTo>
                  <a:lnTo>
                    <a:pt x="8394" y="261"/>
                  </a:lnTo>
                  <a:lnTo>
                    <a:pt x="8488" y="1407"/>
                  </a:lnTo>
                  <a:lnTo>
                    <a:pt x="8497" y="1407"/>
                  </a:lnTo>
                  <a:close/>
                  <a:moveTo>
                    <a:pt x="8504" y="2635"/>
                  </a:moveTo>
                  <a:lnTo>
                    <a:pt x="8438" y="1740"/>
                  </a:lnTo>
                  <a:lnTo>
                    <a:pt x="8429" y="1740"/>
                  </a:lnTo>
                  <a:lnTo>
                    <a:pt x="8495" y="2635"/>
                  </a:lnTo>
                  <a:lnTo>
                    <a:pt x="8504" y="2635"/>
                  </a:lnTo>
                  <a:close/>
                  <a:moveTo>
                    <a:pt x="8595" y="2609"/>
                  </a:moveTo>
                  <a:lnTo>
                    <a:pt x="8522" y="1709"/>
                  </a:lnTo>
                  <a:lnTo>
                    <a:pt x="8513" y="1710"/>
                  </a:lnTo>
                  <a:lnTo>
                    <a:pt x="8586" y="2609"/>
                  </a:lnTo>
                  <a:lnTo>
                    <a:pt x="8595" y="2609"/>
                  </a:lnTo>
                  <a:close/>
                  <a:moveTo>
                    <a:pt x="9000" y="1208"/>
                  </a:moveTo>
                  <a:lnTo>
                    <a:pt x="8867" y="31"/>
                  </a:lnTo>
                  <a:lnTo>
                    <a:pt x="8858" y="32"/>
                  </a:lnTo>
                  <a:lnTo>
                    <a:pt x="8991" y="1209"/>
                  </a:lnTo>
                  <a:lnTo>
                    <a:pt x="9000" y="1208"/>
                  </a:lnTo>
                  <a:close/>
                  <a:moveTo>
                    <a:pt x="9072" y="1179"/>
                  </a:moveTo>
                  <a:lnTo>
                    <a:pt x="8930" y="0"/>
                  </a:lnTo>
                  <a:lnTo>
                    <a:pt x="8921" y="1"/>
                  </a:lnTo>
                  <a:lnTo>
                    <a:pt x="9063" y="1180"/>
                  </a:lnTo>
                  <a:lnTo>
                    <a:pt x="9072" y="1179"/>
                  </a:lnTo>
                  <a:close/>
                  <a:moveTo>
                    <a:pt x="9139" y="2445"/>
                  </a:moveTo>
                  <a:lnTo>
                    <a:pt x="9035" y="1518"/>
                  </a:lnTo>
                  <a:lnTo>
                    <a:pt x="9026" y="1519"/>
                  </a:lnTo>
                  <a:lnTo>
                    <a:pt x="9130" y="2446"/>
                  </a:lnTo>
                  <a:lnTo>
                    <a:pt x="9139" y="2445"/>
                  </a:lnTo>
                  <a:close/>
                  <a:moveTo>
                    <a:pt x="9221" y="2419"/>
                  </a:moveTo>
                  <a:lnTo>
                    <a:pt x="9109" y="1489"/>
                  </a:lnTo>
                  <a:lnTo>
                    <a:pt x="9100" y="1490"/>
                  </a:lnTo>
                  <a:lnTo>
                    <a:pt x="9212" y="2420"/>
                  </a:lnTo>
                  <a:lnTo>
                    <a:pt x="9221" y="2419"/>
                  </a:lnTo>
                  <a:close/>
                  <a:moveTo>
                    <a:pt x="10610" y="1760"/>
                  </a:moveTo>
                  <a:lnTo>
                    <a:pt x="10455" y="1000"/>
                  </a:lnTo>
                  <a:lnTo>
                    <a:pt x="10446" y="1002"/>
                  </a:lnTo>
                  <a:lnTo>
                    <a:pt x="10601" y="1762"/>
                  </a:lnTo>
                  <a:lnTo>
                    <a:pt x="10610" y="1760"/>
                  </a:lnTo>
                  <a:close/>
                  <a:moveTo>
                    <a:pt x="10862" y="2990"/>
                  </a:moveTo>
                  <a:lnTo>
                    <a:pt x="10702" y="2207"/>
                  </a:lnTo>
                  <a:lnTo>
                    <a:pt x="10693" y="2208"/>
                  </a:lnTo>
                  <a:lnTo>
                    <a:pt x="10853" y="2992"/>
                  </a:lnTo>
                  <a:lnTo>
                    <a:pt x="10862" y="2990"/>
                  </a:lnTo>
                  <a:close/>
                  <a:moveTo>
                    <a:pt x="11132" y="4318"/>
                  </a:moveTo>
                  <a:lnTo>
                    <a:pt x="11004" y="3690"/>
                  </a:lnTo>
                  <a:lnTo>
                    <a:pt x="10995" y="3691"/>
                  </a:lnTo>
                  <a:lnTo>
                    <a:pt x="11124" y="4319"/>
                  </a:lnTo>
                  <a:lnTo>
                    <a:pt x="11132" y="4318"/>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a:t>
            </a:r>
            <a:r>
              <a:rPr lang="en-US" sz="1100" b="1" dirty="0">
                <a:solidFill>
                  <a:srgbClr val="0070C0"/>
                </a:solidFill>
                <a:latin typeface="Georgia" pitchFamily="18" charset="0"/>
              </a:rPr>
              <a:t> </a:t>
            </a:r>
            <a:r>
              <a:rPr lang="ro-RO" sz="1100" b="1" dirty="0">
                <a:solidFill>
                  <a:srgbClr val="0070C0"/>
                </a:solidFill>
                <a:latin typeface="Georgia" pitchFamily="18" charset="0"/>
              </a:rPr>
              <a:t>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3" name="Subtitlu 2"/>
          <p:cNvSpPr>
            <a:spLocks noGrp="1"/>
          </p:cNvSpPr>
          <p:nvPr>
            <p:ph type="subTitle" idx="1"/>
          </p:nvPr>
        </p:nvSpPr>
        <p:spPr>
          <a:xfrm>
            <a:off x="762000" y="1172641"/>
            <a:ext cx="7737231" cy="3913709"/>
          </a:xfrm>
        </p:spPr>
        <p:txBody>
          <a:bodyPr>
            <a:noAutofit/>
          </a:bodyPr>
          <a:lstStyle/>
          <a:p>
            <a:pPr marL="342900" lvl="0" indent="-342900" algn="l" defTabSz="914400">
              <a:buBlip>
                <a:blip r:embed="rId5"/>
              </a:buBlip>
            </a:pPr>
            <a:r>
              <a:rPr lang="ro-RO" sz="1800" b="1" i="1" dirty="0">
                <a:solidFill>
                  <a:schemeClr val="tx2">
                    <a:lumMod val="60000"/>
                    <a:lumOff val="40000"/>
                  </a:schemeClr>
                </a:solidFill>
                <a:latin typeface="Times New Roman" pitchFamily="18" charset="0"/>
                <a:cs typeface="Times New Roman" pitchFamily="18" charset="0"/>
              </a:rPr>
              <a:t>Obiective strategice pentru anul </a:t>
            </a:r>
            <a:r>
              <a:rPr lang="ro-RO" sz="1800" b="1" i="1" dirty="0" smtClean="0">
                <a:solidFill>
                  <a:schemeClr val="tx2">
                    <a:lumMod val="60000"/>
                    <a:lumOff val="40000"/>
                  </a:schemeClr>
                </a:solidFill>
                <a:latin typeface="Times New Roman" pitchFamily="18" charset="0"/>
                <a:cs typeface="Times New Roman" pitchFamily="18" charset="0"/>
              </a:rPr>
              <a:t>202</a:t>
            </a:r>
            <a:r>
              <a:rPr lang="en-US" sz="1800" b="1" i="1" dirty="0" smtClean="0">
                <a:solidFill>
                  <a:schemeClr val="tx2">
                    <a:lumMod val="60000"/>
                    <a:lumOff val="40000"/>
                  </a:schemeClr>
                </a:solidFill>
                <a:latin typeface="Times New Roman" pitchFamily="18" charset="0"/>
                <a:cs typeface="Times New Roman" pitchFamily="18" charset="0"/>
              </a:rPr>
              <a:t>4</a:t>
            </a:r>
            <a:endParaRPr lang="ro-RO" sz="1800" b="1" i="1" dirty="0">
              <a:solidFill>
                <a:schemeClr val="tx2">
                  <a:lumMod val="60000"/>
                  <a:lumOff val="40000"/>
                </a:schemeClr>
              </a:solidFill>
              <a:latin typeface="Times New Roman" pitchFamily="18" charset="0"/>
              <a:cs typeface="Times New Roman" pitchFamily="18" charset="0"/>
            </a:endParaRPr>
          </a:p>
          <a:p>
            <a:pPr marL="342900" lvl="0" indent="-342900" algn="l" defTabSz="914400"/>
            <a:endParaRPr lang="ro-RO" sz="800" b="1" i="1" dirty="0">
              <a:solidFill>
                <a:srgbClr val="3716FC"/>
              </a:solidFill>
              <a:latin typeface="Times New Roman" pitchFamily="18" charset="0"/>
              <a:cs typeface="Times New Roman" pitchFamily="18" charset="0"/>
            </a:endParaRPr>
          </a:p>
          <a:p>
            <a:pPr lvl="0" algn="just">
              <a:buFont typeface="Wingdings" pitchFamily="2" charset="2"/>
              <a:buChar char="Ø"/>
            </a:pPr>
            <a:r>
              <a:rPr lang="en-US" sz="1200" dirty="0" smtClean="0">
                <a:solidFill>
                  <a:schemeClr val="tx1"/>
                </a:solidFill>
              </a:rPr>
              <a:t> </a:t>
            </a:r>
            <a:r>
              <a:rPr lang="ro-RO" sz="1200" dirty="0" smtClean="0">
                <a:solidFill>
                  <a:schemeClr val="tx1"/>
                </a:solidFill>
              </a:rPr>
              <a:t>Monitorizarea aplicării unitare și respectarea Constituției, a legilor, a ordonanţelor şi a hotărârilor Guvernului, precum şi a celorlalte acte normative.</a:t>
            </a:r>
            <a:endParaRPr lang="en-US" sz="1200" dirty="0" smtClean="0">
              <a:solidFill>
                <a:schemeClr val="tx1"/>
              </a:solidFill>
            </a:endParaRPr>
          </a:p>
          <a:p>
            <a:pPr lvl="0" algn="just"/>
            <a:endParaRPr lang="en-US" sz="1200" dirty="0" smtClean="0">
              <a:solidFill>
                <a:schemeClr val="tx1"/>
              </a:solidFill>
            </a:endParaRPr>
          </a:p>
          <a:p>
            <a:pPr lvl="0" algn="just">
              <a:buFont typeface="Wingdings" pitchFamily="2" charset="2"/>
              <a:buChar char="Ø"/>
            </a:pPr>
            <a:r>
              <a:rPr lang="en-US" sz="1200" dirty="0" smtClean="0">
                <a:solidFill>
                  <a:schemeClr val="tx1"/>
                </a:solidFill>
              </a:rPr>
              <a:t> </a:t>
            </a:r>
            <a:r>
              <a:rPr lang="x-none" sz="1200" smtClean="0">
                <a:solidFill>
                  <a:schemeClr val="tx1"/>
                </a:solidFill>
              </a:rPr>
              <a:t>Monitorizarea la nivel judeţean a obiectivelor şi măsurilor cuprinse în Programul de Guvernare;</a:t>
            </a:r>
            <a:endParaRPr lang="en-US" sz="1200" dirty="0" smtClean="0">
              <a:solidFill>
                <a:schemeClr val="tx1"/>
              </a:solidFill>
            </a:endParaRPr>
          </a:p>
          <a:p>
            <a:pPr lvl="0" algn="just"/>
            <a:endParaRPr lang="en-US" sz="1200" dirty="0" smtClean="0">
              <a:solidFill>
                <a:schemeClr val="tx1"/>
              </a:solidFill>
            </a:endParaRPr>
          </a:p>
          <a:p>
            <a:pPr lvl="0" algn="just">
              <a:buFont typeface="Wingdings" pitchFamily="2" charset="2"/>
              <a:buChar char="Ø"/>
            </a:pPr>
            <a:r>
              <a:rPr lang="en-US" sz="1200" dirty="0" smtClean="0">
                <a:solidFill>
                  <a:schemeClr val="tx1"/>
                </a:solidFill>
              </a:rPr>
              <a:t> </a:t>
            </a:r>
            <a:r>
              <a:rPr lang="x-none" sz="1200" smtClean="0">
                <a:solidFill>
                  <a:schemeClr val="tx1"/>
                </a:solidFill>
              </a:rPr>
              <a:t>Menţinerea climatului de pace socială şi a unei comunicări permanente cu partenerii de dialog social; </a:t>
            </a:r>
            <a:endParaRPr lang="en-US" sz="1200" dirty="0" smtClean="0">
              <a:solidFill>
                <a:schemeClr val="tx1"/>
              </a:solidFill>
            </a:endParaRPr>
          </a:p>
          <a:p>
            <a:pPr lvl="0" algn="just"/>
            <a:endParaRPr lang="en-US" sz="1200" dirty="0" smtClean="0">
              <a:solidFill>
                <a:schemeClr val="tx1"/>
              </a:solidFill>
            </a:endParaRPr>
          </a:p>
          <a:p>
            <a:pPr lvl="0" algn="just">
              <a:buFont typeface="Wingdings" pitchFamily="2" charset="2"/>
              <a:buChar char="Ø"/>
            </a:pPr>
            <a:r>
              <a:rPr lang="en-US" sz="1200" dirty="0" smtClean="0">
                <a:solidFill>
                  <a:schemeClr val="tx1"/>
                </a:solidFill>
              </a:rPr>
              <a:t> </a:t>
            </a:r>
            <a:r>
              <a:rPr lang="x-none" sz="1200" smtClean="0">
                <a:solidFill>
                  <a:schemeClr val="tx1"/>
                </a:solidFill>
              </a:rPr>
              <a:t>Colaborare interinstituţională eficientă între autorităţile administraţiei publice şi instituţiile publice organizate la nivelul judeţului Satu Mare pentru un serviciu public de calitate;</a:t>
            </a:r>
            <a:endParaRPr lang="en-US" sz="1200" dirty="0" smtClean="0">
              <a:solidFill>
                <a:schemeClr val="tx1"/>
              </a:solidFill>
            </a:endParaRPr>
          </a:p>
          <a:p>
            <a:pPr lvl="0" algn="just"/>
            <a:endParaRPr lang="en-US" sz="1200" dirty="0" smtClean="0">
              <a:solidFill>
                <a:schemeClr val="tx1"/>
              </a:solidFill>
            </a:endParaRPr>
          </a:p>
          <a:p>
            <a:pPr lvl="0" algn="just">
              <a:buFont typeface="Wingdings" pitchFamily="2" charset="2"/>
              <a:buChar char="Ø"/>
            </a:pPr>
            <a:r>
              <a:rPr lang="en-US" sz="1200" dirty="0" smtClean="0">
                <a:solidFill>
                  <a:schemeClr val="tx1"/>
                </a:solidFill>
              </a:rPr>
              <a:t> </a:t>
            </a:r>
            <a:r>
              <a:rPr lang="ro-RO" sz="1200" dirty="0" smtClean="0">
                <a:solidFill>
                  <a:schemeClr val="tx1"/>
                </a:solidFill>
              </a:rPr>
              <a:t>Gestionarea şi urmărirea îndeplinirii măsurilor dispuse de către prefect cu privire la realizarea sarcinilor rezultate din actele normative în vigoare. </a:t>
            </a:r>
            <a:endParaRPr lang="en-US" sz="1200" dirty="0" smtClean="0">
              <a:solidFill>
                <a:schemeClr val="tx1"/>
              </a:solidFill>
            </a:endParaRPr>
          </a:p>
          <a:p>
            <a:pPr marL="342900" lvl="0" indent="-342900" algn="just" defTabSz="914400">
              <a:buFont typeface="Arial" pitchFamily="34" charset="0"/>
              <a:buChar char="•"/>
            </a:pPr>
            <a:endParaRPr lang="en-GB" sz="1200" dirty="0">
              <a:solidFill>
                <a:schemeClr val="tx1"/>
              </a:solidFill>
              <a:latin typeface="Tahoma" pitchFamily="34" charset="0"/>
              <a:ea typeface="Tahoma" pitchFamily="34" charset="0"/>
              <a:cs typeface="Tahoma" pitchFamily="34" charset="0"/>
            </a:endParaRPr>
          </a:p>
          <a:p>
            <a:pPr marL="342900" lvl="0" indent="-342900" algn="just" defTabSz="914400">
              <a:buFont typeface="Arial" pitchFamily="34" charset="0"/>
              <a:buChar char="•"/>
            </a:pPr>
            <a:endParaRPr lang="en-GB" sz="1200" dirty="0" smtClean="0">
              <a:solidFill>
                <a:schemeClr val="tx1"/>
              </a:solidFill>
              <a:latin typeface="Tahoma" pitchFamily="34" charset="0"/>
              <a:ea typeface="Tahoma" pitchFamily="34" charset="0"/>
              <a:cs typeface="Tahoma" pitchFamily="34" charset="0"/>
            </a:endParaRPr>
          </a:p>
          <a:p>
            <a:pPr marL="342900" lvl="0" indent="-342900" algn="just" defTabSz="914400">
              <a:buFont typeface="Arial" pitchFamily="34" charset="0"/>
              <a:buChar char="•"/>
            </a:pPr>
            <a:endParaRPr lang="ro-RO" sz="1200" dirty="0">
              <a:solidFill>
                <a:schemeClr val="tx1"/>
              </a:solidFill>
              <a:latin typeface="Tahoma" pitchFamily="34" charset="0"/>
              <a:ea typeface="Tahoma" pitchFamily="34" charset="0"/>
              <a:cs typeface="Tahoma" pitchFamily="34" charset="0"/>
            </a:endParaRPr>
          </a:p>
          <a:p>
            <a:pPr marL="342900" lvl="0" indent="-342900" algn="just" defTabSz="914400">
              <a:buFont typeface="Arial" pitchFamily="34" charset="0"/>
              <a:buChar char="•"/>
            </a:pPr>
            <a:endParaRPr lang="ro-RO" sz="1200" dirty="0" smtClean="0">
              <a:solidFill>
                <a:prstClr val="black"/>
              </a:solidFill>
              <a:latin typeface="Tahoma" pitchFamily="34" charset="0"/>
              <a:ea typeface="Tahoma" pitchFamily="34" charset="0"/>
              <a:cs typeface="Tahoma" pitchFamily="34" charset="0"/>
            </a:endParaRPr>
          </a:p>
          <a:p>
            <a:pPr marL="342900" lvl="0" indent="-342900" algn="just" defTabSz="914400">
              <a:buFont typeface="Arial" pitchFamily="34" charset="0"/>
              <a:buChar char="•"/>
            </a:pPr>
            <a:endParaRPr lang="en-GB" sz="1200" dirty="0">
              <a:solidFill>
                <a:prstClr val="black"/>
              </a:solidFill>
              <a:latin typeface="Tahoma" pitchFamily="34" charset="0"/>
              <a:ea typeface="Tahoma" pitchFamily="34" charset="0"/>
              <a:cs typeface="Tahoma" pitchFamily="34" charset="0"/>
            </a:endParaRPr>
          </a:p>
          <a:p>
            <a:pPr lvl="0" algn="just"/>
            <a:endParaRPr lang="vi-VN" sz="1700" i="1" dirty="0">
              <a:solidFill>
                <a:prstClr val="black"/>
              </a:solidFill>
              <a:latin typeface="Times New Roman" pitchFamily="18" charset="0"/>
              <a:cs typeface="Times New Roman" pitchFamily="18" charset="0"/>
            </a:endParaRPr>
          </a:p>
          <a:p>
            <a:pPr algn="just"/>
            <a:endParaRPr lang="vi-VN" sz="1700" i="1" dirty="0">
              <a:solidFill>
                <a:schemeClr val="tx1"/>
              </a:solidFill>
              <a:latin typeface="Times New Roman" pitchFamily="18" charset="0"/>
              <a:cs typeface="Times New Roman" pitchFamily="18" charset="0"/>
            </a:endParaRPr>
          </a:p>
        </p:txBody>
      </p:sp>
      <p:sp>
        <p:nvSpPr>
          <p:cNvPr id="2059" name="Rectangle 11"/>
          <p:cNvSpPr>
            <a:spLocks noChangeArrowheads="1"/>
          </p:cNvSpPr>
          <p:nvPr/>
        </p:nvSpPr>
        <p:spPr bwMode="auto">
          <a:xfrm>
            <a:off x="428596" y="-142894"/>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Tree>
    <p:extLst>
      <p:ext uri="{BB962C8B-B14F-4D97-AF65-F5344CB8AC3E}">
        <p14:creationId xmlns:p14="http://schemas.microsoft.com/office/powerpoint/2010/main" xmlns="" val="13684333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0" y="-228600"/>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77"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p:cNvSpPr>
            <p:nvPr/>
          </p:nvSpPr>
          <p:spPr bwMode="auto">
            <a:xfrm>
              <a:off x="2340" y="5273"/>
              <a:ext cx="5697" cy="5369"/>
            </a:xfrm>
            <a:custGeom>
              <a:avLst/>
              <a:gdLst/>
              <a:ahLst/>
              <a:cxnLst>
                <a:cxn ang="0">
                  <a:pos x="81" y="5295"/>
                </a:cxn>
                <a:cxn ang="0">
                  <a:pos x="1582" y="648"/>
                </a:cxn>
                <a:cxn ang="0">
                  <a:pos x="1420" y="1131"/>
                </a:cxn>
                <a:cxn ang="0">
                  <a:pos x="1472" y="718"/>
                </a:cxn>
                <a:cxn ang="0">
                  <a:pos x="1465" y="711"/>
                </a:cxn>
                <a:cxn ang="0">
                  <a:pos x="341" y="746"/>
                </a:cxn>
                <a:cxn ang="0">
                  <a:pos x="1397" y="1544"/>
                </a:cxn>
                <a:cxn ang="0">
                  <a:pos x="1047" y="2449"/>
                </a:cxn>
                <a:cxn ang="0">
                  <a:pos x="1397" y="1554"/>
                </a:cxn>
                <a:cxn ang="0">
                  <a:pos x="910" y="1381"/>
                </a:cxn>
                <a:cxn ang="0">
                  <a:pos x="958" y="2675"/>
                </a:cxn>
                <a:cxn ang="0">
                  <a:pos x="737" y="3242"/>
                </a:cxn>
                <a:cxn ang="0">
                  <a:pos x="442" y="2562"/>
                </a:cxn>
                <a:cxn ang="0">
                  <a:pos x="482" y="2562"/>
                </a:cxn>
                <a:cxn ang="0">
                  <a:pos x="2" y="3525"/>
                </a:cxn>
                <a:cxn ang="0">
                  <a:pos x="638" y="3873"/>
                </a:cxn>
                <a:cxn ang="0">
                  <a:pos x="644" y="3883"/>
                </a:cxn>
                <a:cxn ang="0">
                  <a:pos x="738" y="3658"/>
                </a:cxn>
                <a:cxn ang="0">
                  <a:pos x="595" y="3631"/>
                </a:cxn>
                <a:cxn ang="0">
                  <a:pos x="1052" y="2460"/>
                </a:cxn>
                <a:cxn ang="0">
                  <a:pos x="1057" y="2449"/>
                </a:cxn>
                <a:cxn ang="0">
                  <a:pos x="1409" y="1548"/>
                </a:cxn>
                <a:cxn ang="0">
                  <a:pos x="1548" y="1178"/>
                </a:cxn>
                <a:cxn ang="0">
                  <a:pos x="1576" y="666"/>
                </a:cxn>
                <a:cxn ang="0">
                  <a:pos x="1952" y="446"/>
                </a:cxn>
                <a:cxn ang="0">
                  <a:pos x="1673" y="1073"/>
                </a:cxn>
                <a:cxn ang="0">
                  <a:pos x="1952" y="446"/>
                </a:cxn>
                <a:cxn ang="0">
                  <a:pos x="1694" y="1073"/>
                </a:cxn>
                <a:cxn ang="0">
                  <a:pos x="1962" y="456"/>
                </a:cxn>
                <a:cxn ang="0">
                  <a:pos x="1882" y="5348"/>
                </a:cxn>
                <a:cxn ang="0">
                  <a:pos x="1144" y="5343"/>
                </a:cxn>
                <a:cxn ang="0">
                  <a:pos x="2049" y="5344"/>
                </a:cxn>
                <a:cxn ang="0">
                  <a:pos x="2535" y="139"/>
                </a:cxn>
                <a:cxn ang="0">
                  <a:pos x="2441" y="191"/>
                </a:cxn>
                <a:cxn ang="0">
                  <a:pos x="2433" y="184"/>
                </a:cxn>
                <a:cxn ang="0">
                  <a:pos x="2360" y="754"/>
                </a:cxn>
                <a:cxn ang="0">
                  <a:pos x="2550" y="121"/>
                </a:cxn>
                <a:cxn ang="0">
                  <a:pos x="2757" y="18"/>
                </a:cxn>
                <a:cxn ang="0">
                  <a:pos x="2646" y="79"/>
                </a:cxn>
                <a:cxn ang="0">
                  <a:pos x="2638" y="73"/>
                </a:cxn>
                <a:cxn ang="0">
                  <a:pos x="2485" y="695"/>
                </a:cxn>
                <a:cxn ang="0">
                  <a:pos x="2772" y="0"/>
                </a:cxn>
                <a:cxn ang="0">
                  <a:pos x="2049" y="5344"/>
                </a:cxn>
                <a:cxn ang="0">
                  <a:pos x="3263" y="5309"/>
                </a:cxn>
                <a:cxn ang="0">
                  <a:pos x="2815" y="5313"/>
                </a:cxn>
                <a:cxn ang="0">
                  <a:pos x="3283" y="5310"/>
                </a:cxn>
                <a:cxn ang="0">
                  <a:pos x="3332" y="5311"/>
                </a:cxn>
                <a:cxn ang="0">
                  <a:pos x="3838" y="5327"/>
                </a:cxn>
                <a:cxn ang="0">
                  <a:pos x="5358" y="3848"/>
                </a:cxn>
                <a:cxn ang="0">
                  <a:pos x="5353" y="3855"/>
                </a:cxn>
                <a:cxn ang="0">
                  <a:pos x="4125" y="5300"/>
                </a:cxn>
                <a:cxn ang="0">
                  <a:pos x="5696" y="3831"/>
                </a:cxn>
              </a:cxnLst>
              <a:rect l="0" t="0" r="r" b="b"/>
              <a:pathLst>
                <a:path w="5697" h="5369">
                  <a:moveTo>
                    <a:pt x="1144" y="5343"/>
                  </a:moveTo>
                  <a:lnTo>
                    <a:pt x="81" y="5285"/>
                  </a:lnTo>
                  <a:lnTo>
                    <a:pt x="81" y="5295"/>
                  </a:lnTo>
                  <a:lnTo>
                    <a:pt x="385" y="5311"/>
                  </a:lnTo>
                  <a:lnTo>
                    <a:pt x="1144" y="5343"/>
                  </a:lnTo>
                  <a:close/>
                  <a:moveTo>
                    <a:pt x="1582" y="648"/>
                  </a:moveTo>
                  <a:lnTo>
                    <a:pt x="1566" y="656"/>
                  </a:lnTo>
                  <a:lnTo>
                    <a:pt x="1566" y="666"/>
                  </a:lnTo>
                  <a:lnTo>
                    <a:pt x="1420" y="1131"/>
                  </a:lnTo>
                  <a:lnTo>
                    <a:pt x="1359" y="1109"/>
                  </a:lnTo>
                  <a:lnTo>
                    <a:pt x="1346" y="1104"/>
                  </a:lnTo>
                  <a:lnTo>
                    <a:pt x="1472" y="718"/>
                  </a:lnTo>
                  <a:lnTo>
                    <a:pt x="1566" y="666"/>
                  </a:lnTo>
                  <a:lnTo>
                    <a:pt x="1566" y="656"/>
                  </a:lnTo>
                  <a:lnTo>
                    <a:pt x="1465" y="711"/>
                  </a:lnTo>
                  <a:lnTo>
                    <a:pt x="1337" y="1101"/>
                  </a:lnTo>
                  <a:lnTo>
                    <a:pt x="345" y="738"/>
                  </a:lnTo>
                  <a:lnTo>
                    <a:pt x="341" y="746"/>
                  </a:lnTo>
                  <a:lnTo>
                    <a:pt x="1541" y="1185"/>
                  </a:lnTo>
                  <a:lnTo>
                    <a:pt x="1400" y="1545"/>
                  </a:lnTo>
                  <a:lnTo>
                    <a:pt x="1397" y="1544"/>
                  </a:lnTo>
                  <a:lnTo>
                    <a:pt x="1397" y="1554"/>
                  </a:lnTo>
                  <a:lnTo>
                    <a:pt x="1047" y="2449"/>
                  </a:lnTo>
                  <a:lnTo>
                    <a:pt x="540" y="2308"/>
                  </a:lnTo>
                  <a:lnTo>
                    <a:pt x="915" y="1393"/>
                  </a:lnTo>
                  <a:lnTo>
                    <a:pt x="1397" y="1554"/>
                  </a:lnTo>
                  <a:lnTo>
                    <a:pt x="1397" y="1544"/>
                  </a:lnTo>
                  <a:lnTo>
                    <a:pt x="944" y="1393"/>
                  </a:lnTo>
                  <a:lnTo>
                    <a:pt x="910" y="1381"/>
                  </a:lnTo>
                  <a:lnTo>
                    <a:pt x="528" y="2314"/>
                  </a:lnTo>
                  <a:lnTo>
                    <a:pt x="1043" y="2458"/>
                  </a:lnTo>
                  <a:lnTo>
                    <a:pt x="958" y="2675"/>
                  </a:lnTo>
                  <a:lnTo>
                    <a:pt x="955" y="2674"/>
                  </a:lnTo>
                  <a:lnTo>
                    <a:pt x="955" y="2684"/>
                  </a:lnTo>
                  <a:lnTo>
                    <a:pt x="737" y="3242"/>
                  </a:lnTo>
                  <a:lnTo>
                    <a:pt x="585" y="3631"/>
                  </a:lnTo>
                  <a:lnTo>
                    <a:pt x="61" y="3536"/>
                  </a:lnTo>
                  <a:lnTo>
                    <a:pt x="442" y="2562"/>
                  </a:lnTo>
                  <a:lnTo>
                    <a:pt x="955" y="2684"/>
                  </a:lnTo>
                  <a:lnTo>
                    <a:pt x="955" y="2674"/>
                  </a:lnTo>
                  <a:lnTo>
                    <a:pt x="482" y="2562"/>
                  </a:lnTo>
                  <a:lnTo>
                    <a:pt x="437" y="2551"/>
                  </a:lnTo>
                  <a:lnTo>
                    <a:pt x="52" y="3534"/>
                  </a:lnTo>
                  <a:lnTo>
                    <a:pt x="2" y="3525"/>
                  </a:lnTo>
                  <a:lnTo>
                    <a:pt x="0" y="3534"/>
                  </a:lnTo>
                  <a:lnTo>
                    <a:pt x="731" y="3666"/>
                  </a:lnTo>
                  <a:lnTo>
                    <a:pt x="638" y="3873"/>
                  </a:lnTo>
                  <a:lnTo>
                    <a:pt x="1" y="3801"/>
                  </a:lnTo>
                  <a:lnTo>
                    <a:pt x="0" y="3810"/>
                  </a:lnTo>
                  <a:lnTo>
                    <a:pt x="644" y="3883"/>
                  </a:lnTo>
                  <a:lnTo>
                    <a:pt x="742" y="3665"/>
                  </a:lnTo>
                  <a:lnTo>
                    <a:pt x="737" y="3663"/>
                  </a:lnTo>
                  <a:lnTo>
                    <a:pt x="738" y="3658"/>
                  </a:lnTo>
                  <a:lnTo>
                    <a:pt x="594" y="3632"/>
                  </a:lnTo>
                  <a:lnTo>
                    <a:pt x="595" y="3631"/>
                  </a:lnTo>
                  <a:lnTo>
                    <a:pt x="967" y="2677"/>
                  </a:lnTo>
                  <a:lnTo>
                    <a:pt x="1052" y="2460"/>
                  </a:lnTo>
                  <a:lnTo>
                    <a:pt x="1054" y="2455"/>
                  </a:lnTo>
                  <a:lnTo>
                    <a:pt x="1057" y="2449"/>
                  </a:lnTo>
                  <a:lnTo>
                    <a:pt x="1111" y="2311"/>
                  </a:lnTo>
                  <a:lnTo>
                    <a:pt x="1409" y="1548"/>
                  </a:lnTo>
                  <a:lnTo>
                    <a:pt x="1551" y="1184"/>
                  </a:lnTo>
                  <a:lnTo>
                    <a:pt x="1547" y="1183"/>
                  </a:lnTo>
                  <a:lnTo>
                    <a:pt x="1548" y="1178"/>
                  </a:lnTo>
                  <a:lnTo>
                    <a:pt x="1429" y="1134"/>
                  </a:lnTo>
                  <a:lnTo>
                    <a:pt x="1430" y="1131"/>
                  </a:lnTo>
                  <a:lnTo>
                    <a:pt x="1576" y="666"/>
                  </a:lnTo>
                  <a:lnTo>
                    <a:pt x="1582" y="648"/>
                  </a:lnTo>
                  <a:close/>
                  <a:moveTo>
                    <a:pt x="1968" y="438"/>
                  </a:moveTo>
                  <a:lnTo>
                    <a:pt x="1952" y="446"/>
                  </a:lnTo>
                  <a:lnTo>
                    <a:pt x="1952" y="456"/>
                  </a:lnTo>
                  <a:lnTo>
                    <a:pt x="1773" y="1025"/>
                  </a:lnTo>
                  <a:lnTo>
                    <a:pt x="1673" y="1073"/>
                  </a:lnTo>
                  <a:lnTo>
                    <a:pt x="1858" y="508"/>
                  </a:lnTo>
                  <a:lnTo>
                    <a:pt x="1952" y="456"/>
                  </a:lnTo>
                  <a:lnTo>
                    <a:pt x="1952" y="446"/>
                  </a:lnTo>
                  <a:lnTo>
                    <a:pt x="1851" y="501"/>
                  </a:lnTo>
                  <a:lnTo>
                    <a:pt x="1658" y="1090"/>
                  </a:lnTo>
                  <a:lnTo>
                    <a:pt x="1694" y="1073"/>
                  </a:lnTo>
                  <a:lnTo>
                    <a:pt x="1781" y="1031"/>
                  </a:lnTo>
                  <a:lnTo>
                    <a:pt x="1851" y="809"/>
                  </a:lnTo>
                  <a:lnTo>
                    <a:pt x="1962" y="456"/>
                  </a:lnTo>
                  <a:lnTo>
                    <a:pt x="1968" y="438"/>
                  </a:lnTo>
                  <a:close/>
                  <a:moveTo>
                    <a:pt x="2049" y="5344"/>
                  </a:moveTo>
                  <a:lnTo>
                    <a:pt x="1882" y="5348"/>
                  </a:lnTo>
                  <a:lnTo>
                    <a:pt x="1609" y="5350"/>
                  </a:lnTo>
                  <a:lnTo>
                    <a:pt x="1338" y="5348"/>
                  </a:lnTo>
                  <a:lnTo>
                    <a:pt x="1144" y="5343"/>
                  </a:lnTo>
                  <a:lnTo>
                    <a:pt x="1600" y="5368"/>
                  </a:lnTo>
                  <a:lnTo>
                    <a:pt x="1931" y="5350"/>
                  </a:lnTo>
                  <a:lnTo>
                    <a:pt x="2049" y="5344"/>
                  </a:lnTo>
                  <a:close/>
                  <a:moveTo>
                    <a:pt x="2550" y="121"/>
                  </a:moveTo>
                  <a:lnTo>
                    <a:pt x="2535" y="129"/>
                  </a:lnTo>
                  <a:lnTo>
                    <a:pt x="2535" y="139"/>
                  </a:lnTo>
                  <a:lnTo>
                    <a:pt x="2352" y="748"/>
                  </a:lnTo>
                  <a:lnTo>
                    <a:pt x="2252" y="796"/>
                  </a:lnTo>
                  <a:lnTo>
                    <a:pt x="2441" y="191"/>
                  </a:lnTo>
                  <a:lnTo>
                    <a:pt x="2535" y="139"/>
                  </a:lnTo>
                  <a:lnTo>
                    <a:pt x="2535" y="129"/>
                  </a:lnTo>
                  <a:lnTo>
                    <a:pt x="2433" y="184"/>
                  </a:lnTo>
                  <a:lnTo>
                    <a:pt x="2237" y="813"/>
                  </a:lnTo>
                  <a:lnTo>
                    <a:pt x="2273" y="796"/>
                  </a:lnTo>
                  <a:lnTo>
                    <a:pt x="2360" y="754"/>
                  </a:lnTo>
                  <a:lnTo>
                    <a:pt x="2384" y="675"/>
                  </a:lnTo>
                  <a:lnTo>
                    <a:pt x="2545" y="139"/>
                  </a:lnTo>
                  <a:lnTo>
                    <a:pt x="2550" y="121"/>
                  </a:lnTo>
                  <a:close/>
                  <a:moveTo>
                    <a:pt x="2772" y="0"/>
                  </a:moveTo>
                  <a:lnTo>
                    <a:pt x="2757" y="8"/>
                  </a:lnTo>
                  <a:lnTo>
                    <a:pt x="2757" y="18"/>
                  </a:lnTo>
                  <a:lnTo>
                    <a:pt x="2567" y="645"/>
                  </a:lnTo>
                  <a:lnTo>
                    <a:pt x="2464" y="695"/>
                  </a:lnTo>
                  <a:lnTo>
                    <a:pt x="2646" y="79"/>
                  </a:lnTo>
                  <a:lnTo>
                    <a:pt x="2757" y="18"/>
                  </a:lnTo>
                  <a:lnTo>
                    <a:pt x="2757" y="8"/>
                  </a:lnTo>
                  <a:lnTo>
                    <a:pt x="2638" y="73"/>
                  </a:lnTo>
                  <a:lnTo>
                    <a:pt x="2614" y="153"/>
                  </a:lnTo>
                  <a:lnTo>
                    <a:pt x="2449" y="712"/>
                  </a:lnTo>
                  <a:lnTo>
                    <a:pt x="2485" y="695"/>
                  </a:lnTo>
                  <a:lnTo>
                    <a:pt x="2575" y="651"/>
                  </a:lnTo>
                  <a:lnTo>
                    <a:pt x="2766" y="18"/>
                  </a:lnTo>
                  <a:lnTo>
                    <a:pt x="2772" y="0"/>
                  </a:lnTo>
                  <a:close/>
                  <a:moveTo>
                    <a:pt x="2815" y="5313"/>
                  </a:moveTo>
                  <a:lnTo>
                    <a:pt x="2591" y="5319"/>
                  </a:lnTo>
                  <a:lnTo>
                    <a:pt x="2049" y="5344"/>
                  </a:lnTo>
                  <a:lnTo>
                    <a:pt x="2815" y="5313"/>
                  </a:lnTo>
                  <a:close/>
                  <a:moveTo>
                    <a:pt x="3283" y="5310"/>
                  </a:moveTo>
                  <a:lnTo>
                    <a:pt x="3263" y="5309"/>
                  </a:lnTo>
                  <a:lnTo>
                    <a:pt x="3063" y="5300"/>
                  </a:lnTo>
                  <a:lnTo>
                    <a:pt x="2855" y="5311"/>
                  </a:lnTo>
                  <a:lnTo>
                    <a:pt x="2815" y="5313"/>
                  </a:lnTo>
                  <a:lnTo>
                    <a:pt x="3030" y="5309"/>
                  </a:lnTo>
                  <a:lnTo>
                    <a:pt x="3137" y="5309"/>
                  </a:lnTo>
                  <a:lnTo>
                    <a:pt x="3283" y="5310"/>
                  </a:lnTo>
                  <a:close/>
                  <a:moveTo>
                    <a:pt x="3838" y="5327"/>
                  </a:moveTo>
                  <a:lnTo>
                    <a:pt x="3575" y="5316"/>
                  </a:lnTo>
                  <a:lnTo>
                    <a:pt x="3332" y="5311"/>
                  </a:lnTo>
                  <a:lnTo>
                    <a:pt x="3283" y="5310"/>
                  </a:lnTo>
                  <a:lnTo>
                    <a:pt x="3837" y="5336"/>
                  </a:lnTo>
                  <a:lnTo>
                    <a:pt x="3838" y="5327"/>
                  </a:lnTo>
                  <a:close/>
                  <a:moveTo>
                    <a:pt x="5696" y="3831"/>
                  </a:moveTo>
                  <a:lnTo>
                    <a:pt x="5695" y="3822"/>
                  </a:lnTo>
                  <a:lnTo>
                    <a:pt x="5358" y="3848"/>
                  </a:lnTo>
                  <a:lnTo>
                    <a:pt x="4417" y="3496"/>
                  </a:lnTo>
                  <a:lnTo>
                    <a:pt x="4414" y="3504"/>
                  </a:lnTo>
                  <a:lnTo>
                    <a:pt x="5353" y="3855"/>
                  </a:lnTo>
                  <a:lnTo>
                    <a:pt x="5216" y="5241"/>
                  </a:lnTo>
                  <a:lnTo>
                    <a:pt x="4125" y="5291"/>
                  </a:lnTo>
                  <a:lnTo>
                    <a:pt x="4125" y="5300"/>
                  </a:lnTo>
                  <a:lnTo>
                    <a:pt x="5225" y="5250"/>
                  </a:lnTo>
                  <a:lnTo>
                    <a:pt x="5362" y="3856"/>
                  </a:lnTo>
                  <a:lnTo>
                    <a:pt x="5696" y="3831"/>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3" name="AutoShape 5"/>
            <p:cNvSpPr>
              <a:spLocks/>
            </p:cNvSpPr>
            <p:nvPr/>
          </p:nvSpPr>
          <p:spPr bwMode="auto">
            <a:xfrm>
              <a:off x="2448" y="3182"/>
              <a:ext cx="11133" cy="6819"/>
            </a:xfrm>
            <a:custGeom>
              <a:avLst/>
              <a:gdLst/>
              <a:ahLst/>
              <a:cxnLst>
                <a:cxn ang="0">
                  <a:pos x="0" y="6816"/>
                </a:cxn>
                <a:cxn ang="0">
                  <a:pos x="731" y="5964"/>
                </a:cxn>
                <a:cxn ang="0">
                  <a:pos x="301" y="6795"/>
                </a:cxn>
                <a:cxn ang="0">
                  <a:pos x="594" y="5993"/>
                </a:cxn>
                <a:cxn ang="0">
                  <a:pos x="727" y="5976"/>
                </a:cxn>
                <a:cxn ang="0">
                  <a:pos x="1142" y="4680"/>
                </a:cxn>
                <a:cxn ang="0">
                  <a:pos x="1142" y="4680"/>
                </a:cxn>
                <a:cxn ang="0">
                  <a:pos x="740" y="5471"/>
                </a:cxn>
                <a:cxn ang="0">
                  <a:pos x="1157" y="4666"/>
                </a:cxn>
                <a:cxn ang="0">
                  <a:pos x="1135" y="5365"/>
                </a:cxn>
                <a:cxn ang="0">
                  <a:pos x="1383" y="4593"/>
                </a:cxn>
                <a:cxn ang="0">
                  <a:pos x="1142" y="5372"/>
                </a:cxn>
                <a:cxn ang="0">
                  <a:pos x="1468" y="5818"/>
                </a:cxn>
                <a:cxn ang="0">
                  <a:pos x="1308" y="5866"/>
                </a:cxn>
                <a:cxn ang="0">
                  <a:pos x="982" y="6805"/>
                </a:cxn>
                <a:cxn ang="0">
                  <a:pos x="1482" y="5814"/>
                </a:cxn>
                <a:cxn ang="0">
                  <a:pos x="1271" y="4216"/>
                </a:cxn>
                <a:cxn ang="0">
                  <a:pos x="1514" y="3517"/>
                </a:cxn>
                <a:cxn ang="0">
                  <a:pos x="1278" y="4223"/>
                </a:cxn>
                <a:cxn ang="0">
                  <a:pos x="1728" y="3417"/>
                </a:cxn>
                <a:cxn ang="0">
                  <a:pos x="1395" y="4163"/>
                </a:cxn>
                <a:cxn ang="0">
                  <a:pos x="1615" y="3469"/>
                </a:cxn>
                <a:cxn ang="0">
                  <a:pos x="1552" y="3969"/>
                </a:cxn>
                <a:cxn ang="0">
                  <a:pos x="1783" y="4464"/>
                </a:cxn>
                <a:cxn ang="0">
                  <a:pos x="1671" y="4509"/>
                </a:cxn>
                <a:cxn ang="0">
                  <a:pos x="1417" y="5305"/>
                </a:cxn>
                <a:cxn ang="0">
                  <a:pos x="1796" y="4459"/>
                </a:cxn>
                <a:cxn ang="0">
                  <a:pos x="1816" y="3983"/>
                </a:cxn>
                <a:cxn ang="0">
                  <a:pos x="2031" y="3275"/>
                </a:cxn>
                <a:cxn ang="0">
                  <a:pos x="1823" y="3989"/>
                </a:cxn>
                <a:cxn ang="0">
                  <a:pos x="2042" y="4380"/>
                </a:cxn>
                <a:cxn ang="0">
                  <a:pos x="1930" y="4426"/>
                </a:cxn>
                <a:cxn ang="0">
                  <a:pos x="1900" y="4493"/>
                </a:cxn>
                <a:cxn ang="0">
                  <a:pos x="2051" y="4389"/>
                </a:cxn>
                <a:cxn ang="0">
                  <a:pos x="2231" y="3192"/>
                </a:cxn>
                <a:cxn ang="0">
                  <a:pos x="2231" y="3192"/>
                </a:cxn>
                <a:cxn ang="0">
                  <a:pos x="1898" y="3957"/>
                </a:cxn>
                <a:cxn ang="0">
                  <a:pos x="2246" y="3175"/>
                </a:cxn>
                <a:cxn ang="0">
                  <a:pos x="7480" y="4599"/>
                </a:cxn>
                <a:cxn ang="0">
                  <a:pos x="7471" y="2945"/>
                </a:cxn>
                <a:cxn ang="0">
                  <a:pos x="7862" y="531"/>
                </a:cxn>
                <a:cxn ang="0">
                  <a:pos x="7936" y="2804"/>
                </a:cxn>
                <a:cxn ang="0">
                  <a:pos x="7936" y="2804"/>
                </a:cxn>
                <a:cxn ang="0">
                  <a:pos x="7961" y="1614"/>
                </a:cxn>
                <a:cxn ang="0">
                  <a:pos x="7972" y="1913"/>
                </a:cxn>
                <a:cxn ang="0">
                  <a:pos x="8332" y="300"/>
                </a:cxn>
                <a:cxn ang="0">
                  <a:pos x="8497" y="1407"/>
                </a:cxn>
                <a:cxn ang="0">
                  <a:pos x="8497" y="1407"/>
                </a:cxn>
                <a:cxn ang="0">
                  <a:pos x="8495" y="2635"/>
                </a:cxn>
                <a:cxn ang="0">
                  <a:pos x="8513" y="1710"/>
                </a:cxn>
                <a:cxn ang="0">
                  <a:pos x="8867" y="31"/>
                </a:cxn>
                <a:cxn ang="0">
                  <a:pos x="9072" y="1179"/>
                </a:cxn>
                <a:cxn ang="0">
                  <a:pos x="9072" y="1179"/>
                </a:cxn>
                <a:cxn ang="0">
                  <a:pos x="9130" y="2446"/>
                </a:cxn>
                <a:cxn ang="0">
                  <a:pos x="9100" y="1490"/>
                </a:cxn>
                <a:cxn ang="0">
                  <a:pos x="10455" y="1000"/>
                </a:cxn>
                <a:cxn ang="0">
                  <a:pos x="10862" y="2990"/>
                </a:cxn>
                <a:cxn ang="0">
                  <a:pos x="10862" y="2990"/>
                </a:cxn>
                <a:cxn ang="0">
                  <a:pos x="11124" y="4319"/>
                </a:cxn>
              </a:cxnLst>
              <a:rect l="0" t="0" r="r" b="b"/>
              <a:pathLst>
                <a:path w="11133" h="6819">
                  <a:moveTo>
                    <a:pt x="533" y="5974"/>
                  </a:moveTo>
                  <a:lnTo>
                    <a:pt x="532" y="5965"/>
                  </a:lnTo>
                  <a:lnTo>
                    <a:pt x="328" y="5992"/>
                  </a:lnTo>
                  <a:lnTo>
                    <a:pt x="0" y="6816"/>
                  </a:lnTo>
                  <a:lnTo>
                    <a:pt x="9" y="6819"/>
                  </a:lnTo>
                  <a:lnTo>
                    <a:pt x="335" y="6000"/>
                  </a:lnTo>
                  <a:lnTo>
                    <a:pt x="533" y="5974"/>
                  </a:lnTo>
                  <a:close/>
                  <a:moveTo>
                    <a:pt x="731" y="5964"/>
                  </a:moveTo>
                  <a:lnTo>
                    <a:pt x="717" y="5967"/>
                  </a:lnTo>
                  <a:lnTo>
                    <a:pt x="717" y="5976"/>
                  </a:lnTo>
                  <a:lnTo>
                    <a:pt x="430" y="6784"/>
                  </a:lnTo>
                  <a:lnTo>
                    <a:pt x="301" y="6795"/>
                  </a:lnTo>
                  <a:lnTo>
                    <a:pt x="601" y="6001"/>
                  </a:lnTo>
                  <a:lnTo>
                    <a:pt x="717" y="5976"/>
                  </a:lnTo>
                  <a:lnTo>
                    <a:pt x="717" y="5967"/>
                  </a:lnTo>
                  <a:lnTo>
                    <a:pt x="594" y="5993"/>
                  </a:lnTo>
                  <a:lnTo>
                    <a:pt x="287" y="6806"/>
                  </a:lnTo>
                  <a:lnTo>
                    <a:pt x="407" y="6795"/>
                  </a:lnTo>
                  <a:lnTo>
                    <a:pt x="436" y="6793"/>
                  </a:lnTo>
                  <a:lnTo>
                    <a:pt x="727" y="5976"/>
                  </a:lnTo>
                  <a:lnTo>
                    <a:pt x="731" y="5964"/>
                  </a:lnTo>
                  <a:close/>
                  <a:moveTo>
                    <a:pt x="1157" y="4666"/>
                  </a:moveTo>
                  <a:lnTo>
                    <a:pt x="1142" y="4671"/>
                  </a:lnTo>
                  <a:lnTo>
                    <a:pt x="1142" y="4680"/>
                  </a:lnTo>
                  <a:lnTo>
                    <a:pt x="883" y="5427"/>
                  </a:lnTo>
                  <a:lnTo>
                    <a:pt x="755" y="5458"/>
                  </a:lnTo>
                  <a:lnTo>
                    <a:pt x="1031" y="4716"/>
                  </a:lnTo>
                  <a:lnTo>
                    <a:pt x="1142" y="4680"/>
                  </a:lnTo>
                  <a:lnTo>
                    <a:pt x="1142" y="4671"/>
                  </a:lnTo>
                  <a:lnTo>
                    <a:pt x="1024" y="4709"/>
                  </a:lnTo>
                  <a:lnTo>
                    <a:pt x="995" y="4785"/>
                  </a:lnTo>
                  <a:lnTo>
                    <a:pt x="740" y="5471"/>
                  </a:lnTo>
                  <a:lnTo>
                    <a:pt x="793" y="5458"/>
                  </a:lnTo>
                  <a:lnTo>
                    <a:pt x="890" y="5434"/>
                  </a:lnTo>
                  <a:lnTo>
                    <a:pt x="1152" y="4680"/>
                  </a:lnTo>
                  <a:lnTo>
                    <a:pt x="1157" y="4666"/>
                  </a:lnTo>
                  <a:close/>
                  <a:moveTo>
                    <a:pt x="1397" y="4588"/>
                  </a:moveTo>
                  <a:lnTo>
                    <a:pt x="1383" y="4593"/>
                  </a:lnTo>
                  <a:lnTo>
                    <a:pt x="1383" y="4602"/>
                  </a:lnTo>
                  <a:lnTo>
                    <a:pt x="1135" y="5365"/>
                  </a:lnTo>
                  <a:lnTo>
                    <a:pt x="1006" y="5396"/>
                  </a:lnTo>
                  <a:lnTo>
                    <a:pt x="1271" y="4639"/>
                  </a:lnTo>
                  <a:lnTo>
                    <a:pt x="1383" y="4602"/>
                  </a:lnTo>
                  <a:lnTo>
                    <a:pt x="1383" y="4593"/>
                  </a:lnTo>
                  <a:lnTo>
                    <a:pt x="1264" y="4631"/>
                  </a:lnTo>
                  <a:lnTo>
                    <a:pt x="992" y="5409"/>
                  </a:lnTo>
                  <a:lnTo>
                    <a:pt x="1045" y="5396"/>
                  </a:lnTo>
                  <a:lnTo>
                    <a:pt x="1142" y="5372"/>
                  </a:lnTo>
                  <a:lnTo>
                    <a:pt x="1392" y="4602"/>
                  </a:lnTo>
                  <a:lnTo>
                    <a:pt x="1397" y="4588"/>
                  </a:lnTo>
                  <a:close/>
                  <a:moveTo>
                    <a:pt x="1482" y="5814"/>
                  </a:moveTo>
                  <a:lnTo>
                    <a:pt x="1468" y="5818"/>
                  </a:lnTo>
                  <a:lnTo>
                    <a:pt x="1468" y="5827"/>
                  </a:lnTo>
                  <a:lnTo>
                    <a:pt x="1157" y="6784"/>
                  </a:lnTo>
                  <a:lnTo>
                    <a:pt x="995" y="6795"/>
                  </a:lnTo>
                  <a:lnTo>
                    <a:pt x="1308" y="5866"/>
                  </a:lnTo>
                  <a:lnTo>
                    <a:pt x="1468" y="5827"/>
                  </a:lnTo>
                  <a:lnTo>
                    <a:pt x="1468" y="5818"/>
                  </a:lnTo>
                  <a:lnTo>
                    <a:pt x="1301" y="5859"/>
                  </a:lnTo>
                  <a:lnTo>
                    <a:pt x="982" y="6805"/>
                  </a:lnTo>
                  <a:lnTo>
                    <a:pt x="1126" y="6795"/>
                  </a:lnTo>
                  <a:lnTo>
                    <a:pt x="1164" y="6793"/>
                  </a:lnTo>
                  <a:lnTo>
                    <a:pt x="1478" y="5827"/>
                  </a:lnTo>
                  <a:lnTo>
                    <a:pt x="1482" y="5814"/>
                  </a:lnTo>
                  <a:close/>
                  <a:moveTo>
                    <a:pt x="1530" y="3509"/>
                  </a:moveTo>
                  <a:lnTo>
                    <a:pt x="1514" y="3517"/>
                  </a:lnTo>
                  <a:lnTo>
                    <a:pt x="1514" y="3527"/>
                  </a:lnTo>
                  <a:lnTo>
                    <a:pt x="1271" y="4216"/>
                  </a:lnTo>
                  <a:lnTo>
                    <a:pt x="1172" y="4259"/>
                  </a:lnTo>
                  <a:lnTo>
                    <a:pt x="1424" y="3569"/>
                  </a:lnTo>
                  <a:lnTo>
                    <a:pt x="1514" y="3527"/>
                  </a:lnTo>
                  <a:lnTo>
                    <a:pt x="1514" y="3517"/>
                  </a:lnTo>
                  <a:lnTo>
                    <a:pt x="1417" y="3562"/>
                  </a:lnTo>
                  <a:lnTo>
                    <a:pt x="1156" y="4275"/>
                  </a:lnTo>
                  <a:lnTo>
                    <a:pt x="1195" y="4259"/>
                  </a:lnTo>
                  <a:lnTo>
                    <a:pt x="1278" y="4223"/>
                  </a:lnTo>
                  <a:lnTo>
                    <a:pt x="1390" y="3906"/>
                  </a:lnTo>
                  <a:lnTo>
                    <a:pt x="1524" y="3527"/>
                  </a:lnTo>
                  <a:lnTo>
                    <a:pt x="1530" y="3509"/>
                  </a:lnTo>
                  <a:close/>
                  <a:moveTo>
                    <a:pt x="1728" y="3417"/>
                  </a:moveTo>
                  <a:lnTo>
                    <a:pt x="1713" y="3424"/>
                  </a:lnTo>
                  <a:lnTo>
                    <a:pt x="1713" y="3434"/>
                  </a:lnTo>
                  <a:lnTo>
                    <a:pt x="1494" y="4121"/>
                  </a:lnTo>
                  <a:lnTo>
                    <a:pt x="1395" y="4163"/>
                  </a:lnTo>
                  <a:lnTo>
                    <a:pt x="1623" y="3476"/>
                  </a:lnTo>
                  <a:lnTo>
                    <a:pt x="1713" y="3434"/>
                  </a:lnTo>
                  <a:lnTo>
                    <a:pt x="1713" y="3424"/>
                  </a:lnTo>
                  <a:lnTo>
                    <a:pt x="1615" y="3469"/>
                  </a:lnTo>
                  <a:lnTo>
                    <a:pt x="1380" y="4179"/>
                  </a:lnTo>
                  <a:lnTo>
                    <a:pt x="1418" y="4163"/>
                  </a:lnTo>
                  <a:lnTo>
                    <a:pt x="1501" y="4127"/>
                  </a:lnTo>
                  <a:lnTo>
                    <a:pt x="1552" y="3969"/>
                  </a:lnTo>
                  <a:lnTo>
                    <a:pt x="1722" y="3434"/>
                  </a:lnTo>
                  <a:lnTo>
                    <a:pt x="1728" y="3417"/>
                  </a:lnTo>
                  <a:close/>
                  <a:moveTo>
                    <a:pt x="1796" y="4459"/>
                  </a:moveTo>
                  <a:lnTo>
                    <a:pt x="1783" y="4464"/>
                  </a:lnTo>
                  <a:lnTo>
                    <a:pt x="1783" y="4473"/>
                  </a:lnTo>
                  <a:lnTo>
                    <a:pt x="1559" y="5260"/>
                  </a:lnTo>
                  <a:lnTo>
                    <a:pt x="1430" y="5292"/>
                  </a:lnTo>
                  <a:lnTo>
                    <a:pt x="1671" y="4509"/>
                  </a:lnTo>
                  <a:lnTo>
                    <a:pt x="1783" y="4473"/>
                  </a:lnTo>
                  <a:lnTo>
                    <a:pt x="1783" y="4464"/>
                  </a:lnTo>
                  <a:lnTo>
                    <a:pt x="1663" y="4502"/>
                  </a:lnTo>
                  <a:lnTo>
                    <a:pt x="1417" y="5305"/>
                  </a:lnTo>
                  <a:lnTo>
                    <a:pt x="1468" y="5292"/>
                  </a:lnTo>
                  <a:lnTo>
                    <a:pt x="1566" y="5268"/>
                  </a:lnTo>
                  <a:lnTo>
                    <a:pt x="1792" y="4473"/>
                  </a:lnTo>
                  <a:lnTo>
                    <a:pt x="1796" y="4459"/>
                  </a:lnTo>
                  <a:close/>
                  <a:moveTo>
                    <a:pt x="2045" y="3268"/>
                  </a:moveTo>
                  <a:lnTo>
                    <a:pt x="2031" y="3275"/>
                  </a:lnTo>
                  <a:lnTo>
                    <a:pt x="2031" y="3285"/>
                  </a:lnTo>
                  <a:lnTo>
                    <a:pt x="1816" y="3983"/>
                  </a:lnTo>
                  <a:lnTo>
                    <a:pt x="1712" y="4027"/>
                  </a:lnTo>
                  <a:lnTo>
                    <a:pt x="1944" y="3326"/>
                  </a:lnTo>
                  <a:lnTo>
                    <a:pt x="2031" y="3285"/>
                  </a:lnTo>
                  <a:lnTo>
                    <a:pt x="2031" y="3275"/>
                  </a:lnTo>
                  <a:lnTo>
                    <a:pt x="1936" y="3319"/>
                  </a:lnTo>
                  <a:lnTo>
                    <a:pt x="1697" y="4044"/>
                  </a:lnTo>
                  <a:lnTo>
                    <a:pt x="1735" y="4027"/>
                  </a:lnTo>
                  <a:lnTo>
                    <a:pt x="1823" y="3989"/>
                  </a:lnTo>
                  <a:lnTo>
                    <a:pt x="2040" y="3285"/>
                  </a:lnTo>
                  <a:lnTo>
                    <a:pt x="2045" y="3268"/>
                  </a:lnTo>
                  <a:close/>
                  <a:moveTo>
                    <a:pt x="2055" y="4375"/>
                  </a:moveTo>
                  <a:lnTo>
                    <a:pt x="2042" y="4380"/>
                  </a:lnTo>
                  <a:lnTo>
                    <a:pt x="2042" y="4389"/>
                  </a:lnTo>
                  <a:lnTo>
                    <a:pt x="1818" y="5196"/>
                  </a:lnTo>
                  <a:lnTo>
                    <a:pt x="1690" y="5228"/>
                  </a:lnTo>
                  <a:lnTo>
                    <a:pt x="1930" y="4426"/>
                  </a:lnTo>
                  <a:lnTo>
                    <a:pt x="2042" y="4389"/>
                  </a:lnTo>
                  <a:lnTo>
                    <a:pt x="2042" y="4380"/>
                  </a:lnTo>
                  <a:lnTo>
                    <a:pt x="1923" y="4418"/>
                  </a:lnTo>
                  <a:lnTo>
                    <a:pt x="1900" y="4493"/>
                  </a:lnTo>
                  <a:lnTo>
                    <a:pt x="1676" y="5241"/>
                  </a:lnTo>
                  <a:lnTo>
                    <a:pt x="1728" y="5228"/>
                  </a:lnTo>
                  <a:lnTo>
                    <a:pt x="1826" y="5204"/>
                  </a:lnTo>
                  <a:lnTo>
                    <a:pt x="2051" y="4389"/>
                  </a:lnTo>
                  <a:lnTo>
                    <a:pt x="2055" y="4375"/>
                  </a:lnTo>
                  <a:close/>
                  <a:moveTo>
                    <a:pt x="2246" y="3175"/>
                  </a:moveTo>
                  <a:lnTo>
                    <a:pt x="2231" y="3182"/>
                  </a:lnTo>
                  <a:lnTo>
                    <a:pt x="2231" y="3192"/>
                  </a:lnTo>
                  <a:lnTo>
                    <a:pt x="2020" y="3895"/>
                  </a:lnTo>
                  <a:lnTo>
                    <a:pt x="1912" y="3941"/>
                  </a:lnTo>
                  <a:lnTo>
                    <a:pt x="2119" y="3244"/>
                  </a:lnTo>
                  <a:lnTo>
                    <a:pt x="2231" y="3192"/>
                  </a:lnTo>
                  <a:lnTo>
                    <a:pt x="2231" y="3182"/>
                  </a:lnTo>
                  <a:lnTo>
                    <a:pt x="2112" y="3237"/>
                  </a:lnTo>
                  <a:lnTo>
                    <a:pt x="2064" y="3397"/>
                  </a:lnTo>
                  <a:lnTo>
                    <a:pt x="1898" y="3957"/>
                  </a:lnTo>
                  <a:lnTo>
                    <a:pt x="1935" y="3941"/>
                  </a:lnTo>
                  <a:lnTo>
                    <a:pt x="2028" y="3902"/>
                  </a:lnTo>
                  <a:lnTo>
                    <a:pt x="2241" y="3192"/>
                  </a:lnTo>
                  <a:lnTo>
                    <a:pt x="2246" y="3175"/>
                  </a:lnTo>
                  <a:close/>
                  <a:moveTo>
                    <a:pt x="7480" y="3627"/>
                  </a:moveTo>
                  <a:lnTo>
                    <a:pt x="7471" y="3627"/>
                  </a:lnTo>
                  <a:lnTo>
                    <a:pt x="7471" y="4599"/>
                  </a:lnTo>
                  <a:lnTo>
                    <a:pt x="7480" y="4599"/>
                  </a:lnTo>
                  <a:lnTo>
                    <a:pt x="7480" y="3627"/>
                  </a:lnTo>
                  <a:close/>
                  <a:moveTo>
                    <a:pt x="7480" y="2098"/>
                  </a:moveTo>
                  <a:lnTo>
                    <a:pt x="7471" y="2098"/>
                  </a:lnTo>
                  <a:lnTo>
                    <a:pt x="7471" y="2945"/>
                  </a:lnTo>
                  <a:lnTo>
                    <a:pt x="7480" y="2945"/>
                  </a:lnTo>
                  <a:lnTo>
                    <a:pt x="7480" y="2098"/>
                  </a:lnTo>
                  <a:close/>
                  <a:moveTo>
                    <a:pt x="7898" y="1643"/>
                  </a:moveTo>
                  <a:lnTo>
                    <a:pt x="7862" y="531"/>
                  </a:lnTo>
                  <a:lnTo>
                    <a:pt x="7853" y="532"/>
                  </a:lnTo>
                  <a:lnTo>
                    <a:pt x="7889" y="1643"/>
                  </a:lnTo>
                  <a:lnTo>
                    <a:pt x="7898" y="1643"/>
                  </a:lnTo>
                  <a:close/>
                  <a:moveTo>
                    <a:pt x="7936" y="2804"/>
                  </a:moveTo>
                  <a:lnTo>
                    <a:pt x="7908" y="1939"/>
                  </a:lnTo>
                  <a:lnTo>
                    <a:pt x="7899" y="1939"/>
                  </a:lnTo>
                  <a:lnTo>
                    <a:pt x="7927" y="2804"/>
                  </a:lnTo>
                  <a:lnTo>
                    <a:pt x="7936" y="2804"/>
                  </a:lnTo>
                  <a:close/>
                  <a:moveTo>
                    <a:pt x="7970" y="1614"/>
                  </a:moveTo>
                  <a:lnTo>
                    <a:pt x="7929" y="498"/>
                  </a:lnTo>
                  <a:lnTo>
                    <a:pt x="7920" y="499"/>
                  </a:lnTo>
                  <a:lnTo>
                    <a:pt x="7961" y="1614"/>
                  </a:lnTo>
                  <a:lnTo>
                    <a:pt x="7970" y="1614"/>
                  </a:lnTo>
                  <a:close/>
                  <a:moveTo>
                    <a:pt x="8013" y="2784"/>
                  </a:moveTo>
                  <a:lnTo>
                    <a:pt x="7981" y="1913"/>
                  </a:lnTo>
                  <a:lnTo>
                    <a:pt x="7972" y="1913"/>
                  </a:lnTo>
                  <a:lnTo>
                    <a:pt x="8003" y="2784"/>
                  </a:lnTo>
                  <a:lnTo>
                    <a:pt x="8013" y="2784"/>
                  </a:lnTo>
                  <a:close/>
                  <a:moveTo>
                    <a:pt x="8416" y="1438"/>
                  </a:moveTo>
                  <a:lnTo>
                    <a:pt x="8332" y="300"/>
                  </a:lnTo>
                  <a:lnTo>
                    <a:pt x="8323" y="301"/>
                  </a:lnTo>
                  <a:lnTo>
                    <a:pt x="8407" y="1438"/>
                  </a:lnTo>
                  <a:lnTo>
                    <a:pt x="8416" y="1438"/>
                  </a:lnTo>
                  <a:close/>
                  <a:moveTo>
                    <a:pt x="8497" y="1407"/>
                  </a:moveTo>
                  <a:lnTo>
                    <a:pt x="8404" y="261"/>
                  </a:lnTo>
                  <a:lnTo>
                    <a:pt x="8394" y="261"/>
                  </a:lnTo>
                  <a:lnTo>
                    <a:pt x="8488" y="1407"/>
                  </a:lnTo>
                  <a:lnTo>
                    <a:pt x="8497" y="1407"/>
                  </a:lnTo>
                  <a:close/>
                  <a:moveTo>
                    <a:pt x="8504" y="2635"/>
                  </a:moveTo>
                  <a:lnTo>
                    <a:pt x="8438" y="1740"/>
                  </a:lnTo>
                  <a:lnTo>
                    <a:pt x="8429" y="1740"/>
                  </a:lnTo>
                  <a:lnTo>
                    <a:pt x="8495" y="2635"/>
                  </a:lnTo>
                  <a:lnTo>
                    <a:pt x="8504" y="2635"/>
                  </a:lnTo>
                  <a:close/>
                  <a:moveTo>
                    <a:pt x="8595" y="2609"/>
                  </a:moveTo>
                  <a:lnTo>
                    <a:pt x="8522" y="1709"/>
                  </a:lnTo>
                  <a:lnTo>
                    <a:pt x="8513" y="1710"/>
                  </a:lnTo>
                  <a:lnTo>
                    <a:pt x="8586" y="2609"/>
                  </a:lnTo>
                  <a:lnTo>
                    <a:pt x="8595" y="2609"/>
                  </a:lnTo>
                  <a:close/>
                  <a:moveTo>
                    <a:pt x="9000" y="1208"/>
                  </a:moveTo>
                  <a:lnTo>
                    <a:pt x="8867" y="31"/>
                  </a:lnTo>
                  <a:lnTo>
                    <a:pt x="8858" y="32"/>
                  </a:lnTo>
                  <a:lnTo>
                    <a:pt x="8991" y="1209"/>
                  </a:lnTo>
                  <a:lnTo>
                    <a:pt x="9000" y="1208"/>
                  </a:lnTo>
                  <a:close/>
                  <a:moveTo>
                    <a:pt x="9072" y="1179"/>
                  </a:moveTo>
                  <a:lnTo>
                    <a:pt x="8930" y="0"/>
                  </a:lnTo>
                  <a:lnTo>
                    <a:pt x="8921" y="1"/>
                  </a:lnTo>
                  <a:lnTo>
                    <a:pt x="9063" y="1180"/>
                  </a:lnTo>
                  <a:lnTo>
                    <a:pt x="9072" y="1179"/>
                  </a:lnTo>
                  <a:close/>
                  <a:moveTo>
                    <a:pt x="9139" y="2445"/>
                  </a:moveTo>
                  <a:lnTo>
                    <a:pt x="9035" y="1518"/>
                  </a:lnTo>
                  <a:lnTo>
                    <a:pt x="9026" y="1519"/>
                  </a:lnTo>
                  <a:lnTo>
                    <a:pt x="9130" y="2446"/>
                  </a:lnTo>
                  <a:lnTo>
                    <a:pt x="9139" y="2445"/>
                  </a:lnTo>
                  <a:close/>
                  <a:moveTo>
                    <a:pt x="9221" y="2419"/>
                  </a:moveTo>
                  <a:lnTo>
                    <a:pt x="9109" y="1489"/>
                  </a:lnTo>
                  <a:lnTo>
                    <a:pt x="9100" y="1490"/>
                  </a:lnTo>
                  <a:lnTo>
                    <a:pt x="9212" y="2420"/>
                  </a:lnTo>
                  <a:lnTo>
                    <a:pt x="9221" y="2419"/>
                  </a:lnTo>
                  <a:close/>
                  <a:moveTo>
                    <a:pt x="10610" y="1760"/>
                  </a:moveTo>
                  <a:lnTo>
                    <a:pt x="10455" y="1000"/>
                  </a:lnTo>
                  <a:lnTo>
                    <a:pt x="10446" y="1002"/>
                  </a:lnTo>
                  <a:lnTo>
                    <a:pt x="10601" y="1762"/>
                  </a:lnTo>
                  <a:lnTo>
                    <a:pt x="10610" y="1760"/>
                  </a:lnTo>
                  <a:close/>
                  <a:moveTo>
                    <a:pt x="10862" y="2990"/>
                  </a:moveTo>
                  <a:lnTo>
                    <a:pt x="10702" y="2207"/>
                  </a:lnTo>
                  <a:lnTo>
                    <a:pt x="10693" y="2208"/>
                  </a:lnTo>
                  <a:lnTo>
                    <a:pt x="10853" y="2992"/>
                  </a:lnTo>
                  <a:lnTo>
                    <a:pt x="10862" y="2990"/>
                  </a:lnTo>
                  <a:close/>
                  <a:moveTo>
                    <a:pt x="11132" y="4318"/>
                  </a:moveTo>
                  <a:lnTo>
                    <a:pt x="11004" y="3690"/>
                  </a:lnTo>
                  <a:lnTo>
                    <a:pt x="10995" y="3691"/>
                  </a:lnTo>
                  <a:lnTo>
                    <a:pt x="11124" y="4319"/>
                  </a:lnTo>
                  <a:lnTo>
                    <a:pt x="11132" y="4318"/>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a:t>
            </a:r>
            <a:r>
              <a:rPr lang="en-US" sz="1100" b="1" dirty="0">
                <a:solidFill>
                  <a:srgbClr val="0070C0"/>
                </a:solidFill>
                <a:latin typeface="Georgia" pitchFamily="18" charset="0"/>
              </a:rPr>
              <a:t> </a:t>
            </a:r>
            <a:r>
              <a:rPr lang="ro-RO" sz="1100" b="1" dirty="0">
                <a:solidFill>
                  <a:srgbClr val="0070C0"/>
                </a:solidFill>
                <a:latin typeface="Georgia" pitchFamily="18" charset="0"/>
              </a:rPr>
              <a:t>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3" name="Subtitlu 2"/>
          <p:cNvSpPr>
            <a:spLocks noGrp="1"/>
          </p:cNvSpPr>
          <p:nvPr>
            <p:ph type="subTitle" idx="1"/>
          </p:nvPr>
        </p:nvSpPr>
        <p:spPr>
          <a:xfrm>
            <a:off x="762000" y="1172641"/>
            <a:ext cx="7737231" cy="3913709"/>
          </a:xfrm>
        </p:spPr>
        <p:txBody>
          <a:bodyPr>
            <a:noAutofit/>
          </a:bodyPr>
          <a:lstStyle/>
          <a:p>
            <a:pPr marL="342900" lvl="0" indent="-342900" algn="l" defTabSz="914400">
              <a:buBlip>
                <a:blip r:embed="rId5"/>
              </a:buBlip>
            </a:pPr>
            <a:r>
              <a:rPr lang="ro-RO" sz="1800" b="1" i="1" dirty="0">
                <a:solidFill>
                  <a:schemeClr val="tx2">
                    <a:lumMod val="60000"/>
                    <a:lumOff val="40000"/>
                  </a:schemeClr>
                </a:solidFill>
                <a:latin typeface="Times New Roman" pitchFamily="18" charset="0"/>
                <a:cs typeface="Times New Roman" pitchFamily="18" charset="0"/>
              </a:rPr>
              <a:t>Obiective strategice pentru anul </a:t>
            </a:r>
            <a:r>
              <a:rPr lang="ro-RO" sz="1800" b="1" i="1" dirty="0" smtClean="0">
                <a:solidFill>
                  <a:schemeClr val="tx2">
                    <a:lumMod val="60000"/>
                    <a:lumOff val="40000"/>
                  </a:schemeClr>
                </a:solidFill>
                <a:latin typeface="Times New Roman" pitchFamily="18" charset="0"/>
                <a:cs typeface="Times New Roman" pitchFamily="18" charset="0"/>
              </a:rPr>
              <a:t>202</a:t>
            </a:r>
            <a:r>
              <a:rPr lang="en-US" sz="1800" b="1" i="1" dirty="0" smtClean="0">
                <a:solidFill>
                  <a:schemeClr val="tx2">
                    <a:lumMod val="60000"/>
                    <a:lumOff val="40000"/>
                  </a:schemeClr>
                </a:solidFill>
                <a:latin typeface="Times New Roman" pitchFamily="18" charset="0"/>
                <a:cs typeface="Times New Roman" pitchFamily="18" charset="0"/>
              </a:rPr>
              <a:t>4</a:t>
            </a:r>
            <a:endParaRPr lang="ro-RO" sz="1800" b="1" i="1" dirty="0">
              <a:solidFill>
                <a:schemeClr val="tx2">
                  <a:lumMod val="60000"/>
                  <a:lumOff val="40000"/>
                </a:schemeClr>
              </a:solidFill>
              <a:latin typeface="Times New Roman" pitchFamily="18" charset="0"/>
              <a:cs typeface="Times New Roman" pitchFamily="18" charset="0"/>
            </a:endParaRPr>
          </a:p>
          <a:p>
            <a:pPr marL="342900" lvl="0" indent="-342900" algn="l" defTabSz="914400"/>
            <a:endParaRPr lang="ro-RO" sz="800" b="1" i="1" dirty="0">
              <a:solidFill>
                <a:srgbClr val="3716FC"/>
              </a:solidFill>
              <a:latin typeface="Times New Roman" pitchFamily="18" charset="0"/>
              <a:cs typeface="Times New Roman" pitchFamily="18" charset="0"/>
            </a:endParaRPr>
          </a:p>
          <a:p>
            <a:pPr lvl="0" algn="just">
              <a:buFont typeface="Wingdings" pitchFamily="2" charset="2"/>
              <a:buChar char="Ø"/>
            </a:pPr>
            <a:r>
              <a:rPr lang="en-US" sz="1200" dirty="0" smtClean="0">
                <a:solidFill>
                  <a:schemeClr val="tx1"/>
                </a:solidFill>
              </a:rPr>
              <a:t> </a:t>
            </a:r>
            <a:r>
              <a:rPr lang="x-none" sz="1200" smtClean="0">
                <a:solidFill>
                  <a:schemeClr val="tx1"/>
                </a:solidFill>
              </a:rPr>
              <a:t>Continuarea derulării la nivelul instituţiei a proiectului privind implementarea instrumentelor de management strategic și a sistemului integrat de management al documentelor (DMS).</a:t>
            </a:r>
            <a:endParaRPr lang="en-US" sz="1200" dirty="0" smtClean="0">
              <a:solidFill>
                <a:schemeClr val="tx1"/>
              </a:solidFill>
            </a:endParaRPr>
          </a:p>
          <a:p>
            <a:pPr lvl="0" algn="just"/>
            <a:endParaRPr lang="en-US" sz="1200" dirty="0" smtClean="0">
              <a:solidFill>
                <a:schemeClr val="tx1"/>
              </a:solidFill>
            </a:endParaRPr>
          </a:p>
          <a:p>
            <a:pPr lvl="0" algn="just">
              <a:buFont typeface="Wingdings" pitchFamily="2" charset="2"/>
              <a:buChar char="Ø"/>
            </a:pPr>
            <a:r>
              <a:rPr lang="x-none" sz="1200" smtClean="0">
                <a:solidFill>
                  <a:schemeClr val="tx1"/>
                </a:solidFill>
              </a:rPr>
              <a:t>Prevenirea corupţiei în sectorul public prin mecanisme şi strategii eficiente.</a:t>
            </a:r>
            <a:endParaRPr lang="en-US" sz="1200" dirty="0" smtClean="0">
              <a:solidFill>
                <a:schemeClr val="tx1"/>
              </a:solidFill>
            </a:endParaRPr>
          </a:p>
          <a:p>
            <a:pPr lvl="0" algn="just"/>
            <a:endParaRPr lang="en-US" sz="1200" dirty="0" smtClean="0">
              <a:solidFill>
                <a:schemeClr val="tx1"/>
              </a:solidFill>
            </a:endParaRPr>
          </a:p>
          <a:p>
            <a:pPr lvl="0" algn="just">
              <a:buFont typeface="Wingdings" pitchFamily="2" charset="2"/>
              <a:buChar char="Ø"/>
            </a:pPr>
            <a:r>
              <a:rPr lang="en-US" sz="1200" dirty="0" smtClean="0">
                <a:solidFill>
                  <a:schemeClr val="tx1"/>
                </a:solidFill>
              </a:rPr>
              <a:t> </a:t>
            </a:r>
            <a:r>
              <a:rPr lang="x-none" sz="1200" smtClean="0">
                <a:solidFill>
                  <a:schemeClr val="tx1"/>
                </a:solidFill>
              </a:rPr>
              <a:t>Organizarea Alegerilor Europarlamentare, Locale, Parlamentare și a Președintelui României </a:t>
            </a:r>
            <a:endParaRPr lang="en-US" sz="1200" dirty="0" smtClean="0">
              <a:solidFill>
                <a:schemeClr val="tx1"/>
              </a:solidFill>
            </a:endParaRPr>
          </a:p>
          <a:p>
            <a:pPr lvl="0" algn="just"/>
            <a:endParaRPr lang="en-US" sz="1200" dirty="0" smtClean="0">
              <a:solidFill>
                <a:schemeClr val="tx1"/>
              </a:solidFill>
            </a:endParaRPr>
          </a:p>
          <a:p>
            <a:pPr lvl="0" algn="just">
              <a:buFont typeface="Wingdings" pitchFamily="2" charset="2"/>
              <a:buChar char="Ø"/>
            </a:pPr>
            <a:r>
              <a:rPr lang="en-US" sz="1200" dirty="0" smtClean="0">
                <a:solidFill>
                  <a:schemeClr val="tx1"/>
                </a:solidFill>
              </a:rPr>
              <a:t> </a:t>
            </a:r>
            <a:r>
              <a:rPr lang="x-none" sz="1200" smtClean="0">
                <a:solidFill>
                  <a:schemeClr val="tx1"/>
                </a:solidFill>
              </a:rPr>
              <a:t>Implementarea cu sussces a proiectelor dezvoltate sau depuse în anul 2023 (”Realizarea Sistemului de producere a energiei electrice produsă din surse regenerabile pentru autoconsum”, depus în cadrul programului ”Fondul de modernizare” și ”Întărirea capacității de răspuns la inundații” și ”Întărirea capacității de răspuns la incendiile de pădure”, depuse în cadrul programului Interreg România-Ucraina) </a:t>
            </a:r>
            <a:endParaRPr lang="en-US" sz="1200" dirty="0" smtClean="0">
              <a:solidFill>
                <a:schemeClr val="tx1"/>
              </a:solidFill>
            </a:endParaRPr>
          </a:p>
          <a:p>
            <a:pPr lvl="0" algn="just"/>
            <a:endParaRPr lang="en-US" sz="1200" dirty="0" smtClean="0">
              <a:solidFill>
                <a:schemeClr val="tx1"/>
              </a:solidFill>
            </a:endParaRPr>
          </a:p>
          <a:p>
            <a:pPr lvl="0" algn="just">
              <a:buFont typeface="Wingdings" pitchFamily="2" charset="2"/>
              <a:buChar char="Ø"/>
            </a:pPr>
            <a:endParaRPr lang="en-GB" sz="1200" dirty="0">
              <a:solidFill>
                <a:schemeClr val="tx1"/>
              </a:solidFill>
              <a:latin typeface="Tahoma" pitchFamily="34" charset="0"/>
              <a:ea typeface="Tahoma" pitchFamily="34" charset="0"/>
              <a:cs typeface="Tahoma" pitchFamily="34" charset="0"/>
            </a:endParaRPr>
          </a:p>
          <a:p>
            <a:pPr marL="342900" lvl="0" indent="-342900" algn="just" defTabSz="914400">
              <a:buFont typeface="Arial" pitchFamily="34" charset="0"/>
              <a:buChar char="•"/>
            </a:pPr>
            <a:endParaRPr lang="en-GB" sz="1200" dirty="0" smtClean="0">
              <a:solidFill>
                <a:schemeClr val="tx1"/>
              </a:solidFill>
              <a:latin typeface="Tahoma" pitchFamily="34" charset="0"/>
              <a:ea typeface="Tahoma" pitchFamily="34" charset="0"/>
              <a:cs typeface="Tahoma" pitchFamily="34" charset="0"/>
            </a:endParaRPr>
          </a:p>
          <a:p>
            <a:pPr marL="342900" lvl="0" indent="-342900" algn="just" defTabSz="914400">
              <a:buFont typeface="Arial" pitchFamily="34" charset="0"/>
              <a:buChar char="•"/>
            </a:pPr>
            <a:endParaRPr lang="ro-RO" sz="1200" dirty="0">
              <a:solidFill>
                <a:schemeClr val="tx1"/>
              </a:solidFill>
              <a:latin typeface="Tahoma" pitchFamily="34" charset="0"/>
              <a:ea typeface="Tahoma" pitchFamily="34" charset="0"/>
              <a:cs typeface="Tahoma" pitchFamily="34" charset="0"/>
            </a:endParaRPr>
          </a:p>
          <a:p>
            <a:pPr marL="342900" lvl="0" indent="-342900" algn="just" defTabSz="914400">
              <a:buFont typeface="Arial" pitchFamily="34" charset="0"/>
              <a:buChar char="•"/>
            </a:pPr>
            <a:endParaRPr lang="ro-RO" sz="1200" dirty="0" smtClean="0">
              <a:solidFill>
                <a:prstClr val="black"/>
              </a:solidFill>
              <a:latin typeface="Tahoma" pitchFamily="34" charset="0"/>
              <a:ea typeface="Tahoma" pitchFamily="34" charset="0"/>
              <a:cs typeface="Tahoma" pitchFamily="34" charset="0"/>
            </a:endParaRPr>
          </a:p>
          <a:p>
            <a:pPr marL="342900" lvl="0" indent="-342900" algn="just" defTabSz="914400">
              <a:buFont typeface="Arial" pitchFamily="34" charset="0"/>
              <a:buChar char="•"/>
            </a:pPr>
            <a:endParaRPr lang="en-GB" sz="1200" dirty="0">
              <a:solidFill>
                <a:prstClr val="black"/>
              </a:solidFill>
              <a:latin typeface="Tahoma" pitchFamily="34" charset="0"/>
              <a:ea typeface="Tahoma" pitchFamily="34" charset="0"/>
              <a:cs typeface="Tahoma" pitchFamily="34" charset="0"/>
            </a:endParaRPr>
          </a:p>
          <a:p>
            <a:pPr lvl="0" algn="just"/>
            <a:endParaRPr lang="vi-VN" sz="1700" i="1" dirty="0">
              <a:solidFill>
                <a:prstClr val="black"/>
              </a:solidFill>
              <a:latin typeface="Times New Roman" pitchFamily="18" charset="0"/>
              <a:cs typeface="Times New Roman" pitchFamily="18" charset="0"/>
            </a:endParaRPr>
          </a:p>
          <a:p>
            <a:pPr algn="just"/>
            <a:endParaRPr lang="vi-VN" sz="1700" i="1" dirty="0">
              <a:solidFill>
                <a:schemeClr val="tx1"/>
              </a:solidFill>
              <a:latin typeface="Times New Roman" pitchFamily="18" charset="0"/>
              <a:cs typeface="Times New Roman" pitchFamily="18" charset="0"/>
            </a:endParaRPr>
          </a:p>
        </p:txBody>
      </p:sp>
      <p:sp>
        <p:nvSpPr>
          <p:cNvPr id="2059" name="Rectangle 11"/>
          <p:cNvSpPr>
            <a:spLocks noChangeArrowheads="1"/>
          </p:cNvSpPr>
          <p:nvPr/>
        </p:nvSpPr>
        <p:spPr bwMode="auto">
          <a:xfrm>
            <a:off x="428596" y="-142894"/>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Tree>
    <p:extLst>
      <p:ext uri="{BB962C8B-B14F-4D97-AF65-F5344CB8AC3E}">
        <p14:creationId xmlns:p14="http://schemas.microsoft.com/office/powerpoint/2010/main" xmlns="" val="13684333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a:t>
            </a:r>
            <a:r>
              <a:rPr lang="en-US" sz="1100" b="1" dirty="0">
                <a:solidFill>
                  <a:srgbClr val="0070C0"/>
                </a:solidFill>
                <a:latin typeface="Georgia" pitchFamily="18" charset="0"/>
              </a:rPr>
              <a:t> </a:t>
            </a:r>
            <a:r>
              <a:rPr lang="ro-RO" sz="1100" b="1" dirty="0">
                <a:solidFill>
                  <a:srgbClr val="0070C0"/>
                </a:solidFill>
                <a:latin typeface="Georgia" pitchFamily="18" charset="0"/>
              </a:rPr>
              <a:t>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3" name="Subtitlu 2"/>
          <p:cNvSpPr>
            <a:spLocks noGrp="1"/>
          </p:cNvSpPr>
          <p:nvPr>
            <p:ph type="subTitle" idx="1"/>
          </p:nvPr>
        </p:nvSpPr>
        <p:spPr>
          <a:xfrm>
            <a:off x="633046" y="1143000"/>
            <a:ext cx="7737231" cy="3543300"/>
          </a:xfrm>
        </p:spPr>
        <p:txBody>
          <a:bodyPr>
            <a:noAutofit/>
          </a:bodyPr>
          <a:lstStyle/>
          <a:p>
            <a:pPr indent="5411" eaLnBrk="0" fontAlgn="base" hangingPunct="0">
              <a:spcBef>
                <a:spcPct val="0"/>
              </a:spcBef>
              <a:spcAft>
                <a:spcPct val="0"/>
              </a:spcAft>
            </a:pPr>
            <a:endParaRPr lang="ro-RO" sz="3100" b="1" dirty="0">
              <a:solidFill>
                <a:schemeClr val="tx1"/>
              </a:solidFill>
              <a:latin typeface="Arial" pitchFamily="34" charset="0"/>
              <a:ea typeface="Times New Roman" pitchFamily="18" charset="0"/>
              <a:cs typeface="Arial" pitchFamily="34" charset="0"/>
            </a:endParaRPr>
          </a:p>
          <a:p>
            <a:pPr indent="5411" eaLnBrk="0" fontAlgn="base" hangingPunct="0">
              <a:spcBef>
                <a:spcPct val="0"/>
              </a:spcBef>
              <a:spcAft>
                <a:spcPct val="0"/>
              </a:spcAft>
            </a:pPr>
            <a:endParaRPr lang="ro-RO" sz="3100" b="1" dirty="0">
              <a:solidFill>
                <a:schemeClr val="tx1"/>
              </a:solidFill>
              <a:latin typeface="Arial" pitchFamily="34" charset="0"/>
              <a:ea typeface="Times New Roman" pitchFamily="18" charset="0"/>
              <a:cs typeface="Arial" pitchFamily="34" charset="0"/>
            </a:endParaRPr>
          </a:p>
          <a:p>
            <a:pPr indent="5411" eaLnBrk="0" fontAlgn="base" hangingPunct="0">
              <a:spcBef>
                <a:spcPct val="0"/>
              </a:spcBef>
              <a:spcAft>
                <a:spcPct val="0"/>
              </a:spcAft>
            </a:pPr>
            <a:endParaRPr lang="ro-RO" sz="800" b="1" dirty="0">
              <a:solidFill>
                <a:schemeClr val="tx1"/>
              </a:solidFill>
              <a:latin typeface="Arial" pitchFamily="34" charset="0"/>
              <a:ea typeface="Times New Roman" pitchFamily="18" charset="0"/>
              <a:cs typeface="Arial" pitchFamily="34" charset="0"/>
            </a:endParaRPr>
          </a:p>
          <a:p>
            <a:pPr indent="5411" eaLnBrk="0" fontAlgn="base" hangingPunct="0">
              <a:spcBef>
                <a:spcPct val="0"/>
              </a:spcBef>
              <a:spcAft>
                <a:spcPct val="0"/>
              </a:spcAft>
            </a:pPr>
            <a:r>
              <a:rPr lang="ro-RO" sz="2400" b="1" dirty="0">
                <a:solidFill>
                  <a:srgbClr val="003366"/>
                </a:solidFill>
                <a:effectLst>
                  <a:outerShdw blurRad="38100" dist="38100" dir="2700000" algn="tl">
                    <a:srgbClr val="000000">
                      <a:alpha val="43137"/>
                    </a:srgbClr>
                  </a:outerShdw>
                </a:effectLst>
              </a:rPr>
              <a:t>VĂ MULȚUMIM PENTRU ATENȚIE !</a:t>
            </a:r>
            <a:endParaRPr lang="en-US" sz="2400" b="1" dirty="0">
              <a:solidFill>
                <a:srgbClr val="003366"/>
              </a:solidFill>
              <a:effectLst>
                <a:outerShdw blurRad="38100" dist="38100" dir="2700000" algn="tl">
                  <a:srgbClr val="000000">
                    <a:alpha val="43137"/>
                  </a:srgbClr>
                </a:outerShdw>
              </a:effectLst>
            </a:endParaRPr>
          </a:p>
          <a:p>
            <a:pPr algn="just"/>
            <a:r>
              <a:rPr lang="ro-RO" sz="1700" dirty="0">
                <a:solidFill>
                  <a:schemeClr val="tx1"/>
                </a:solidFill>
                <a:latin typeface="Times New Roman" pitchFamily="18" charset="0"/>
                <a:cs typeface="Times New Roman" pitchFamily="18" charset="0"/>
              </a:rPr>
              <a:t>. </a:t>
            </a:r>
            <a:endParaRPr lang="en-US" sz="1700" dirty="0">
              <a:solidFill>
                <a:schemeClr val="tx1"/>
              </a:solidFill>
              <a:latin typeface="Times New Roman" pitchFamily="18" charset="0"/>
              <a:cs typeface="Times New Roman" pitchFamily="18" charset="0"/>
            </a:endParaRPr>
          </a:p>
          <a:p>
            <a:pPr algn="just"/>
            <a:endParaRPr lang="vi-VN" sz="1700" dirty="0">
              <a:solidFill>
                <a:schemeClr val="tx1"/>
              </a:solidFill>
              <a:latin typeface="+mj-lt"/>
            </a:endParaRPr>
          </a:p>
        </p:txBody>
      </p:sp>
      <p:sp>
        <p:nvSpPr>
          <p:cNvPr id="2059" name="Rectangle 11"/>
          <p:cNvSpPr>
            <a:spLocks noChangeArrowheads="1"/>
          </p:cNvSpPr>
          <p:nvPr/>
        </p:nvSpPr>
        <p:spPr bwMode="auto">
          <a:xfrm>
            <a:off x="281354" y="-85597"/>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grpSp>
        <p:nvGrpSpPr>
          <p:cNvPr id="4" name="Group 1"/>
          <p:cNvGrpSpPr>
            <a:grpSpLocks/>
          </p:cNvGrpSpPr>
          <p:nvPr/>
        </p:nvGrpSpPr>
        <p:grpSpPr bwMode="auto">
          <a:xfrm>
            <a:off x="0" y="-171450"/>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77"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p:cNvSpPr>
            <p:nvPr/>
          </p:nvSpPr>
          <p:spPr bwMode="auto">
            <a:xfrm>
              <a:off x="2340" y="5273"/>
              <a:ext cx="5697" cy="5369"/>
            </a:xfrm>
            <a:custGeom>
              <a:avLst/>
              <a:gdLst/>
              <a:ahLst/>
              <a:cxnLst>
                <a:cxn ang="0">
                  <a:pos x="81" y="5295"/>
                </a:cxn>
                <a:cxn ang="0">
                  <a:pos x="1582" y="648"/>
                </a:cxn>
                <a:cxn ang="0">
                  <a:pos x="1420" y="1131"/>
                </a:cxn>
                <a:cxn ang="0">
                  <a:pos x="1472" y="718"/>
                </a:cxn>
                <a:cxn ang="0">
                  <a:pos x="1465" y="711"/>
                </a:cxn>
                <a:cxn ang="0">
                  <a:pos x="341" y="746"/>
                </a:cxn>
                <a:cxn ang="0">
                  <a:pos x="1397" y="1544"/>
                </a:cxn>
                <a:cxn ang="0">
                  <a:pos x="1047" y="2449"/>
                </a:cxn>
                <a:cxn ang="0">
                  <a:pos x="1397" y="1554"/>
                </a:cxn>
                <a:cxn ang="0">
                  <a:pos x="910" y="1381"/>
                </a:cxn>
                <a:cxn ang="0">
                  <a:pos x="958" y="2675"/>
                </a:cxn>
                <a:cxn ang="0">
                  <a:pos x="737" y="3242"/>
                </a:cxn>
                <a:cxn ang="0">
                  <a:pos x="442" y="2562"/>
                </a:cxn>
                <a:cxn ang="0">
                  <a:pos x="482" y="2562"/>
                </a:cxn>
                <a:cxn ang="0">
                  <a:pos x="2" y="3525"/>
                </a:cxn>
                <a:cxn ang="0">
                  <a:pos x="638" y="3873"/>
                </a:cxn>
                <a:cxn ang="0">
                  <a:pos x="644" y="3883"/>
                </a:cxn>
                <a:cxn ang="0">
                  <a:pos x="738" y="3658"/>
                </a:cxn>
                <a:cxn ang="0">
                  <a:pos x="595" y="3631"/>
                </a:cxn>
                <a:cxn ang="0">
                  <a:pos x="1052" y="2460"/>
                </a:cxn>
                <a:cxn ang="0">
                  <a:pos x="1057" y="2449"/>
                </a:cxn>
                <a:cxn ang="0">
                  <a:pos x="1409" y="1548"/>
                </a:cxn>
                <a:cxn ang="0">
                  <a:pos x="1548" y="1178"/>
                </a:cxn>
                <a:cxn ang="0">
                  <a:pos x="1576" y="666"/>
                </a:cxn>
                <a:cxn ang="0">
                  <a:pos x="1952" y="446"/>
                </a:cxn>
                <a:cxn ang="0">
                  <a:pos x="1673" y="1073"/>
                </a:cxn>
                <a:cxn ang="0">
                  <a:pos x="1952" y="446"/>
                </a:cxn>
                <a:cxn ang="0">
                  <a:pos x="1694" y="1073"/>
                </a:cxn>
                <a:cxn ang="0">
                  <a:pos x="1962" y="456"/>
                </a:cxn>
                <a:cxn ang="0">
                  <a:pos x="1882" y="5348"/>
                </a:cxn>
                <a:cxn ang="0">
                  <a:pos x="1144" y="5343"/>
                </a:cxn>
                <a:cxn ang="0">
                  <a:pos x="2049" y="5344"/>
                </a:cxn>
                <a:cxn ang="0">
                  <a:pos x="2535" y="139"/>
                </a:cxn>
                <a:cxn ang="0">
                  <a:pos x="2441" y="191"/>
                </a:cxn>
                <a:cxn ang="0">
                  <a:pos x="2433" y="184"/>
                </a:cxn>
                <a:cxn ang="0">
                  <a:pos x="2360" y="754"/>
                </a:cxn>
                <a:cxn ang="0">
                  <a:pos x="2550" y="121"/>
                </a:cxn>
                <a:cxn ang="0">
                  <a:pos x="2757" y="18"/>
                </a:cxn>
                <a:cxn ang="0">
                  <a:pos x="2646" y="79"/>
                </a:cxn>
                <a:cxn ang="0">
                  <a:pos x="2638" y="73"/>
                </a:cxn>
                <a:cxn ang="0">
                  <a:pos x="2485" y="695"/>
                </a:cxn>
                <a:cxn ang="0">
                  <a:pos x="2772" y="0"/>
                </a:cxn>
                <a:cxn ang="0">
                  <a:pos x="2049" y="5344"/>
                </a:cxn>
                <a:cxn ang="0">
                  <a:pos x="3263" y="5309"/>
                </a:cxn>
                <a:cxn ang="0">
                  <a:pos x="2815" y="5313"/>
                </a:cxn>
                <a:cxn ang="0">
                  <a:pos x="3283" y="5310"/>
                </a:cxn>
                <a:cxn ang="0">
                  <a:pos x="3332" y="5311"/>
                </a:cxn>
                <a:cxn ang="0">
                  <a:pos x="3838" y="5327"/>
                </a:cxn>
                <a:cxn ang="0">
                  <a:pos x="5358" y="3848"/>
                </a:cxn>
                <a:cxn ang="0">
                  <a:pos x="5353" y="3855"/>
                </a:cxn>
                <a:cxn ang="0">
                  <a:pos x="4125" y="5300"/>
                </a:cxn>
                <a:cxn ang="0">
                  <a:pos x="5696" y="3831"/>
                </a:cxn>
              </a:cxnLst>
              <a:rect l="0" t="0" r="r" b="b"/>
              <a:pathLst>
                <a:path w="5697" h="5369">
                  <a:moveTo>
                    <a:pt x="1144" y="5343"/>
                  </a:moveTo>
                  <a:lnTo>
                    <a:pt x="81" y="5285"/>
                  </a:lnTo>
                  <a:lnTo>
                    <a:pt x="81" y="5295"/>
                  </a:lnTo>
                  <a:lnTo>
                    <a:pt x="385" y="5311"/>
                  </a:lnTo>
                  <a:lnTo>
                    <a:pt x="1144" y="5343"/>
                  </a:lnTo>
                  <a:close/>
                  <a:moveTo>
                    <a:pt x="1582" y="648"/>
                  </a:moveTo>
                  <a:lnTo>
                    <a:pt x="1566" y="656"/>
                  </a:lnTo>
                  <a:lnTo>
                    <a:pt x="1566" y="666"/>
                  </a:lnTo>
                  <a:lnTo>
                    <a:pt x="1420" y="1131"/>
                  </a:lnTo>
                  <a:lnTo>
                    <a:pt x="1359" y="1109"/>
                  </a:lnTo>
                  <a:lnTo>
                    <a:pt x="1346" y="1104"/>
                  </a:lnTo>
                  <a:lnTo>
                    <a:pt x="1472" y="718"/>
                  </a:lnTo>
                  <a:lnTo>
                    <a:pt x="1566" y="666"/>
                  </a:lnTo>
                  <a:lnTo>
                    <a:pt x="1566" y="656"/>
                  </a:lnTo>
                  <a:lnTo>
                    <a:pt x="1465" y="711"/>
                  </a:lnTo>
                  <a:lnTo>
                    <a:pt x="1337" y="1101"/>
                  </a:lnTo>
                  <a:lnTo>
                    <a:pt x="345" y="738"/>
                  </a:lnTo>
                  <a:lnTo>
                    <a:pt x="341" y="746"/>
                  </a:lnTo>
                  <a:lnTo>
                    <a:pt x="1541" y="1185"/>
                  </a:lnTo>
                  <a:lnTo>
                    <a:pt x="1400" y="1545"/>
                  </a:lnTo>
                  <a:lnTo>
                    <a:pt x="1397" y="1544"/>
                  </a:lnTo>
                  <a:lnTo>
                    <a:pt x="1397" y="1554"/>
                  </a:lnTo>
                  <a:lnTo>
                    <a:pt x="1047" y="2449"/>
                  </a:lnTo>
                  <a:lnTo>
                    <a:pt x="540" y="2308"/>
                  </a:lnTo>
                  <a:lnTo>
                    <a:pt x="915" y="1393"/>
                  </a:lnTo>
                  <a:lnTo>
                    <a:pt x="1397" y="1554"/>
                  </a:lnTo>
                  <a:lnTo>
                    <a:pt x="1397" y="1544"/>
                  </a:lnTo>
                  <a:lnTo>
                    <a:pt x="944" y="1393"/>
                  </a:lnTo>
                  <a:lnTo>
                    <a:pt x="910" y="1381"/>
                  </a:lnTo>
                  <a:lnTo>
                    <a:pt x="528" y="2314"/>
                  </a:lnTo>
                  <a:lnTo>
                    <a:pt x="1043" y="2458"/>
                  </a:lnTo>
                  <a:lnTo>
                    <a:pt x="958" y="2675"/>
                  </a:lnTo>
                  <a:lnTo>
                    <a:pt x="955" y="2674"/>
                  </a:lnTo>
                  <a:lnTo>
                    <a:pt x="955" y="2684"/>
                  </a:lnTo>
                  <a:lnTo>
                    <a:pt x="737" y="3242"/>
                  </a:lnTo>
                  <a:lnTo>
                    <a:pt x="585" y="3631"/>
                  </a:lnTo>
                  <a:lnTo>
                    <a:pt x="61" y="3536"/>
                  </a:lnTo>
                  <a:lnTo>
                    <a:pt x="442" y="2562"/>
                  </a:lnTo>
                  <a:lnTo>
                    <a:pt x="955" y="2684"/>
                  </a:lnTo>
                  <a:lnTo>
                    <a:pt x="955" y="2674"/>
                  </a:lnTo>
                  <a:lnTo>
                    <a:pt x="482" y="2562"/>
                  </a:lnTo>
                  <a:lnTo>
                    <a:pt x="437" y="2551"/>
                  </a:lnTo>
                  <a:lnTo>
                    <a:pt x="52" y="3534"/>
                  </a:lnTo>
                  <a:lnTo>
                    <a:pt x="2" y="3525"/>
                  </a:lnTo>
                  <a:lnTo>
                    <a:pt x="0" y="3534"/>
                  </a:lnTo>
                  <a:lnTo>
                    <a:pt x="731" y="3666"/>
                  </a:lnTo>
                  <a:lnTo>
                    <a:pt x="638" y="3873"/>
                  </a:lnTo>
                  <a:lnTo>
                    <a:pt x="1" y="3801"/>
                  </a:lnTo>
                  <a:lnTo>
                    <a:pt x="0" y="3810"/>
                  </a:lnTo>
                  <a:lnTo>
                    <a:pt x="644" y="3883"/>
                  </a:lnTo>
                  <a:lnTo>
                    <a:pt x="742" y="3665"/>
                  </a:lnTo>
                  <a:lnTo>
                    <a:pt x="737" y="3663"/>
                  </a:lnTo>
                  <a:lnTo>
                    <a:pt x="738" y="3658"/>
                  </a:lnTo>
                  <a:lnTo>
                    <a:pt x="594" y="3632"/>
                  </a:lnTo>
                  <a:lnTo>
                    <a:pt x="595" y="3631"/>
                  </a:lnTo>
                  <a:lnTo>
                    <a:pt x="967" y="2677"/>
                  </a:lnTo>
                  <a:lnTo>
                    <a:pt x="1052" y="2460"/>
                  </a:lnTo>
                  <a:lnTo>
                    <a:pt x="1054" y="2455"/>
                  </a:lnTo>
                  <a:lnTo>
                    <a:pt x="1057" y="2449"/>
                  </a:lnTo>
                  <a:lnTo>
                    <a:pt x="1111" y="2311"/>
                  </a:lnTo>
                  <a:lnTo>
                    <a:pt x="1409" y="1548"/>
                  </a:lnTo>
                  <a:lnTo>
                    <a:pt x="1551" y="1184"/>
                  </a:lnTo>
                  <a:lnTo>
                    <a:pt x="1547" y="1183"/>
                  </a:lnTo>
                  <a:lnTo>
                    <a:pt x="1548" y="1178"/>
                  </a:lnTo>
                  <a:lnTo>
                    <a:pt x="1429" y="1134"/>
                  </a:lnTo>
                  <a:lnTo>
                    <a:pt x="1430" y="1131"/>
                  </a:lnTo>
                  <a:lnTo>
                    <a:pt x="1576" y="666"/>
                  </a:lnTo>
                  <a:lnTo>
                    <a:pt x="1582" y="648"/>
                  </a:lnTo>
                  <a:close/>
                  <a:moveTo>
                    <a:pt x="1968" y="438"/>
                  </a:moveTo>
                  <a:lnTo>
                    <a:pt x="1952" y="446"/>
                  </a:lnTo>
                  <a:lnTo>
                    <a:pt x="1952" y="456"/>
                  </a:lnTo>
                  <a:lnTo>
                    <a:pt x="1773" y="1025"/>
                  </a:lnTo>
                  <a:lnTo>
                    <a:pt x="1673" y="1073"/>
                  </a:lnTo>
                  <a:lnTo>
                    <a:pt x="1858" y="508"/>
                  </a:lnTo>
                  <a:lnTo>
                    <a:pt x="1952" y="456"/>
                  </a:lnTo>
                  <a:lnTo>
                    <a:pt x="1952" y="446"/>
                  </a:lnTo>
                  <a:lnTo>
                    <a:pt x="1851" y="501"/>
                  </a:lnTo>
                  <a:lnTo>
                    <a:pt x="1658" y="1090"/>
                  </a:lnTo>
                  <a:lnTo>
                    <a:pt x="1694" y="1073"/>
                  </a:lnTo>
                  <a:lnTo>
                    <a:pt x="1781" y="1031"/>
                  </a:lnTo>
                  <a:lnTo>
                    <a:pt x="1851" y="809"/>
                  </a:lnTo>
                  <a:lnTo>
                    <a:pt x="1962" y="456"/>
                  </a:lnTo>
                  <a:lnTo>
                    <a:pt x="1968" y="438"/>
                  </a:lnTo>
                  <a:close/>
                  <a:moveTo>
                    <a:pt x="2049" y="5344"/>
                  </a:moveTo>
                  <a:lnTo>
                    <a:pt x="1882" y="5348"/>
                  </a:lnTo>
                  <a:lnTo>
                    <a:pt x="1609" y="5350"/>
                  </a:lnTo>
                  <a:lnTo>
                    <a:pt x="1338" y="5348"/>
                  </a:lnTo>
                  <a:lnTo>
                    <a:pt x="1144" y="5343"/>
                  </a:lnTo>
                  <a:lnTo>
                    <a:pt x="1600" y="5368"/>
                  </a:lnTo>
                  <a:lnTo>
                    <a:pt x="1931" y="5350"/>
                  </a:lnTo>
                  <a:lnTo>
                    <a:pt x="2049" y="5344"/>
                  </a:lnTo>
                  <a:close/>
                  <a:moveTo>
                    <a:pt x="2550" y="121"/>
                  </a:moveTo>
                  <a:lnTo>
                    <a:pt x="2535" y="129"/>
                  </a:lnTo>
                  <a:lnTo>
                    <a:pt x="2535" y="139"/>
                  </a:lnTo>
                  <a:lnTo>
                    <a:pt x="2352" y="748"/>
                  </a:lnTo>
                  <a:lnTo>
                    <a:pt x="2252" y="796"/>
                  </a:lnTo>
                  <a:lnTo>
                    <a:pt x="2441" y="191"/>
                  </a:lnTo>
                  <a:lnTo>
                    <a:pt x="2535" y="139"/>
                  </a:lnTo>
                  <a:lnTo>
                    <a:pt x="2535" y="129"/>
                  </a:lnTo>
                  <a:lnTo>
                    <a:pt x="2433" y="184"/>
                  </a:lnTo>
                  <a:lnTo>
                    <a:pt x="2237" y="813"/>
                  </a:lnTo>
                  <a:lnTo>
                    <a:pt x="2273" y="796"/>
                  </a:lnTo>
                  <a:lnTo>
                    <a:pt x="2360" y="754"/>
                  </a:lnTo>
                  <a:lnTo>
                    <a:pt x="2384" y="675"/>
                  </a:lnTo>
                  <a:lnTo>
                    <a:pt x="2545" y="139"/>
                  </a:lnTo>
                  <a:lnTo>
                    <a:pt x="2550" y="121"/>
                  </a:lnTo>
                  <a:close/>
                  <a:moveTo>
                    <a:pt x="2772" y="0"/>
                  </a:moveTo>
                  <a:lnTo>
                    <a:pt x="2757" y="8"/>
                  </a:lnTo>
                  <a:lnTo>
                    <a:pt x="2757" y="18"/>
                  </a:lnTo>
                  <a:lnTo>
                    <a:pt x="2567" y="645"/>
                  </a:lnTo>
                  <a:lnTo>
                    <a:pt x="2464" y="695"/>
                  </a:lnTo>
                  <a:lnTo>
                    <a:pt x="2646" y="79"/>
                  </a:lnTo>
                  <a:lnTo>
                    <a:pt x="2757" y="18"/>
                  </a:lnTo>
                  <a:lnTo>
                    <a:pt x="2757" y="8"/>
                  </a:lnTo>
                  <a:lnTo>
                    <a:pt x="2638" y="73"/>
                  </a:lnTo>
                  <a:lnTo>
                    <a:pt x="2614" y="153"/>
                  </a:lnTo>
                  <a:lnTo>
                    <a:pt x="2449" y="712"/>
                  </a:lnTo>
                  <a:lnTo>
                    <a:pt x="2485" y="695"/>
                  </a:lnTo>
                  <a:lnTo>
                    <a:pt x="2575" y="651"/>
                  </a:lnTo>
                  <a:lnTo>
                    <a:pt x="2766" y="18"/>
                  </a:lnTo>
                  <a:lnTo>
                    <a:pt x="2772" y="0"/>
                  </a:lnTo>
                  <a:close/>
                  <a:moveTo>
                    <a:pt x="2815" y="5313"/>
                  </a:moveTo>
                  <a:lnTo>
                    <a:pt x="2591" y="5319"/>
                  </a:lnTo>
                  <a:lnTo>
                    <a:pt x="2049" y="5344"/>
                  </a:lnTo>
                  <a:lnTo>
                    <a:pt x="2815" y="5313"/>
                  </a:lnTo>
                  <a:close/>
                  <a:moveTo>
                    <a:pt x="3283" y="5310"/>
                  </a:moveTo>
                  <a:lnTo>
                    <a:pt x="3263" y="5309"/>
                  </a:lnTo>
                  <a:lnTo>
                    <a:pt x="3063" y="5300"/>
                  </a:lnTo>
                  <a:lnTo>
                    <a:pt x="2855" y="5311"/>
                  </a:lnTo>
                  <a:lnTo>
                    <a:pt x="2815" y="5313"/>
                  </a:lnTo>
                  <a:lnTo>
                    <a:pt x="3030" y="5309"/>
                  </a:lnTo>
                  <a:lnTo>
                    <a:pt x="3137" y="5309"/>
                  </a:lnTo>
                  <a:lnTo>
                    <a:pt x="3283" y="5310"/>
                  </a:lnTo>
                  <a:close/>
                  <a:moveTo>
                    <a:pt x="3838" y="5327"/>
                  </a:moveTo>
                  <a:lnTo>
                    <a:pt x="3575" y="5316"/>
                  </a:lnTo>
                  <a:lnTo>
                    <a:pt x="3332" y="5311"/>
                  </a:lnTo>
                  <a:lnTo>
                    <a:pt x="3283" y="5310"/>
                  </a:lnTo>
                  <a:lnTo>
                    <a:pt x="3837" y="5336"/>
                  </a:lnTo>
                  <a:lnTo>
                    <a:pt x="3838" y="5327"/>
                  </a:lnTo>
                  <a:close/>
                  <a:moveTo>
                    <a:pt x="5696" y="3831"/>
                  </a:moveTo>
                  <a:lnTo>
                    <a:pt x="5695" y="3822"/>
                  </a:lnTo>
                  <a:lnTo>
                    <a:pt x="5358" y="3848"/>
                  </a:lnTo>
                  <a:lnTo>
                    <a:pt x="4417" y="3496"/>
                  </a:lnTo>
                  <a:lnTo>
                    <a:pt x="4414" y="3504"/>
                  </a:lnTo>
                  <a:lnTo>
                    <a:pt x="5353" y="3855"/>
                  </a:lnTo>
                  <a:lnTo>
                    <a:pt x="5216" y="5241"/>
                  </a:lnTo>
                  <a:lnTo>
                    <a:pt x="4125" y="5291"/>
                  </a:lnTo>
                  <a:lnTo>
                    <a:pt x="4125" y="5300"/>
                  </a:lnTo>
                  <a:lnTo>
                    <a:pt x="5225" y="5250"/>
                  </a:lnTo>
                  <a:lnTo>
                    <a:pt x="5362" y="3856"/>
                  </a:lnTo>
                  <a:lnTo>
                    <a:pt x="5696" y="3831"/>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16" name="Rectangle 11"/>
          <p:cNvSpPr>
            <a:spLocks noChangeArrowheads="1"/>
          </p:cNvSpPr>
          <p:nvPr/>
        </p:nvSpPr>
        <p:spPr bwMode="auto">
          <a:xfrm>
            <a:off x="633046" y="1706596"/>
            <a:ext cx="7737231" cy="2446609"/>
          </a:xfrm>
          <a:prstGeom prst="rect">
            <a:avLst/>
          </a:prstGeom>
          <a:noFill/>
          <a:ln w="9525">
            <a:noFill/>
            <a:miter lim="800000"/>
            <a:headEnd/>
            <a:tailEnd/>
          </a:ln>
          <a:effectLst/>
        </p:spPr>
        <p:txBody>
          <a:bodyPr vert="horz" wrap="square" lIns="1244246" tIns="595074" rIns="735728" bIns="151473" numCol="1" anchor="ctr" anchorCtr="0" compatLnSpc="1">
            <a:prstTxWarp prst="textNoShape">
              <a:avLst/>
            </a:prstTxWarp>
            <a:spAutoFit/>
          </a:bodyPr>
          <a:lstStyle/>
          <a:p>
            <a:pPr fontAlgn="base">
              <a:spcBef>
                <a:spcPct val="0"/>
              </a:spcBef>
              <a:spcAft>
                <a:spcPct val="0"/>
              </a:spcAft>
            </a:pPr>
            <a:r>
              <a:rPr lang="ro-RO" sz="1300" b="1" dirty="0">
                <a:solidFill>
                  <a:srgbClr val="0070C0"/>
                </a:solidFill>
                <a:latin typeface="Arial" pitchFamily="34" charset="0"/>
                <a:ea typeface="Times New Roman" pitchFamily="18" charset="0"/>
                <a:cs typeface="Arial" pitchFamily="34" charset="0"/>
              </a:rPr>
              <a:t>  							</a:t>
            </a:r>
            <a:endParaRPr lang="ro-RO" sz="1300" b="1" dirty="0" smtClean="0">
              <a:solidFill>
                <a:srgbClr val="0070C0"/>
              </a:solidFill>
              <a:latin typeface="Arial" pitchFamily="34" charset="0"/>
              <a:ea typeface="Times New Roman" pitchFamily="18" charset="0"/>
              <a:cs typeface="Arial" pitchFamily="34" charset="0"/>
            </a:endParaRPr>
          </a:p>
          <a:p>
            <a:pPr algn="ctr" fontAlgn="base">
              <a:spcBef>
                <a:spcPct val="0"/>
              </a:spcBef>
              <a:spcAft>
                <a:spcPct val="0"/>
              </a:spcAft>
            </a:pPr>
            <a:endParaRPr lang="ro-RO" sz="1300" b="1" dirty="0">
              <a:solidFill>
                <a:srgbClr val="0070C0"/>
              </a:solidFill>
              <a:latin typeface="Arial" pitchFamily="34" charset="0"/>
              <a:cs typeface="Arial" pitchFamily="34" charset="0"/>
            </a:endParaRPr>
          </a:p>
          <a:p>
            <a:pPr algn="ctr" fontAlgn="base">
              <a:spcBef>
                <a:spcPct val="0"/>
              </a:spcBef>
              <a:spcAft>
                <a:spcPct val="0"/>
              </a:spcAft>
            </a:pPr>
            <a:endParaRPr lang="ro-RO" sz="1300" b="1" dirty="0" smtClean="0">
              <a:solidFill>
                <a:srgbClr val="0070C0"/>
              </a:solidFill>
              <a:latin typeface="Arial" pitchFamily="34" charset="0"/>
              <a:cs typeface="Arial" pitchFamily="34" charset="0"/>
            </a:endParaRPr>
          </a:p>
          <a:p>
            <a:pPr algn="ctr" fontAlgn="base">
              <a:spcBef>
                <a:spcPct val="0"/>
              </a:spcBef>
              <a:spcAft>
                <a:spcPct val="0"/>
              </a:spcAft>
            </a:pPr>
            <a:endParaRPr lang="ro-RO" sz="1300" b="1" dirty="0" smtClean="0">
              <a:solidFill>
                <a:srgbClr val="0070C0"/>
              </a:solidFill>
              <a:latin typeface="Arial" pitchFamily="34" charset="0"/>
              <a:cs typeface="Arial" pitchFamily="34" charset="0"/>
            </a:endParaRPr>
          </a:p>
          <a:p>
            <a:pPr marL="457200" lvl="0" indent="-457200" algn="ctr" defTabSz="914400">
              <a:spcBef>
                <a:spcPct val="20000"/>
              </a:spcBef>
              <a:defRPr/>
            </a:pPr>
            <a:r>
              <a:rPr lang="ro-RO" sz="2000" b="1" i="1" u="sng" dirty="0">
                <a:solidFill>
                  <a:schemeClr val="tx2">
                    <a:lumMod val="60000"/>
                    <a:lumOff val="40000"/>
                  </a:schemeClr>
                </a:solidFill>
                <a:effectLst>
                  <a:outerShdw blurRad="38100" dist="38100" dir="2700000" algn="tl">
                    <a:srgbClr val="000000">
                      <a:alpha val="43137"/>
                    </a:srgbClr>
                  </a:outerShdw>
                </a:effectLst>
              </a:rPr>
              <a:t>https://sm.prefectura.mai.gov.ro</a:t>
            </a:r>
          </a:p>
          <a:p>
            <a:pPr algn="ctr" fontAlgn="base">
              <a:spcBef>
                <a:spcPct val="0"/>
              </a:spcBef>
              <a:spcAft>
                <a:spcPct val="0"/>
              </a:spcAft>
            </a:pPr>
            <a:endParaRPr lang="en-US" sz="500" dirty="0">
              <a:latin typeface="Arial" pitchFamily="34" charset="0"/>
              <a:cs typeface="Arial" pitchFamily="34" charset="0"/>
            </a:endParaRPr>
          </a:p>
          <a:p>
            <a:pPr eaLnBrk="0" fontAlgn="base" hangingPunct="0">
              <a:spcBef>
                <a:spcPct val="0"/>
              </a:spcBef>
              <a:spcAft>
                <a:spcPct val="0"/>
              </a:spcAft>
            </a:pPr>
            <a:r>
              <a:rPr lang="ro-RO" sz="900" dirty="0">
                <a:solidFill>
                  <a:srgbClr val="0070C0"/>
                </a:solidFill>
                <a:latin typeface="Arial" pitchFamily="34" charset="0"/>
                <a:ea typeface="Times New Roman" pitchFamily="18" charset="0"/>
                <a:cs typeface="Arial" pitchFamily="34" charset="0"/>
              </a:rPr>
              <a:t/>
            </a:r>
            <a:br>
              <a:rPr lang="ro-RO" sz="900" dirty="0">
                <a:solidFill>
                  <a:srgbClr val="0070C0"/>
                </a:solidFill>
                <a:latin typeface="Arial" pitchFamily="34" charset="0"/>
                <a:ea typeface="Times New Roman" pitchFamily="18" charset="0"/>
                <a:cs typeface="Arial" pitchFamily="34" charset="0"/>
              </a:rPr>
            </a:br>
            <a:endParaRPr lang="en-US" sz="500" dirty="0">
              <a:latin typeface="Arial" pitchFamily="34" charset="0"/>
              <a:cs typeface="Arial" pitchFamily="34" charset="0"/>
            </a:endParaRPr>
          </a:p>
          <a:p>
            <a:pPr eaLnBrk="0" fontAlgn="base" hangingPunct="0">
              <a:spcBef>
                <a:spcPct val="0"/>
              </a:spcBef>
              <a:spcAft>
                <a:spcPct val="0"/>
              </a:spcAft>
            </a:pP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0" y="-228600"/>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93"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p:cNvSpPr>
            <p:nvPr/>
          </p:nvSpPr>
          <p:spPr bwMode="auto">
            <a:xfrm>
              <a:off x="2340" y="5273"/>
              <a:ext cx="5697" cy="5369"/>
            </a:xfrm>
            <a:custGeom>
              <a:avLst/>
              <a:gdLst/>
              <a:ahLst/>
              <a:cxnLst>
                <a:cxn ang="0">
                  <a:pos x="81" y="5295"/>
                </a:cxn>
                <a:cxn ang="0">
                  <a:pos x="1582" y="648"/>
                </a:cxn>
                <a:cxn ang="0">
                  <a:pos x="1420" y="1131"/>
                </a:cxn>
                <a:cxn ang="0">
                  <a:pos x="1472" y="718"/>
                </a:cxn>
                <a:cxn ang="0">
                  <a:pos x="1465" y="711"/>
                </a:cxn>
                <a:cxn ang="0">
                  <a:pos x="341" y="746"/>
                </a:cxn>
                <a:cxn ang="0">
                  <a:pos x="1397" y="1544"/>
                </a:cxn>
                <a:cxn ang="0">
                  <a:pos x="1047" y="2449"/>
                </a:cxn>
                <a:cxn ang="0">
                  <a:pos x="1397" y="1554"/>
                </a:cxn>
                <a:cxn ang="0">
                  <a:pos x="910" y="1381"/>
                </a:cxn>
                <a:cxn ang="0">
                  <a:pos x="958" y="2675"/>
                </a:cxn>
                <a:cxn ang="0">
                  <a:pos x="737" y="3242"/>
                </a:cxn>
                <a:cxn ang="0">
                  <a:pos x="442" y="2562"/>
                </a:cxn>
                <a:cxn ang="0">
                  <a:pos x="482" y="2562"/>
                </a:cxn>
                <a:cxn ang="0">
                  <a:pos x="2" y="3525"/>
                </a:cxn>
                <a:cxn ang="0">
                  <a:pos x="638" y="3873"/>
                </a:cxn>
                <a:cxn ang="0">
                  <a:pos x="644" y="3883"/>
                </a:cxn>
                <a:cxn ang="0">
                  <a:pos x="738" y="3658"/>
                </a:cxn>
                <a:cxn ang="0">
                  <a:pos x="595" y="3631"/>
                </a:cxn>
                <a:cxn ang="0">
                  <a:pos x="1052" y="2460"/>
                </a:cxn>
                <a:cxn ang="0">
                  <a:pos x="1057" y="2449"/>
                </a:cxn>
                <a:cxn ang="0">
                  <a:pos x="1409" y="1548"/>
                </a:cxn>
                <a:cxn ang="0">
                  <a:pos x="1548" y="1178"/>
                </a:cxn>
                <a:cxn ang="0">
                  <a:pos x="1576" y="666"/>
                </a:cxn>
                <a:cxn ang="0">
                  <a:pos x="1952" y="446"/>
                </a:cxn>
                <a:cxn ang="0">
                  <a:pos x="1673" y="1073"/>
                </a:cxn>
                <a:cxn ang="0">
                  <a:pos x="1952" y="446"/>
                </a:cxn>
                <a:cxn ang="0">
                  <a:pos x="1694" y="1073"/>
                </a:cxn>
                <a:cxn ang="0">
                  <a:pos x="1962" y="456"/>
                </a:cxn>
                <a:cxn ang="0">
                  <a:pos x="1882" y="5348"/>
                </a:cxn>
                <a:cxn ang="0">
                  <a:pos x="1144" y="5343"/>
                </a:cxn>
                <a:cxn ang="0">
                  <a:pos x="2049" y="5344"/>
                </a:cxn>
                <a:cxn ang="0">
                  <a:pos x="2535" y="139"/>
                </a:cxn>
                <a:cxn ang="0">
                  <a:pos x="2441" y="191"/>
                </a:cxn>
                <a:cxn ang="0">
                  <a:pos x="2433" y="184"/>
                </a:cxn>
                <a:cxn ang="0">
                  <a:pos x="2360" y="754"/>
                </a:cxn>
                <a:cxn ang="0">
                  <a:pos x="2550" y="121"/>
                </a:cxn>
                <a:cxn ang="0">
                  <a:pos x="2757" y="18"/>
                </a:cxn>
                <a:cxn ang="0">
                  <a:pos x="2646" y="79"/>
                </a:cxn>
                <a:cxn ang="0">
                  <a:pos x="2638" y="73"/>
                </a:cxn>
                <a:cxn ang="0">
                  <a:pos x="2485" y="695"/>
                </a:cxn>
                <a:cxn ang="0">
                  <a:pos x="2772" y="0"/>
                </a:cxn>
                <a:cxn ang="0">
                  <a:pos x="2049" y="5344"/>
                </a:cxn>
                <a:cxn ang="0">
                  <a:pos x="3263" y="5309"/>
                </a:cxn>
                <a:cxn ang="0">
                  <a:pos x="2815" y="5313"/>
                </a:cxn>
                <a:cxn ang="0">
                  <a:pos x="3283" y="5310"/>
                </a:cxn>
                <a:cxn ang="0">
                  <a:pos x="3332" y="5311"/>
                </a:cxn>
                <a:cxn ang="0">
                  <a:pos x="3838" y="5327"/>
                </a:cxn>
                <a:cxn ang="0">
                  <a:pos x="5358" y="3848"/>
                </a:cxn>
                <a:cxn ang="0">
                  <a:pos x="5353" y="3855"/>
                </a:cxn>
                <a:cxn ang="0">
                  <a:pos x="4125" y="5300"/>
                </a:cxn>
                <a:cxn ang="0">
                  <a:pos x="5696" y="3831"/>
                </a:cxn>
              </a:cxnLst>
              <a:rect l="0" t="0" r="r" b="b"/>
              <a:pathLst>
                <a:path w="5697" h="5369">
                  <a:moveTo>
                    <a:pt x="1144" y="5343"/>
                  </a:moveTo>
                  <a:lnTo>
                    <a:pt x="81" y="5285"/>
                  </a:lnTo>
                  <a:lnTo>
                    <a:pt x="81" y="5295"/>
                  </a:lnTo>
                  <a:lnTo>
                    <a:pt x="385" y="5311"/>
                  </a:lnTo>
                  <a:lnTo>
                    <a:pt x="1144" y="5343"/>
                  </a:lnTo>
                  <a:close/>
                  <a:moveTo>
                    <a:pt x="1582" y="648"/>
                  </a:moveTo>
                  <a:lnTo>
                    <a:pt x="1566" y="656"/>
                  </a:lnTo>
                  <a:lnTo>
                    <a:pt x="1566" y="666"/>
                  </a:lnTo>
                  <a:lnTo>
                    <a:pt x="1420" y="1131"/>
                  </a:lnTo>
                  <a:lnTo>
                    <a:pt x="1359" y="1109"/>
                  </a:lnTo>
                  <a:lnTo>
                    <a:pt x="1346" y="1104"/>
                  </a:lnTo>
                  <a:lnTo>
                    <a:pt x="1472" y="718"/>
                  </a:lnTo>
                  <a:lnTo>
                    <a:pt x="1566" y="666"/>
                  </a:lnTo>
                  <a:lnTo>
                    <a:pt x="1566" y="656"/>
                  </a:lnTo>
                  <a:lnTo>
                    <a:pt x="1465" y="711"/>
                  </a:lnTo>
                  <a:lnTo>
                    <a:pt x="1337" y="1101"/>
                  </a:lnTo>
                  <a:lnTo>
                    <a:pt x="345" y="738"/>
                  </a:lnTo>
                  <a:lnTo>
                    <a:pt x="341" y="746"/>
                  </a:lnTo>
                  <a:lnTo>
                    <a:pt x="1541" y="1185"/>
                  </a:lnTo>
                  <a:lnTo>
                    <a:pt x="1400" y="1545"/>
                  </a:lnTo>
                  <a:lnTo>
                    <a:pt x="1397" y="1544"/>
                  </a:lnTo>
                  <a:lnTo>
                    <a:pt x="1397" y="1554"/>
                  </a:lnTo>
                  <a:lnTo>
                    <a:pt x="1047" y="2449"/>
                  </a:lnTo>
                  <a:lnTo>
                    <a:pt x="540" y="2308"/>
                  </a:lnTo>
                  <a:lnTo>
                    <a:pt x="915" y="1393"/>
                  </a:lnTo>
                  <a:lnTo>
                    <a:pt x="1397" y="1554"/>
                  </a:lnTo>
                  <a:lnTo>
                    <a:pt x="1397" y="1544"/>
                  </a:lnTo>
                  <a:lnTo>
                    <a:pt x="944" y="1393"/>
                  </a:lnTo>
                  <a:lnTo>
                    <a:pt x="910" y="1381"/>
                  </a:lnTo>
                  <a:lnTo>
                    <a:pt x="528" y="2314"/>
                  </a:lnTo>
                  <a:lnTo>
                    <a:pt x="1043" y="2458"/>
                  </a:lnTo>
                  <a:lnTo>
                    <a:pt x="958" y="2675"/>
                  </a:lnTo>
                  <a:lnTo>
                    <a:pt x="955" y="2674"/>
                  </a:lnTo>
                  <a:lnTo>
                    <a:pt x="955" y="2684"/>
                  </a:lnTo>
                  <a:lnTo>
                    <a:pt x="737" y="3242"/>
                  </a:lnTo>
                  <a:lnTo>
                    <a:pt x="585" y="3631"/>
                  </a:lnTo>
                  <a:lnTo>
                    <a:pt x="61" y="3536"/>
                  </a:lnTo>
                  <a:lnTo>
                    <a:pt x="442" y="2562"/>
                  </a:lnTo>
                  <a:lnTo>
                    <a:pt x="955" y="2684"/>
                  </a:lnTo>
                  <a:lnTo>
                    <a:pt x="955" y="2674"/>
                  </a:lnTo>
                  <a:lnTo>
                    <a:pt x="482" y="2562"/>
                  </a:lnTo>
                  <a:lnTo>
                    <a:pt x="437" y="2551"/>
                  </a:lnTo>
                  <a:lnTo>
                    <a:pt x="52" y="3534"/>
                  </a:lnTo>
                  <a:lnTo>
                    <a:pt x="2" y="3525"/>
                  </a:lnTo>
                  <a:lnTo>
                    <a:pt x="0" y="3534"/>
                  </a:lnTo>
                  <a:lnTo>
                    <a:pt x="731" y="3666"/>
                  </a:lnTo>
                  <a:lnTo>
                    <a:pt x="638" y="3873"/>
                  </a:lnTo>
                  <a:lnTo>
                    <a:pt x="1" y="3801"/>
                  </a:lnTo>
                  <a:lnTo>
                    <a:pt x="0" y="3810"/>
                  </a:lnTo>
                  <a:lnTo>
                    <a:pt x="644" y="3883"/>
                  </a:lnTo>
                  <a:lnTo>
                    <a:pt x="742" y="3665"/>
                  </a:lnTo>
                  <a:lnTo>
                    <a:pt x="737" y="3663"/>
                  </a:lnTo>
                  <a:lnTo>
                    <a:pt x="738" y="3658"/>
                  </a:lnTo>
                  <a:lnTo>
                    <a:pt x="594" y="3632"/>
                  </a:lnTo>
                  <a:lnTo>
                    <a:pt x="595" y="3631"/>
                  </a:lnTo>
                  <a:lnTo>
                    <a:pt x="967" y="2677"/>
                  </a:lnTo>
                  <a:lnTo>
                    <a:pt x="1052" y="2460"/>
                  </a:lnTo>
                  <a:lnTo>
                    <a:pt x="1054" y="2455"/>
                  </a:lnTo>
                  <a:lnTo>
                    <a:pt x="1057" y="2449"/>
                  </a:lnTo>
                  <a:lnTo>
                    <a:pt x="1111" y="2311"/>
                  </a:lnTo>
                  <a:lnTo>
                    <a:pt x="1409" y="1548"/>
                  </a:lnTo>
                  <a:lnTo>
                    <a:pt x="1551" y="1184"/>
                  </a:lnTo>
                  <a:lnTo>
                    <a:pt x="1547" y="1183"/>
                  </a:lnTo>
                  <a:lnTo>
                    <a:pt x="1548" y="1178"/>
                  </a:lnTo>
                  <a:lnTo>
                    <a:pt x="1429" y="1134"/>
                  </a:lnTo>
                  <a:lnTo>
                    <a:pt x="1430" y="1131"/>
                  </a:lnTo>
                  <a:lnTo>
                    <a:pt x="1576" y="666"/>
                  </a:lnTo>
                  <a:lnTo>
                    <a:pt x="1582" y="648"/>
                  </a:lnTo>
                  <a:close/>
                  <a:moveTo>
                    <a:pt x="1968" y="438"/>
                  </a:moveTo>
                  <a:lnTo>
                    <a:pt x="1952" y="446"/>
                  </a:lnTo>
                  <a:lnTo>
                    <a:pt x="1952" y="456"/>
                  </a:lnTo>
                  <a:lnTo>
                    <a:pt x="1773" y="1025"/>
                  </a:lnTo>
                  <a:lnTo>
                    <a:pt x="1673" y="1073"/>
                  </a:lnTo>
                  <a:lnTo>
                    <a:pt x="1858" y="508"/>
                  </a:lnTo>
                  <a:lnTo>
                    <a:pt x="1952" y="456"/>
                  </a:lnTo>
                  <a:lnTo>
                    <a:pt x="1952" y="446"/>
                  </a:lnTo>
                  <a:lnTo>
                    <a:pt x="1851" y="501"/>
                  </a:lnTo>
                  <a:lnTo>
                    <a:pt x="1658" y="1090"/>
                  </a:lnTo>
                  <a:lnTo>
                    <a:pt x="1694" y="1073"/>
                  </a:lnTo>
                  <a:lnTo>
                    <a:pt x="1781" y="1031"/>
                  </a:lnTo>
                  <a:lnTo>
                    <a:pt x="1851" y="809"/>
                  </a:lnTo>
                  <a:lnTo>
                    <a:pt x="1962" y="456"/>
                  </a:lnTo>
                  <a:lnTo>
                    <a:pt x="1968" y="438"/>
                  </a:lnTo>
                  <a:close/>
                  <a:moveTo>
                    <a:pt x="2049" y="5344"/>
                  </a:moveTo>
                  <a:lnTo>
                    <a:pt x="1882" y="5348"/>
                  </a:lnTo>
                  <a:lnTo>
                    <a:pt x="1609" y="5350"/>
                  </a:lnTo>
                  <a:lnTo>
                    <a:pt x="1338" y="5348"/>
                  </a:lnTo>
                  <a:lnTo>
                    <a:pt x="1144" y="5343"/>
                  </a:lnTo>
                  <a:lnTo>
                    <a:pt x="1600" y="5368"/>
                  </a:lnTo>
                  <a:lnTo>
                    <a:pt x="1931" y="5350"/>
                  </a:lnTo>
                  <a:lnTo>
                    <a:pt x="2049" y="5344"/>
                  </a:lnTo>
                  <a:close/>
                  <a:moveTo>
                    <a:pt x="2550" y="121"/>
                  </a:moveTo>
                  <a:lnTo>
                    <a:pt x="2535" y="129"/>
                  </a:lnTo>
                  <a:lnTo>
                    <a:pt x="2535" y="139"/>
                  </a:lnTo>
                  <a:lnTo>
                    <a:pt x="2352" y="748"/>
                  </a:lnTo>
                  <a:lnTo>
                    <a:pt x="2252" y="796"/>
                  </a:lnTo>
                  <a:lnTo>
                    <a:pt x="2441" y="191"/>
                  </a:lnTo>
                  <a:lnTo>
                    <a:pt x="2535" y="139"/>
                  </a:lnTo>
                  <a:lnTo>
                    <a:pt x="2535" y="129"/>
                  </a:lnTo>
                  <a:lnTo>
                    <a:pt x="2433" y="184"/>
                  </a:lnTo>
                  <a:lnTo>
                    <a:pt x="2237" y="813"/>
                  </a:lnTo>
                  <a:lnTo>
                    <a:pt x="2273" y="796"/>
                  </a:lnTo>
                  <a:lnTo>
                    <a:pt x="2360" y="754"/>
                  </a:lnTo>
                  <a:lnTo>
                    <a:pt x="2384" y="675"/>
                  </a:lnTo>
                  <a:lnTo>
                    <a:pt x="2545" y="139"/>
                  </a:lnTo>
                  <a:lnTo>
                    <a:pt x="2550" y="121"/>
                  </a:lnTo>
                  <a:close/>
                  <a:moveTo>
                    <a:pt x="2772" y="0"/>
                  </a:moveTo>
                  <a:lnTo>
                    <a:pt x="2757" y="8"/>
                  </a:lnTo>
                  <a:lnTo>
                    <a:pt x="2757" y="18"/>
                  </a:lnTo>
                  <a:lnTo>
                    <a:pt x="2567" y="645"/>
                  </a:lnTo>
                  <a:lnTo>
                    <a:pt x="2464" y="695"/>
                  </a:lnTo>
                  <a:lnTo>
                    <a:pt x="2646" y="79"/>
                  </a:lnTo>
                  <a:lnTo>
                    <a:pt x="2757" y="18"/>
                  </a:lnTo>
                  <a:lnTo>
                    <a:pt x="2757" y="8"/>
                  </a:lnTo>
                  <a:lnTo>
                    <a:pt x="2638" y="73"/>
                  </a:lnTo>
                  <a:lnTo>
                    <a:pt x="2614" y="153"/>
                  </a:lnTo>
                  <a:lnTo>
                    <a:pt x="2449" y="712"/>
                  </a:lnTo>
                  <a:lnTo>
                    <a:pt x="2485" y="695"/>
                  </a:lnTo>
                  <a:lnTo>
                    <a:pt x="2575" y="651"/>
                  </a:lnTo>
                  <a:lnTo>
                    <a:pt x="2766" y="18"/>
                  </a:lnTo>
                  <a:lnTo>
                    <a:pt x="2772" y="0"/>
                  </a:lnTo>
                  <a:close/>
                  <a:moveTo>
                    <a:pt x="2815" y="5313"/>
                  </a:moveTo>
                  <a:lnTo>
                    <a:pt x="2591" y="5319"/>
                  </a:lnTo>
                  <a:lnTo>
                    <a:pt x="2049" y="5344"/>
                  </a:lnTo>
                  <a:lnTo>
                    <a:pt x="2815" y="5313"/>
                  </a:lnTo>
                  <a:close/>
                  <a:moveTo>
                    <a:pt x="3283" y="5310"/>
                  </a:moveTo>
                  <a:lnTo>
                    <a:pt x="3263" y="5309"/>
                  </a:lnTo>
                  <a:lnTo>
                    <a:pt x="3063" y="5300"/>
                  </a:lnTo>
                  <a:lnTo>
                    <a:pt x="2855" y="5311"/>
                  </a:lnTo>
                  <a:lnTo>
                    <a:pt x="2815" y="5313"/>
                  </a:lnTo>
                  <a:lnTo>
                    <a:pt x="3030" y="5309"/>
                  </a:lnTo>
                  <a:lnTo>
                    <a:pt x="3137" y="5309"/>
                  </a:lnTo>
                  <a:lnTo>
                    <a:pt x="3283" y="5310"/>
                  </a:lnTo>
                  <a:close/>
                  <a:moveTo>
                    <a:pt x="3838" y="5327"/>
                  </a:moveTo>
                  <a:lnTo>
                    <a:pt x="3575" y="5316"/>
                  </a:lnTo>
                  <a:lnTo>
                    <a:pt x="3332" y="5311"/>
                  </a:lnTo>
                  <a:lnTo>
                    <a:pt x="3283" y="5310"/>
                  </a:lnTo>
                  <a:lnTo>
                    <a:pt x="3837" y="5336"/>
                  </a:lnTo>
                  <a:lnTo>
                    <a:pt x="3838" y="5327"/>
                  </a:lnTo>
                  <a:close/>
                  <a:moveTo>
                    <a:pt x="5696" y="3831"/>
                  </a:moveTo>
                  <a:lnTo>
                    <a:pt x="5695" y="3822"/>
                  </a:lnTo>
                  <a:lnTo>
                    <a:pt x="5358" y="3848"/>
                  </a:lnTo>
                  <a:lnTo>
                    <a:pt x="4417" y="3496"/>
                  </a:lnTo>
                  <a:lnTo>
                    <a:pt x="4414" y="3504"/>
                  </a:lnTo>
                  <a:lnTo>
                    <a:pt x="5353" y="3855"/>
                  </a:lnTo>
                  <a:lnTo>
                    <a:pt x="5216" y="5241"/>
                  </a:lnTo>
                  <a:lnTo>
                    <a:pt x="4125" y="5291"/>
                  </a:lnTo>
                  <a:lnTo>
                    <a:pt x="4125" y="5300"/>
                  </a:lnTo>
                  <a:lnTo>
                    <a:pt x="5225" y="5250"/>
                  </a:lnTo>
                  <a:lnTo>
                    <a:pt x="5362" y="3856"/>
                  </a:lnTo>
                  <a:lnTo>
                    <a:pt x="5696" y="3831"/>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3" name="AutoShape 5"/>
            <p:cNvSpPr>
              <a:spLocks/>
            </p:cNvSpPr>
            <p:nvPr/>
          </p:nvSpPr>
          <p:spPr bwMode="auto">
            <a:xfrm>
              <a:off x="2448" y="3182"/>
              <a:ext cx="11133" cy="6819"/>
            </a:xfrm>
            <a:custGeom>
              <a:avLst/>
              <a:gdLst/>
              <a:ahLst/>
              <a:cxnLst>
                <a:cxn ang="0">
                  <a:pos x="0" y="6816"/>
                </a:cxn>
                <a:cxn ang="0">
                  <a:pos x="731" y="5964"/>
                </a:cxn>
                <a:cxn ang="0">
                  <a:pos x="301" y="6795"/>
                </a:cxn>
                <a:cxn ang="0">
                  <a:pos x="594" y="5993"/>
                </a:cxn>
                <a:cxn ang="0">
                  <a:pos x="727" y="5976"/>
                </a:cxn>
                <a:cxn ang="0">
                  <a:pos x="1142" y="4680"/>
                </a:cxn>
                <a:cxn ang="0">
                  <a:pos x="1142" y="4680"/>
                </a:cxn>
                <a:cxn ang="0">
                  <a:pos x="740" y="5471"/>
                </a:cxn>
                <a:cxn ang="0">
                  <a:pos x="1157" y="4666"/>
                </a:cxn>
                <a:cxn ang="0">
                  <a:pos x="1135" y="5365"/>
                </a:cxn>
                <a:cxn ang="0">
                  <a:pos x="1383" y="4593"/>
                </a:cxn>
                <a:cxn ang="0">
                  <a:pos x="1142" y="5372"/>
                </a:cxn>
                <a:cxn ang="0">
                  <a:pos x="1468" y="5818"/>
                </a:cxn>
                <a:cxn ang="0">
                  <a:pos x="1308" y="5866"/>
                </a:cxn>
                <a:cxn ang="0">
                  <a:pos x="982" y="6805"/>
                </a:cxn>
                <a:cxn ang="0">
                  <a:pos x="1482" y="5814"/>
                </a:cxn>
                <a:cxn ang="0">
                  <a:pos x="1271" y="4216"/>
                </a:cxn>
                <a:cxn ang="0">
                  <a:pos x="1514" y="3517"/>
                </a:cxn>
                <a:cxn ang="0">
                  <a:pos x="1278" y="4223"/>
                </a:cxn>
                <a:cxn ang="0">
                  <a:pos x="1728" y="3417"/>
                </a:cxn>
                <a:cxn ang="0">
                  <a:pos x="1395" y="4163"/>
                </a:cxn>
                <a:cxn ang="0">
                  <a:pos x="1615" y="3469"/>
                </a:cxn>
                <a:cxn ang="0">
                  <a:pos x="1552" y="3969"/>
                </a:cxn>
                <a:cxn ang="0">
                  <a:pos x="1783" y="4464"/>
                </a:cxn>
                <a:cxn ang="0">
                  <a:pos x="1671" y="4509"/>
                </a:cxn>
                <a:cxn ang="0">
                  <a:pos x="1417" y="5305"/>
                </a:cxn>
                <a:cxn ang="0">
                  <a:pos x="1796" y="4459"/>
                </a:cxn>
                <a:cxn ang="0">
                  <a:pos x="1816" y="3983"/>
                </a:cxn>
                <a:cxn ang="0">
                  <a:pos x="2031" y="3275"/>
                </a:cxn>
                <a:cxn ang="0">
                  <a:pos x="1823" y="3989"/>
                </a:cxn>
                <a:cxn ang="0">
                  <a:pos x="2042" y="4380"/>
                </a:cxn>
                <a:cxn ang="0">
                  <a:pos x="1930" y="4426"/>
                </a:cxn>
                <a:cxn ang="0">
                  <a:pos x="1900" y="4493"/>
                </a:cxn>
                <a:cxn ang="0">
                  <a:pos x="2051" y="4389"/>
                </a:cxn>
                <a:cxn ang="0">
                  <a:pos x="2231" y="3192"/>
                </a:cxn>
                <a:cxn ang="0">
                  <a:pos x="2231" y="3192"/>
                </a:cxn>
                <a:cxn ang="0">
                  <a:pos x="1898" y="3957"/>
                </a:cxn>
                <a:cxn ang="0">
                  <a:pos x="2246" y="3175"/>
                </a:cxn>
                <a:cxn ang="0">
                  <a:pos x="7480" y="4599"/>
                </a:cxn>
                <a:cxn ang="0">
                  <a:pos x="7471" y="2945"/>
                </a:cxn>
                <a:cxn ang="0">
                  <a:pos x="7862" y="531"/>
                </a:cxn>
                <a:cxn ang="0">
                  <a:pos x="7936" y="2804"/>
                </a:cxn>
                <a:cxn ang="0">
                  <a:pos x="7936" y="2804"/>
                </a:cxn>
                <a:cxn ang="0">
                  <a:pos x="7961" y="1614"/>
                </a:cxn>
                <a:cxn ang="0">
                  <a:pos x="7972" y="1913"/>
                </a:cxn>
                <a:cxn ang="0">
                  <a:pos x="8332" y="300"/>
                </a:cxn>
                <a:cxn ang="0">
                  <a:pos x="8497" y="1407"/>
                </a:cxn>
                <a:cxn ang="0">
                  <a:pos x="8497" y="1407"/>
                </a:cxn>
                <a:cxn ang="0">
                  <a:pos x="8495" y="2635"/>
                </a:cxn>
                <a:cxn ang="0">
                  <a:pos x="8513" y="1710"/>
                </a:cxn>
                <a:cxn ang="0">
                  <a:pos x="8867" y="31"/>
                </a:cxn>
                <a:cxn ang="0">
                  <a:pos x="9072" y="1179"/>
                </a:cxn>
                <a:cxn ang="0">
                  <a:pos x="9072" y="1179"/>
                </a:cxn>
                <a:cxn ang="0">
                  <a:pos x="9130" y="2446"/>
                </a:cxn>
                <a:cxn ang="0">
                  <a:pos x="9100" y="1490"/>
                </a:cxn>
                <a:cxn ang="0">
                  <a:pos x="10455" y="1000"/>
                </a:cxn>
                <a:cxn ang="0">
                  <a:pos x="10862" y="2990"/>
                </a:cxn>
                <a:cxn ang="0">
                  <a:pos x="10862" y="2990"/>
                </a:cxn>
                <a:cxn ang="0">
                  <a:pos x="11124" y="4319"/>
                </a:cxn>
              </a:cxnLst>
              <a:rect l="0" t="0" r="r" b="b"/>
              <a:pathLst>
                <a:path w="11133" h="6819">
                  <a:moveTo>
                    <a:pt x="533" y="5974"/>
                  </a:moveTo>
                  <a:lnTo>
                    <a:pt x="532" y="5965"/>
                  </a:lnTo>
                  <a:lnTo>
                    <a:pt x="328" y="5992"/>
                  </a:lnTo>
                  <a:lnTo>
                    <a:pt x="0" y="6816"/>
                  </a:lnTo>
                  <a:lnTo>
                    <a:pt x="9" y="6819"/>
                  </a:lnTo>
                  <a:lnTo>
                    <a:pt x="335" y="6000"/>
                  </a:lnTo>
                  <a:lnTo>
                    <a:pt x="533" y="5974"/>
                  </a:lnTo>
                  <a:close/>
                  <a:moveTo>
                    <a:pt x="731" y="5964"/>
                  </a:moveTo>
                  <a:lnTo>
                    <a:pt x="717" y="5967"/>
                  </a:lnTo>
                  <a:lnTo>
                    <a:pt x="717" y="5976"/>
                  </a:lnTo>
                  <a:lnTo>
                    <a:pt x="430" y="6784"/>
                  </a:lnTo>
                  <a:lnTo>
                    <a:pt x="301" y="6795"/>
                  </a:lnTo>
                  <a:lnTo>
                    <a:pt x="601" y="6001"/>
                  </a:lnTo>
                  <a:lnTo>
                    <a:pt x="717" y="5976"/>
                  </a:lnTo>
                  <a:lnTo>
                    <a:pt x="717" y="5967"/>
                  </a:lnTo>
                  <a:lnTo>
                    <a:pt x="594" y="5993"/>
                  </a:lnTo>
                  <a:lnTo>
                    <a:pt x="287" y="6806"/>
                  </a:lnTo>
                  <a:lnTo>
                    <a:pt x="407" y="6795"/>
                  </a:lnTo>
                  <a:lnTo>
                    <a:pt x="436" y="6793"/>
                  </a:lnTo>
                  <a:lnTo>
                    <a:pt x="727" y="5976"/>
                  </a:lnTo>
                  <a:lnTo>
                    <a:pt x="731" y="5964"/>
                  </a:lnTo>
                  <a:close/>
                  <a:moveTo>
                    <a:pt x="1157" y="4666"/>
                  </a:moveTo>
                  <a:lnTo>
                    <a:pt x="1142" y="4671"/>
                  </a:lnTo>
                  <a:lnTo>
                    <a:pt x="1142" y="4680"/>
                  </a:lnTo>
                  <a:lnTo>
                    <a:pt x="883" y="5427"/>
                  </a:lnTo>
                  <a:lnTo>
                    <a:pt x="755" y="5458"/>
                  </a:lnTo>
                  <a:lnTo>
                    <a:pt x="1031" y="4716"/>
                  </a:lnTo>
                  <a:lnTo>
                    <a:pt x="1142" y="4680"/>
                  </a:lnTo>
                  <a:lnTo>
                    <a:pt x="1142" y="4671"/>
                  </a:lnTo>
                  <a:lnTo>
                    <a:pt x="1024" y="4709"/>
                  </a:lnTo>
                  <a:lnTo>
                    <a:pt x="995" y="4785"/>
                  </a:lnTo>
                  <a:lnTo>
                    <a:pt x="740" y="5471"/>
                  </a:lnTo>
                  <a:lnTo>
                    <a:pt x="793" y="5458"/>
                  </a:lnTo>
                  <a:lnTo>
                    <a:pt x="890" y="5434"/>
                  </a:lnTo>
                  <a:lnTo>
                    <a:pt x="1152" y="4680"/>
                  </a:lnTo>
                  <a:lnTo>
                    <a:pt x="1157" y="4666"/>
                  </a:lnTo>
                  <a:close/>
                  <a:moveTo>
                    <a:pt x="1397" y="4588"/>
                  </a:moveTo>
                  <a:lnTo>
                    <a:pt x="1383" y="4593"/>
                  </a:lnTo>
                  <a:lnTo>
                    <a:pt x="1383" y="4602"/>
                  </a:lnTo>
                  <a:lnTo>
                    <a:pt x="1135" y="5365"/>
                  </a:lnTo>
                  <a:lnTo>
                    <a:pt x="1006" y="5396"/>
                  </a:lnTo>
                  <a:lnTo>
                    <a:pt x="1271" y="4639"/>
                  </a:lnTo>
                  <a:lnTo>
                    <a:pt x="1383" y="4602"/>
                  </a:lnTo>
                  <a:lnTo>
                    <a:pt x="1383" y="4593"/>
                  </a:lnTo>
                  <a:lnTo>
                    <a:pt x="1264" y="4631"/>
                  </a:lnTo>
                  <a:lnTo>
                    <a:pt x="992" y="5409"/>
                  </a:lnTo>
                  <a:lnTo>
                    <a:pt x="1045" y="5396"/>
                  </a:lnTo>
                  <a:lnTo>
                    <a:pt x="1142" y="5372"/>
                  </a:lnTo>
                  <a:lnTo>
                    <a:pt x="1392" y="4602"/>
                  </a:lnTo>
                  <a:lnTo>
                    <a:pt x="1397" y="4588"/>
                  </a:lnTo>
                  <a:close/>
                  <a:moveTo>
                    <a:pt x="1482" y="5814"/>
                  </a:moveTo>
                  <a:lnTo>
                    <a:pt x="1468" y="5818"/>
                  </a:lnTo>
                  <a:lnTo>
                    <a:pt x="1468" y="5827"/>
                  </a:lnTo>
                  <a:lnTo>
                    <a:pt x="1157" y="6784"/>
                  </a:lnTo>
                  <a:lnTo>
                    <a:pt x="995" y="6795"/>
                  </a:lnTo>
                  <a:lnTo>
                    <a:pt x="1308" y="5866"/>
                  </a:lnTo>
                  <a:lnTo>
                    <a:pt x="1468" y="5827"/>
                  </a:lnTo>
                  <a:lnTo>
                    <a:pt x="1468" y="5818"/>
                  </a:lnTo>
                  <a:lnTo>
                    <a:pt x="1301" y="5859"/>
                  </a:lnTo>
                  <a:lnTo>
                    <a:pt x="982" y="6805"/>
                  </a:lnTo>
                  <a:lnTo>
                    <a:pt x="1126" y="6795"/>
                  </a:lnTo>
                  <a:lnTo>
                    <a:pt x="1164" y="6793"/>
                  </a:lnTo>
                  <a:lnTo>
                    <a:pt x="1478" y="5827"/>
                  </a:lnTo>
                  <a:lnTo>
                    <a:pt x="1482" y="5814"/>
                  </a:lnTo>
                  <a:close/>
                  <a:moveTo>
                    <a:pt x="1530" y="3509"/>
                  </a:moveTo>
                  <a:lnTo>
                    <a:pt x="1514" y="3517"/>
                  </a:lnTo>
                  <a:lnTo>
                    <a:pt x="1514" y="3527"/>
                  </a:lnTo>
                  <a:lnTo>
                    <a:pt x="1271" y="4216"/>
                  </a:lnTo>
                  <a:lnTo>
                    <a:pt x="1172" y="4259"/>
                  </a:lnTo>
                  <a:lnTo>
                    <a:pt x="1424" y="3569"/>
                  </a:lnTo>
                  <a:lnTo>
                    <a:pt x="1514" y="3527"/>
                  </a:lnTo>
                  <a:lnTo>
                    <a:pt x="1514" y="3517"/>
                  </a:lnTo>
                  <a:lnTo>
                    <a:pt x="1417" y="3562"/>
                  </a:lnTo>
                  <a:lnTo>
                    <a:pt x="1156" y="4275"/>
                  </a:lnTo>
                  <a:lnTo>
                    <a:pt x="1195" y="4259"/>
                  </a:lnTo>
                  <a:lnTo>
                    <a:pt x="1278" y="4223"/>
                  </a:lnTo>
                  <a:lnTo>
                    <a:pt x="1390" y="3906"/>
                  </a:lnTo>
                  <a:lnTo>
                    <a:pt x="1524" y="3527"/>
                  </a:lnTo>
                  <a:lnTo>
                    <a:pt x="1530" y="3509"/>
                  </a:lnTo>
                  <a:close/>
                  <a:moveTo>
                    <a:pt x="1728" y="3417"/>
                  </a:moveTo>
                  <a:lnTo>
                    <a:pt x="1713" y="3424"/>
                  </a:lnTo>
                  <a:lnTo>
                    <a:pt x="1713" y="3434"/>
                  </a:lnTo>
                  <a:lnTo>
                    <a:pt x="1494" y="4121"/>
                  </a:lnTo>
                  <a:lnTo>
                    <a:pt x="1395" y="4163"/>
                  </a:lnTo>
                  <a:lnTo>
                    <a:pt x="1623" y="3476"/>
                  </a:lnTo>
                  <a:lnTo>
                    <a:pt x="1713" y="3434"/>
                  </a:lnTo>
                  <a:lnTo>
                    <a:pt x="1713" y="3424"/>
                  </a:lnTo>
                  <a:lnTo>
                    <a:pt x="1615" y="3469"/>
                  </a:lnTo>
                  <a:lnTo>
                    <a:pt x="1380" y="4179"/>
                  </a:lnTo>
                  <a:lnTo>
                    <a:pt x="1418" y="4163"/>
                  </a:lnTo>
                  <a:lnTo>
                    <a:pt x="1501" y="4127"/>
                  </a:lnTo>
                  <a:lnTo>
                    <a:pt x="1552" y="3969"/>
                  </a:lnTo>
                  <a:lnTo>
                    <a:pt x="1722" y="3434"/>
                  </a:lnTo>
                  <a:lnTo>
                    <a:pt x="1728" y="3417"/>
                  </a:lnTo>
                  <a:close/>
                  <a:moveTo>
                    <a:pt x="1796" y="4459"/>
                  </a:moveTo>
                  <a:lnTo>
                    <a:pt x="1783" y="4464"/>
                  </a:lnTo>
                  <a:lnTo>
                    <a:pt x="1783" y="4473"/>
                  </a:lnTo>
                  <a:lnTo>
                    <a:pt x="1559" y="5260"/>
                  </a:lnTo>
                  <a:lnTo>
                    <a:pt x="1430" y="5292"/>
                  </a:lnTo>
                  <a:lnTo>
                    <a:pt x="1671" y="4509"/>
                  </a:lnTo>
                  <a:lnTo>
                    <a:pt x="1783" y="4473"/>
                  </a:lnTo>
                  <a:lnTo>
                    <a:pt x="1783" y="4464"/>
                  </a:lnTo>
                  <a:lnTo>
                    <a:pt x="1663" y="4502"/>
                  </a:lnTo>
                  <a:lnTo>
                    <a:pt x="1417" y="5305"/>
                  </a:lnTo>
                  <a:lnTo>
                    <a:pt x="1468" y="5292"/>
                  </a:lnTo>
                  <a:lnTo>
                    <a:pt x="1566" y="5268"/>
                  </a:lnTo>
                  <a:lnTo>
                    <a:pt x="1792" y="4473"/>
                  </a:lnTo>
                  <a:lnTo>
                    <a:pt x="1796" y="4459"/>
                  </a:lnTo>
                  <a:close/>
                  <a:moveTo>
                    <a:pt x="2045" y="3268"/>
                  </a:moveTo>
                  <a:lnTo>
                    <a:pt x="2031" y="3275"/>
                  </a:lnTo>
                  <a:lnTo>
                    <a:pt x="2031" y="3285"/>
                  </a:lnTo>
                  <a:lnTo>
                    <a:pt x="1816" y="3983"/>
                  </a:lnTo>
                  <a:lnTo>
                    <a:pt x="1712" y="4027"/>
                  </a:lnTo>
                  <a:lnTo>
                    <a:pt x="1944" y="3326"/>
                  </a:lnTo>
                  <a:lnTo>
                    <a:pt x="2031" y="3285"/>
                  </a:lnTo>
                  <a:lnTo>
                    <a:pt x="2031" y="3275"/>
                  </a:lnTo>
                  <a:lnTo>
                    <a:pt x="1936" y="3319"/>
                  </a:lnTo>
                  <a:lnTo>
                    <a:pt x="1697" y="4044"/>
                  </a:lnTo>
                  <a:lnTo>
                    <a:pt x="1735" y="4027"/>
                  </a:lnTo>
                  <a:lnTo>
                    <a:pt x="1823" y="3989"/>
                  </a:lnTo>
                  <a:lnTo>
                    <a:pt x="2040" y="3285"/>
                  </a:lnTo>
                  <a:lnTo>
                    <a:pt x="2045" y="3268"/>
                  </a:lnTo>
                  <a:close/>
                  <a:moveTo>
                    <a:pt x="2055" y="4375"/>
                  </a:moveTo>
                  <a:lnTo>
                    <a:pt x="2042" y="4380"/>
                  </a:lnTo>
                  <a:lnTo>
                    <a:pt x="2042" y="4389"/>
                  </a:lnTo>
                  <a:lnTo>
                    <a:pt x="1818" y="5196"/>
                  </a:lnTo>
                  <a:lnTo>
                    <a:pt x="1690" y="5228"/>
                  </a:lnTo>
                  <a:lnTo>
                    <a:pt x="1930" y="4426"/>
                  </a:lnTo>
                  <a:lnTo>
                    <a:pt x="2042" y="4389"/>
                  </a:lnTo>
                  <a:lnTo>
                    <a:pt x="2042" y="4380"/>
                  </a:lnTo>
                  <a:lnTo>
                    <a:pt x="1923" y="4418"/>
                  </a:lnTo>
                  <a:lnTo>
                    <a:pt x="1900" y="4493"/>
                  </a:lnTo>
                  <a:lnTo>
                    <a:pt x="1676" y="5241"/>
                  </a:lnTo>
                  <a:lnTo>
                    <a:pt x="1728" y="5228"/>
                  </a:lnTo>
                  <a:lnTo>
                    <a:pt x="1826" y="5204"/>
                  </a:lnTo>
                  <a:lnTo>
                    <a:pt x="2051" y="4389"/>
                  </a:lnTo>
                  <a:lnTo>
                    <a:pt x="2055" y="4375"/>
                  </a:lnTo>
                  <a:close/>
                  <a:moveTo>
                    <a:pt x="2246" y="3175"/>
                  </a:moveTo>
                  <a:lnTo>
                    <a:pt x="2231" y="3182"/>
                  </a:lnTo>
                  <a:lnTo>
                    <a:pt x="2231" y="3192"/>
                  </a:lnTo>
                  <a:lnTo>
                    <a:pt x="2020" y="3895"/>
                  </a:lnTo>
                  <a:lnTo>
                    <a:pt x="1912" y="3941"/>
                  </a:lnTo>
                  <a:lnTo>
                    <a:pt x="2119" y="3244"/>
                  </a:lnTo>
                  <a:lnTo>
                    <a:pt x="2231" y="3192"/>
                  </a:lnTo>
                  <a:lnTo>
                    <a:pt x="2231" y="3182"/>
                  </a:lnTo>
                  <a:lnTo>
                    <a:pt x="2112" y="3237"/>
                  </a:lnTo>
                  <a:lnTo>
                    <a:pt x="2064" y="3397"/>
                  </a:lnTo>
                  <a:lnTo>
                    <a:pt x="1898" y="3957"/>
                  </a:lnTo>
                  <a:lnTo>
                    <a:pt x="1935" y="3941"/>
                  </a:lnTo>
                  <a:lnTo>
                    <a:pt x="2028" y="3902"/>
                  </a:lnTo>
                  <a:lnTo>
                    <a:pt x="2241" y="3192"/>
                  </a:lnTo>
                  <a:lnTo>
                    <a:pt x="2246" y="3175"/>
                  </a:lnTo>
                  <a:close/>
                  <a:moveTo>
                    <a:pt x="7480" y="3627"/>
                  </a:moveTo>
                  <a:lnTo>
                    <a:pt x="7471" y="3627"/>
                  </a:lnTo>
                  <a:lnTo>
                    <a:pt x="7471" y="4599"/>
                  </a:lnTo>
                  <a:lnTo>
                    <a:pt x="7480" y="4599"/>
                  </a:lnTo>
                  <a:lnTo>
                    <a:pt x="7480" y="3627"/>
                  </a:lnTo>
                  <a:close/>
                  <a:moveTo>
                    <a:pt x="7480" y="2098"/>
                  </a:moveTo>
                  <a:lnTo>
                    <a:pt x="7471" y="2098"/>
                  </a:lnTo>
                  <a:lnTo>
                    <a:pt x="7471" y="2945"/>
                  </a:lnTo>
                  <a:lnTo>
                    <a:pt x="7480" y="2945"/>
                  </a:lnTo>
                  <a:lnTo>
                    <a:pt x="7480" y="2098"/>
                  </a:lnTo>
                  <a:close/>
                  <a:moveTo>
                    <a:pt x="7898" y="1643"/>
                  </a:moveTo>
                  <a:lnTo>
                    <a:pt x="7862" y="531"/>
                  </a:lnTo>
                  <a:lnTo>
                    <a:pt x="7853" y="532"/>
                  </a:lnTo>
                  <a:lnTo>
                    <a:pt x="7889" y="1643"/>
                  </a:lnTo>
                  <a:lnTo>
                    <a:pt x="7898" y="1643"/>
                  </a:lnTo>
                  <a:close/>
                  <a:moveTo>
                    <a:pt x="7936" y="2804"/>
                  </a:moveTo>
                  <a:lnTo>
                    <a:pt x="7908" y="1939"/>
                  </a:lnTo>
                  <a:lnTo>
                    <a:pt x="7899" y="1939"/>
                  </a:lnTo>
                  <a:lnTo>
                    <a:pt x="7927" y="2804"/>
                  </a:lnTo>
                  <a:lnTo>
                    <a:pt x="7936" y="2804"/>
                  </a:lnTo>
                  <a:close/>
                  <a:moveTo>
                    <a:pt x="7970" y="1614"/>
                  </a:moveTo>
                  <a:lnTo>
                    <a:pt x="7929" y="498"/>
                  </a:lnTo>
                  <a:lnTo>
                    <a:pt x="7920" y="499"/>
                  </a:lnTo>
                  <a:lnTo>
                    <a:pt x="7961" y="1614"/>
                  </a:lnTo>
                  <a:lnTo>
                    <a:pt x="7970" y="1614"/>
                  </a:lnTo>
                  <a:close/>
                  <a:moveTo>
                    <a:pt x="8013" y="2784"/>
                  </a:moveTo>
                  <a:lnTo>
                    <a:pt x="7981" y="1913"/>
                  </a:lnTo>
                  <a:lnTo>
                    <a:pt x="7972" y="1913"/>
                  </a:lnTo>
                  <a:lnTo>
                    <a:pt x="8003" y="2784"/>
                  </a:lnTo>
                  <a:lnTo>
                    <a:pt x="8013" y="2784"/>
                  </a:lnTo>
                  <a:close/>
                  <a:moveTo>
                    <a:pt x="8416" y="1438"/>
                  </a:moveTo>
                  <a:lnTo>
                    <a:pt x="8332" y="300"/>
                  </a:lnTo>
                  <a:lnTo>
                    <a:pt x="8323" y="301"/>
                  </a:lnTo>
                  <a:lnTo>
                    <a:pt x="8407" y="1438"/>
                  </a:lnTo>
                  <a:lnTo>
                    <a:pt x="8416" y="1438"/>
                  </a:lnTo>
                  <a:close/>
                  <a:moveTo>
                    <a:pt x="8497" y="1407"/>
                  </a:moveTo>
                  <a:lnTo>
                    <a:pt x="8404" y="261"/>
                  </a:lnTo>
                  <a:lnTo>
                    <a:pt x="8394" y="261"/>
                  </a:lnTo>
                  <a:lnTo>
                    <a:pt x="8488" y="1407"/>
                  </a:lnTo>
                  <a:lnTo>
                    <a:pt x="8497" y="1407"/>
                  </a:lnTo>
                  <a:close/>
                  <a:moveTo>
                    <a:pt x="8504" y="2635"/>
                  </a:moveTo>
                  <a:lnTo>
                    <a:pt x="8438" y="1740"/>
                  </a:lnTo>
                  <a:lnTo>
                    <a:pt x="8429" y="1740"/>
                  </a:lnTo>
                  <a:lnTo>
                    <a:pt x="8495" y="2635"/>
                  </a:lnTo>
                  <a:lnTo>
                    <a:pt x="8504" y="2635"/>
                  </a:lnTo>
                  <a:close/>
                  <a:moveTo>
                    <a:pt x="8595" y="2609"/>
                  </a:moveTo>
                  <a:lnTo>
                    <a:pt x="8522" y="1709"/>
                  </a:lnTo>
                  <a:lnTo>
                    <a:pt x="8513" y="1710"/>
                  </a:lnTo>
                  <a:lnTo>
                    <a:pt x="8586" y="2609"/>
                  </a:lnTo>
                  <a:lnTo>
                    <a:pt x="8595" y="2609"/>
                  </a:lnTo>
                  <a:close/>
                  <a:moveTo>
                    <a:pt x="9000" y="1208"/>
                  </a:moveTo>
                  <a:lnTo>
                    <a:pt x="8867" y="31"/>
                  </a:lnTo>
                  <a:lnTo>
                    <a:pt x="8858" y="32"/>
                  </a:lnTo>
                  <a:lnTo>
                    <a:pt x="8991" y="1209"/>
                  </a:lnTo>
                  <a:lnTo>
                    <a:pt x="9000" y="1208"/>
                  </a:lnTo>
                  <a:close/>
                  <a:moveTo>
                    <a:pt x="9072" y="1179"/>
                  </a:moveTo>
                  <a:lnTo>
                    <a:pt x="8930" y="0"/>
                  </a:lnTo>
                  <a:lnTo>
                    <a:pt x="8921" y="1"/>
                  </a:lnTo>
                  <a:lnTo>
                    <a:pt x="9063" y="1180"/>
                  </a:lnTo>
                  <a:lnTo>
                    <a:pt x="9072" y="1179"/>
                  </a:lnTo>
                  <a:close/>
                  <a:moveTo>
                    <a:pt x="9139" y="2445"/>
                  </a:moveTo>
                  <a:lnTo>
                    <a:pt x="9035" y="1518"/>
                  </a:lnTo>
                  <a:lnTo>
                    <a:pt x="9026" y="1519"/>
                  </a:lnTo>
                  <a:lnTo>
                    <a:pt x="9130" y="2446"/>
                  </a:lnTo>
                  <a:lnTo>
                    <a:pt x="9139" y="2445"/>
                  </a:lnTo>
                  <a:close/>
                  <a:moveTo>
                    <a:pt x="9221" y="2419"/>
                  </a:moveTo>
                  <a:lnTo>
                    <a:pt x="9109" y="1489"/>
                  </a:lnTo>
                  <a:lnTo>
                    <a:pt x="9100" y="1490"/>
                  </a:lnTo>
                  <a:lnTo>
                    <a:pt x="9212" y="2420"/>
                  </a:lnTo>
                  <a:lnTo>
                    <a:pt x="9221" y="2419"/>
                  </a:lnTo>
                  <a:close/>
                  <a:moveTo>
                    <a:pt x="10610" y="1760"/>
                  </a:moveTo>
                  <a:lnTo>
                    <a:pt x="10455" y="1000"/>
                  </a:lnTo>
                  <a:lnTo>
                    <a:pt x="10446" y="1002"/>
                  </a:lnTo>
                  <a:lnTo>
                    <a:pt x="10601" y="1762"/>
                  </a:lnTo>
                  <a:lnTo>
                    <a:pt x="10610" y="1760"/>
                  </a:lnTo>
                  <a:close/>
                  <a:moveTo>
                    <a:pt x="10862" y="2990"/>
                  </a:moveTo>
                  <a:lnTo>
                    <a:pt x="10702" y="2207"/>
                  </a:lnTo>
                  <a:lnTo>
                    <a:pt x="10693" y="2208"/>
                  </a:lnTo>
                  <a:lnTo>
                    <a:pt x="10853" y="2992"/>
                  </a:lnTo>
                  <a:lnTo>
                    <a:pt x="10862" y="2990"/>
                  </a:lnTo>
                  <a:close/>
                  <a:moveTo>
                    <a:pt x="11132" y="4318"/>
                  </a:moveTo>
                  <a:lnTo>
                    <a:pt x="11004" y="3690"/>
                  </a:lnTo>
                  <a:lnTo>
                    <a:pt x="10995" y="3691"/>
                  </a:lnTo>
                  <a:lnTo>
                    <a:pt x="11124" y="4319"/>
                  </a:lnTo>
                  <a:lnTo>
                    <a:pt x="11132" y="4318"/>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a:t>
            </a:r>
            <a:r>
              <a:rPr lang="en-US" sz="1100" b="1" dirty="0">
                <a:solidFill>
                  <a:srgbClr val="0070C0"/>
                </a:solidFill>
                <a:latin typeface="Georgia" pitchFamily="18" charset="0"/>
              </a:rPr>
              <a:t> </a:t>
            </a:r>
            <a:r>
              <a:rPr lang="ro-RO" sz="1100" b="1" dirty="0">
                <a:solidFill>
                  <a:srgbClr val="0070C0"/>
                </a:solidFill>
                <a:latin typeface="Georgia" pitchFamily="18" charset="0"/>
              </a:rPr>
              <a:t>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3" name="Subtitlu 2"/>
          <p:cNvSpPr>
            <a:spLocks noGrp="1"/>
          </p:cNvSpPr>
          <p:nvPr>
            <p:ph type="subTitle" idx="1"/>
          </p:nvPr>
        </p:nvSpPr>
        <p:spPr>
          <a:xfrm>
            <a:off x="738169" y="1244487"/>
            <a:ext cx="7737231" cy="3607586"/>
          </a:xfrm>
        </p:spPr>
        <p:txBody>
          <a:bodyPr>
            <a:noAutofit/>
          </a:bodyPr>
          <a:lstStyle/>
          <a:p>
            <a:pPr marL="342900" indent="-342900" algn="just">
              <a:lnSpc>
                <a:spcPct val="110000"/>
              </a:lnSpc>
              <a:buFont typeface="Arial" pitchFamily="34" charset="0"/>
              <a:buChar char="•"/>
              <a:defRPr/>
            </a:pPr>
            <a:r>
              <a:rPr lang="ro-RO" sz="1400" b="1" i="1" dirty="0" smtClean="0">
                <a:solidFill>
                  <a:schemeClr val="tx2">
                    <a:lumMod val="60000"/>
                    <a:lumOff val="40000"/>
                  </a:schemeClr>
                </a:solidFill>
                <a:latin typeface="Times New Roman" pitchFamily="18" charset="0"/>
                <a:cs typeface="Times New Roman" pitchFamily="18" charset="0"/>
              </a:rPr>
              <a:t>Eficientizare structurală</a:t>
            </a:r>
            <a:r>
              <a:rPr lang="en-US" sz="1400" b="1" i="1" dirty="0" smtClean="0">
                <a:solidFill>
                  <a:schemeClr val="tx2">
                    <a:lumMod val="60000"/>
                    <a:lumOff val="40000"/>
                  </a:schemeClr>
                </a:solidFill>
                <a:latin typeface="Times New Roman" pitchFamily="18" charset="0"/>
                <a:cs typeface="Times New Roman" pitchFamily="18" charset="0"/>
              </a:rPr>
              <a:t> </a:t>
            </a:r>
            <a:r>
              <a:rPr lang="ro-RO" sz="1400" b="1" i="1" dirty="0" smtClean="0">
                <a:solidFill>
                  <a:schemeClr val="tx2">
                    <a:lumMod val="60000"/>
                    <a:lumOff val="40000"/>
                  </a:schemeClr>
                </a:solidFill>
                <a:latin typeface="Times New Roman" pitchFamily="18" charset="0"/>
                <a:cs typeface="Times New Roman" pitchFamily="18" charset="0"/>
              </a:rPr>
              <a:t>(2)</a:t>
            </a:r>
            <a:endParaRPr lang="ro-RO" sz="1400" b="1" i="1" dirty="0">
              <a:solidFill>
                <a:schemeClr val="tx2">
                  <a:lumMod val="60000"/>
                  <a:lumOff val="40000"/>
                </a:schemeClr>
              </a:solidFill>
              <a:latin typeface="Times New Roman" pitchFamily="18" charset="0"/>
              <a:cs typeface="Times New Roman" pitchFamily="18" charset="0"/>
            </a:endParaRPr>
          </a:p>
          <a:p>
            <a:pPr marL="171450" lvl="0" indent="-171450" algn="just">
              <a:buFont typeface="Wingdings" pitchFamily="2" charset="2"/>
              <a:buChar char="ü"/>
            </a:pPr>
            <a:r>
              <a:rPr lang="en-US" sz="1200" dirty="0" err="1" smtClean="0">
                <a:solidFill>
                  <a:schemeClr val="tx1"/>
                </a:solidFill>
                <a:latin typeface="Tahoma" pitchFamily="34" charset="0"/>
                <a:ea typeface="Tahoma" pitchFamily="34" charset="0"/>
                <a:cs typeface="Tahoma" pitchFamily="34" charset="0"/>
              </a:rPr>
              <a:t>u</a:t>
            </a:r>
            <a:r>
              <a:rPr lang="ro-RO" sz="1200" dirty="0" err="1" smtClean="0">
                <a:solidFill>
                  <a:schemeClr val="tx1"/>
                </a:solidFill>
                <a:latin typeface="Tahoma" pitchFamily="34" charset="0"/>
                <a:ea typeface="Tahoma" pitchFamily="34" charset="0"/>
                <a:cs typeface="Tahoma" pitchFamily="34" charset="0"/>
              </a:rPr>
              <a:t>tilizarea </a:t>
            </a:r>
            <a:r>
              <a:rPr lang="ro-RO" sz="1200" dirty="0" smtClean="0">
                <a:solidFill>
                  <a:schemeClr val="tx1"/>
                </a:solidFill>
                <a:latin typeface="Tahoma" pitchFamily="34" charset="0"/>
                <a:ea typeface="Tahoma" pitchFamily="34" charset="0"/>
                <a:cs typeface="Tahoma" pitchFamily="34" charset="0"/>
              </a:rPr>
              <a:t>paginii de social-media a instituției ca  instrument de comunicare și informare eficient. În cursul anului 2023, numărul total de aprecieri a paginii de </a:t>
            </a:r>
            <a:r>
              <a:rPr lang="en-US" sz="1200" dirty="0" smtClean="0">
                <a:solidFill>
                  <a:schemeClr val="tx1"/>
                </a:solidFill>
                <a:latin typeface="Tahoma" pitchFamily="34" charset="0"/>
                <a:ea typeface="Tahoma" pitchFamily="34" charset="0"/>
                <a:cs typeface="Tahoma" pitchFamily="34" charset="0"/>
              </a:rPr>
              <a:t>F</a:t>
            </a:r>
            <a:r>
              <a:rPr lang="ro-RO" sz="1200" dirty="0" err="1" smtClean="0">
                <a:solidFill>
                  <a:schemeClr val="tx1"/>
                </a:solidFill>
                <a:latin typeface="Tahoma" pitchFamily="34" charset="0"/>
                <a:ea typeface="Tahoma" pitchFamily="34" charset="0"/>
                <a:cs typeface="Tahoma" pitchFamily="34" charset="0"/>
              </a:rPr>
              <a:t>acebook</a:t>
            </a:r>
            <a:r>
              <a:rPr lang="ro-RO" sz="1200" dirty="0" smtClean="0">
                <a:solidFill>
                  <a:schemeClr val="tx1"/>
                </a:solidFill>
                <a:latin typeface="Tahoma" pitchFamily="34" charset="0"/>
                <a:ea typeface="Tahoma" pitchFamily="34" charset="0"/>
                <a:cs typeface="Tahoma" pitchFamily="34" charset="0"/>
              </a:rPr>
              <a:t> a crescut cu 5%, ajungând la sfârșitul anului la 2023 la 10</a:t>
            </a:r>
            <a:r>
              <a:rPr lang="en-US" sz="1200" dirty="0" smtClean="0">
                <a:solidFill>
                  <a:schemeClr val="tx1"/>
                </a:solidFill>
                <a:latin typeface="Tahoma" pitchFamily="34" charset="0"/>
                <a:ea typeface="Tahoma" pitchFamily="34" charset="0"/>
                <a:cs typeface="Tahoma" pitchFamily="34" charset="0"/>
              </a:rPr>
              <a:t>.</a:t>
            </a:r>
            <a:r>
              <a:rPr lang="ro-RO" sz="1200" dirty="0" smtClean="0">
                <a:solidFill>
                  <a:schemeClr val="tx1"/>
                </a:solidFill>
                <a:latin typeface="Tahoma" pitchFamily="34" charset="0"/>
                <a:ea typeface="Tahoma" pitchFamily="34" charset="0"/>
                <a:cs typeface="Tahoma" pitchFamily="34" charset="0"/>
              </a:rPr>
              <a:t>878, de la 10</a:t>
            </a:r>
            <a:r>
              <a:rPr lang="en-US" sz="1200" dirty="0" smtClean="0">
                <a:solidFill>
                  <a:schemeClr val="tx1"/>
                </a:solidFill>
                <a:latin typeface="Tahoma" pitchFamily="34" charset="0"/>
                <a:ea typeface="Tahoma" pitchFamily="34" charset="0"/>
                <a:cs typeface="Tahoma" pitchFamily="34" charset="0"/>
              </a:rPr>
              <a:t>.</a:t>
            </a:r>
            <a:r>
              <a:rPr lang="ro-RO" sz="1200" dirty="0" smtClean="0">
                <a:solidFill>
                  <a:schemeClr val="tx1"/>
                </a:solidFill>
                <a:latin typeface="Tahoma" pitchFamily="34" charset="0"/>
                <a:ea typeface="Tahoma" pitchFamily="34" charset="0"/>
                <a:cs typeface="Tahoma" pitchFamily="34" charset="0"/>
              </a:rPr>
              <a:t>335 în luna decembrie 2022</a:t>
            </a:r>
            <a:endParaRPr lang="en-US" sz="1200" dirty="0" smtClean="0">
              <a:solidFill>
                <a:schemeClr val="tx1"/>
              </a:solidFill>
              <a:latin typeface="Tahoma" pitchFamily="34" charset="0"/>
              <a:ea typeface="Tahoma" pitchFamily="34" charset="0"/>
              <a:cs typeface="Tahoma" pitchFamily="34" charset="0"/>
            </a:endParaRPr>
          </a:p>
          <a:p>
            <a:pPr marL="171450" lvl="0" indent="-171450" algn="just">
              <a:buFont typeface="Wingdings" pitchFamily="2" charset="2"/>
              <a:buChar char="ü"/>
            </a:pPr>
            <a:r>
              <a:rPr lang="pt-BR" sz="1200" dirty="0" smtClean="0">
                <a:solidFill>
                  <a:schemeClr val="tx1"/>
                </a:solidFill>
                <a:latin typeface="Tahoma" pitchFamily="34" charset="0"/>
                <a:ea typeface="Tahoma" pitchFamily="34" charset="0"/>
                <a:cs typeface="Tahoma" pitchFamily="34" charset="0"/>
              </a:rPr>
              <a:t>postările zilnice ale  instituției în anul 2023 au ajuns la un impact anual de peste 295.000 persoane, cu o creștere semnificativ</a:t>
            </a:r>
            <a:r>
              <a:rPr lang="ro-RO" sz="1200" dirty="0" smtClean="0">
                <a:solidFill>
                  <a:schemeClr val="tx1"/>
                </a:solidFill>
                <a:latin typeface="Tahoma" pitchFamily="34" charset="0"/>
                <a:ea typeface="Tahoma" pitchFamily="34" charset="0"/>
                <a:cs typeface="Tahoma" pitchFamily="34" charset="0"/>
              </a:rPr>
              <a:t>ă</a:t>
            </a:r>
            <a:r>
              <a:rPr lang="pt-BR" sz="1200" dirty="0" smtClean="0">
                <a:solidFill>
                  <a:schemeClr val="tx1"/>
                </a:solidFill>
                <a:latin typeface="Tahoma" pitchFamily="34" charset="0"/>
                <a:ea typeface="Tahoma" pitchFamily="34" charset="0"/>
                <a:cs typeface="Tahoma" pitchFamily="34" charset="0"/>
              </a:rPr>
              <a:t> față de anul anterior.  Printre </a:t>
            </a:r>
            <a:r>
              <a:rPr lang="ro-RO" sz="1200" dirty="0" smtClean="0">
                <a:solidFill>
                  <a:schemeClr val="tx1"/>
                </a:solidFill>
                <a:latin typeface="Tahoma" pitchFamily="34" charset="0"/>
                <a:ea typeface="Tahoma" pitchFamily="34" charset="0"/>
                <a:cs typeface="Tahoma" pitchFamily="34" charset="0"/>
              </a:rPr>
              <a:t>cele mai vizualizate postări sunt în continuare cele care au privit evenimentele care marchează sărbătorile naționale, sărbătorile de iarnă, dar si cele privind activitatea instituției precum și informările privind probleme de interes socio-economic din județul Satu Mare</a:t>
            </a:r>
            <a:endParaRPr lang="en-GB" sz="1200" dirty="0">
              <a:solidFill>
                <a:schemeClr val="tx1"/>
              </a:solidFill>
              <a:latin typeface="Tahoma" pitchFamily="34" charset="0"/>
              <a:ea typeface="Tahoma" pitchFamily="34" charset="0"/>
              <a:cs typeface="Tahoma" pitchFamily="34" charset="0"/>
            </a:endParaRPr>
          </a:p>
          <a:p>
            <a:pPr marL="171450" indent="-171450" algn="just">
              <a:buFont typeface="Wingdings" pitchFamily="2" charset="2"/>
              <a:buChar char="ü"/>
            </a:pPr>
            <a:endParaRPr lang="en-GB" sz="1200" dirty="0" smtClean="0">
              <a:solidFill>
                <a:schemeClr val="tx1"/>
              </a:solidFill>
              <a:latin typeface="Tahoma" pitchFamily="34" charset="0"/>
              <a:ea typeface="Tahoma" pitchFamily="34" charset="0"/>
              <a:cs typeface="Tahoma" pitchFamily="34" charset="0"/>
            </a:endParaRPr>
          </a:p>
          <a:p>
            <a:pPr algn="just"/>
            <a:endParaRPr lang="vi-VN" sz="1700" i="1" dirty="0">
              <a:solidFill>
                <a:schemeClr val="tx1"/>
              </a:solidFill>
              <a:latin typeface="Times New Roman" pitchFamily="18" charset="0"/>
              <a:cs typeface="Times New Roman" pitchFamily="18" charset="0"/>
            </a:endParaRPr>
          </a:p>
        </p:txBody>
      </p:sp>
      <p:sp>
        <p:nvSpPr>
          <p:cNvPr id="2059" name="Rectangle 11"/>
          <p:cNvSpPr>
            <a:spLocks noChangeArrowheads="1"/>
          </p:cNvSpPr>
          <p:nvPr/>
        </p:nvSpPr>
        <p:spPr bwMode="auto">
          <a:xfrm>
            <a:off x="281354" y="-85597"/>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pic>
        <p:nvPicPr>
          <p:cNvPr id="5" name="Picture 2"/>
          <p:cNvPicPr>
            <a:picLocks noChangeAspect="1" noChangeArrowheads="1"/>
          </p:cNvPicPr>
          <p:nvPr/>
        </p:nvPicPr>
        <p:blipFill>
          <a:blip r:embed="rId5"/>
          <a:srcRect l="41577" t="35715" r="23956" b="29671"/>
          <a:stretch>
            <a:fillRect/>
          </a:stretch>
        </p:blipFill>
        <p:spPr bwMode="auto">
          <a:xfrm>
            <a:off x="928662" y="2857502"/>
            <a:ext cx="3286116" cy="1852286"/>
          </a:xfrm>
          <a:prstGeom prst="rect">
            <a:avLst/>
          </a:prstGeom>
          <a:noFill/>
          <a:ln w="9525">
            <a:noFill/>
            <a:miter lim="800000"/>
            <a:headEnd/>
            <a:tailEnd/>
          </a:ln>
        </p:spPr>
      </p:pic>
      <p:pic>
        <p:nvPicPr>
          <p:cNvPr id="6" name="Picture 3"/>
          <p:cNvPicPr>
            <a:picLocks noChangeAspect="1" noChangeArrowheads="1"/>
          </p:cNvPicPr>
          <p:nvPr/>
        </p:nvPicPr>
        <p:blipFill>
          <a:blip r:embed="rId6"/>
          <a:srcRect l="41267" t="50000" r="23802" b="12842"/>
          <a:stretch>
            <a:fillRect/>
          </a:stretch>
        </p:blipFill>
        <p:spPr bwMode="auto">
          <a:xfrm>
            <a:off x="4429124" y="3214692"/>
            <a:ext cx="3909087" cy="1285884"/>
          </a:xfrm>
          <a:prstGeom prst="rect">
            <a:avLst/>
          </a:prstGeom>
          <a:noFill/>
          <a:ln w="9525">
            <a:noFill/>
            <a:miter lim="800000"/>
            <a:headEnd/>
            <a:tailEnd/>
          </a:ln>
        </p:spPr>
      </p:pic>
    </p:spTree>
    <p:extLst>
      <p:ext uri="{BB962C8B-B14F-4D97-AF65-F5344CB8AC3E}">
        <p14:creationId xmlns:p14="http://schemas.microsoft.com/office/powerpoint/2010/main" xmlns="" val="3832764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0" y="-228600"/>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93"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p:cNvSpPr>
            <p:nvPr/>
          </p:nvSpPr>
          <p:spPr bwMode="auto">
            <a:xfrm>
              <a:off x="2340" y="5273"/>
              <a:ext cx="5697" cy="5369"/>
            </a:xfrm>
            <a:custGeom>
              <a:avLst/>
              <a:gdLst/>
              <a:ahLst/>
              <a:cxnLst>
                <a:cxn ang="0">
                  <a:pos x="81" y="5295"/>
                </a:cxn>
                <a:cxn ang="0">
                  <a:pos x="1582" y="648"/>
                </a:cxn>
                <a:cxn ang="0">
                  <a:pos x="1420" y="1131"/>
                </a:cxn>
                <a:cxn ang="0">
                  <a:pos x="1472" y="718"/>
                </a:cxn>
                <a:cxn ang="0">
                  <a:pos x="1465" y="711"/>
                </a:cxn>
                <a:cxn ang="0">
                  <a:pos x="341" y="746"/>
                </a:cxn>
                <a:cxn ang="0">
                  <a:pos x="1397" y="1544"/>
                </a:cxn>
                <a:cxn ang="0">
                  <a:pos x="1047" y="2449"/>
                </a:cxn>
                <a:cxn ang="0">
                  <a:pos x="1397" y="1554"/>
                </a:cxn>
                <a:cxn ang="0">
                  <a:pos x="910" y="1381"/>
                </a:cxn>
                <a:cxn ang="0">
                  <a:pos x="958" y="2675"/>
                </a:cxn>
                <a:cxn ang="0">
                  <a:pos x="737" y="3242"/>
                </a:cxn>
                <a:cxn ang="0">
                  <a:pos x="442" y="2562"/>
                </a:cxn>
                <a:cxn ang="0">
                  <a:pos x="482" y="2562"/>
                </a:cxn>
                <a:cxn ang="0">
                  <a:pos x="2" y="3525"/>
                </a:cxn>
                <a:cxn ang="0">
                  <a:pos x="638" y="3873"/>
                </a:cxn>
                <a:cxn ang="0">
                  <a:pos x="644" y="3883"/>
                </a:cxn>
                <a:cxn ang="0">
                  <a:pos x="738" y="3658"/>
                </a:cxn>
                <a:cxn ang="0">
                  <a:pos x="595" y="3631"/>
                </a:cxn>
                <a:cxn ang="0">
                  <a:pos x="1052" y="2460"/>
                </a:cxn>
                <a:cxn ang="0">
                  <a:pos x="1057" y="2449"/>
                </a:cxn>
                <a:cxn ang="0">
                  <a:pos x="1409" y="1548"/>
                </a:cxn>
                <a:cxn ang="0">
                  <a:pos x="1548" y="1178"/>
                </a:cxn>
                <a:cxn ang="0">
                  <a:pos x="1576" y="666"/>
                </a:cxn>
                <a:cxn ang="0">
                  <a:pos x="1952" y="446"/>
                </a:cxn>
                <a:cxn ang="0">
                  <a:pos x="1673" y="1073"/>
                </a:cxn>
                <a:cxn ang="0">
                  <a:pos x="1952" y="446"/>
                </a:cxn>
                <a:cxn ang="0">
                  <a:pos x="1694" y="1073"/>
                </a:cxn>
                <a:cxn ang="0">
                  <a:pos x="1962" y="456"/>
                </a:cxn>
                <a:cxn ang="0">
                  <a:pos x="1882" y="5348"/>
                </a:cxn>
                <a:cxn ang="0">
                  <a:pos x="1144" y="5343"/>
                </a:cxn>
                <a:cxn ang="0">
                  <a:pos x="2049" y="5344"/>
                </a:cxn>
                <a:cxn ang="0">
                  <a:pos x="2535" y="139"/>
                </a:cxn>
                <a:cxn ang="0">
                  <a:pos x="2441" y="191"/>
                </a:cxn>
                <a:cxn ang="0">
                  <a:pos x="2433" y="184"/>
                </a:cxn>
                <a:cxn ang="0">
                  <a:pos x="2360" y="754"/>
                </a:cxn>
                <a:cxn ang="0">
                  <a:pos x="2550" y="121"/>
                </a:cxn>
                <a:cxn ang="0">
                  <a:pos x="2757" y="18"/>
                </a:cxn>
                <a:cxn ang="0">
                  <a:pos x="2646" y="79"/>
                </a:cxn>
                <a:cxn ang="0">
                  <a:pos x="2638" y="73"/>
                </a:cxn>
                <a:cxn ang="0">
                  <a:pos x="2485" y="695"/>
                </a:cxn>
                <a:cxn ang="0">
                  <a:pos x="2772" y="0"/>
                </a:cxn>
                <a:cxn ang="0">
                  <a:pos x="2049" y="5344"/>
                </a:cxn>
                <a:cxn ang="0">
                  <a:pos x="3263" y="5309"/>
                </a:cxn>
                <a:cxn ang="0">
                  <a:pos x="2815" y="5313"/>
                </a:cxn>
                <a:cxn ang="0">
                  <a:pos x="3283" y="5310"/>
                </a:cxn>
                <a:cxn ang="0">
                  <a:pos x="3332" y="5311"/>
                </a:cxn>
                <a:cxn ang="0">
                  <a:pos x="3838" y="5327"/>
                </a:cxn>
                <a:cxn ang="0">
                  <a:pos x="5358" y="3848"/>
                </a:cxn>
                <a:cxn ang="0">
                  <a:pos x="5353" y="3855"/>
                </a:cxn>
                <a:cxn ang="0">
                  <a:pos x="4125" y="5300"/>
                </a:cxn>
                <a:cxn ang="0">
                  <a:pos x="5696" y="3831"/>
                </a:cxn>
              </a:cxnLst>
              <a:rect l="0" t="0" r="r" b="b"/>
              <a:pathLst>
                <a:path w="5697" h="5369">
                  <a:moveTo>
                    <a:pt x="1144" y="5343"/>
                  </a:moveTo>
                  <a:lnTo>
                    <a:pt x="81" y="5285"/>
                  </a:lnTo>
                  <a:lnTo>
                    <a:pt x="81" y="5295"/>
                  </a:lnTo>
                  <a:lnTo>
                    <a:pt x="385" y="5311"/>
                  </a:lnTo>
                  <a:lnTo>
                    <a:pt x="1144" y="5343"/>
                  </a:lnTo>
                  <a:close/>
                  <a:moveTo>
                    <a:pt x="1582" y="648"/>
                  </a:moveTo>
                  <a:lnTo>
                    <a:pt x="1566" y="656"/>
                  </a:lnTo>
                  <a:lnTo>
                    <a:pt x="1566" y="666"/>
                  </a:lnTo>
                  <a:lnTo>
                    <a:pt x="1420" y="1131"/>
                  </a:lnTo>
                  <a:lnTo>
                    <a:pt x="1359" y="1109"/>
                  </a:lnTo>
                  <a:lnTo>
                    <a:pt x="1346" y="1104"/>
                  </a:lnTo>
                  <a:lnTo>
                    <a:pt x="1472" y="718"/>
                  </a:lnTo>
                  <a:lnTo>
                    <a:pt x="1566" y="666"/>
                  </a:lnTo>
                  <a:lnTo>
                    <a:pt x="1566" y="656"/>
                  </a:lnTo>
                  <a:lnTo>
                    <a:pt x="1465" y="711"/>
                  </a:lnTo>
                  <a:lnTo>
                    <a:pt x="1337" y="1101"/>
                  </a:lnTo>
                  <a:lnTo>
                    <a:pt x="345" y="738"/>
                  </a:lnTo>
                  <a:lnTo>
                    <a:pt x="341" y="746"/>
                  </a:lnTo>
                  <a:lnTo>
                    <a:pt x="1541" y="1185"/>
                  </a:lnTo>
                  <a:lnTo>
                    <a:pt x="1400" y="1545"/>
                  </a:lnTo>
                  <a:lnTo>
                    <a:pt x="1397" y="1544"/>
                  </a:lnTo>
                  <a:lnTo>
                    <a:pt x="1397" y="1554"/>
                  </a:lnTo>
                  <a:lnTo>
                    <a:pt x="1047" y="2449"/>
                  </a:lnTo>
                  <a:lnTo>
                    <a:pt x="540" y="2308"/>
                  </a:lnTo>
                  <a:lnTo>
                    <a:pt x="915" y="1393"/>
                  </a:lnTo>
                  <a:lnTo>
                    <a:pt x="1397" y="1554"/>
                  </a:lnTo>
                  <a:lnTo>
                    <a:pt x="1397" y="1544"/>
                  </a:lnTo>
                  <a:lnTo>
                    <a:pt x="944" y="1393"/>
                  </a:lnTo>
                  <a:lnTo>
                    <a:pt x="910" y="1381"/>
                  </a:lnTo>
                  <a:lnTo>
                    <a:pt x="528" y="2314"/>
                  </a:lnTo>
                  <a:lnTo>
                    <a:pt x="1043" y="2458"/>
                  </a:lnTo>
                  <a:lnTo>
                    <a:pt x="958" y="2675"/>
                  </a:lnTo>
                  <a:lnTo>
                    <a:pt x="955" y="2674"/>
                  </a:lnTo>
                  <a:lnTo>
                    <a:pt x="955" y="2684"/>
                  </a:lnTo>
                  <a:lnTo>
                    <a:pt x="737" y="3242"/>
                  </a:lnTo>
                  <a:lnTo>
                    <a:pt x="585" y="3631"/>
                  </a:lnTo>
                  <a:lnTo>
                    <a:pt x="61" y="3536"/>
                  </a:lnTo>
                  <a:lnTo>
                    <a:pt x="442" y="2562"/>
                  </a:lnTo>
                  <a:lnTo>
                    <a:pt x="955" y="2684"/>
                  </a:lnTo>
                  <a:lnTo>
                    <a:pt x="955" y="2674"/>
                  </a:lnTo>
                  <a:lnTo>
                    <a:pt x="482" y="2562"/>
                  </a:lnTo>
                  <a:lnTo>
                    <a:pt x="437" y="2551"/>
                  </a:lnTo>
                  <a:lnTo>
                    <a:pt x="52" y="3534"/>
                  </a:lnTo>
                  <a:lnTo>
                    <a:pt x="2" y="3525"/>
                  </a:lnTo>
                  <a:lnTo>
                    <a:pt x="0" y="3534"/>
                  </a:lnTo>
                  <a:lnTo>
                    <a:pt x="731" y="3666"/>
                  </a:lnTo>
                  <a:lnTo>
                    <a:pt x="638" y="3873"/>
                  </a:lnTo>
                  <a:lnTo>
                    <a:pt x="1" y="3801"/>
                  </a:lnTo>
                  <a:lnTo>
                    <a:pt x="0" y="3810"/>
                  </a:lnTo>
                  <a:lnTo>
                    <a:pt x="644" y="3883"/>
                  </a:lnTo>
                  <a:lnTo>
                    <a:pt x="742" y="3665"/>
                  </a:lnTo>
                  <a:lnTo>
                    <a:pt x="737" y="3663"/>
                  </a:lnTo>
                  <a:lnTo>
                    <a:pt x="738" y="3658"/>
                  </a:lnTo>
                  <a:lnTo>
                    <a:pt x="594" y="3632"/>
                  </a:lnTo>
                  <a:lnTo>
                    <a:pt x="595" y="3631"/>
                  </a:lnTo>
                  <a:lnTo>
                    <a:pt x="967" y="2677"/>
                  </a:lnTo>
                  <a:lnTo>
                    <a:pt x="1052" y="2460"/>
                  </a:lnTo>
                  <a:lnTo>
                    <a:pt x="1054" y="2455"/>
                  </a:lnTo>
                  <a:lnTo>
                    <a:pt x="1057" y="2449"/>
                  </a:lnTo>
                  <a:lnTo>
                    <a:pt x="1111" y="2311"/>
                  </a:lnTo>
                  <a:lnTo>
                    <a:pt x="1409" y="1548"/>
                  </a:lnTo>
                  <a:lnTo>
                    <a:pt x="1551" y="1184"/>
                  </a:lnTo>
                  <a:lnTo>
                    <a:pt x="1547" y="1183"/>
                  </a:lnTo>
                  <a:lnTo>
                    <a:pt x="1548" y="1178"/>
                  </a:lnTo>
                  <a:lnTo>
                    <a:pt x="1429" y="1134"/>
                  </a:lnTo>
                  <a:lnTo>
                    <a:pt x="1430" y="1131"/>
                  </a:lnTo>
                  <a:lnTo>
                    <a:pt x="1576" y="666"/>
                  </a:lnTo>
                  <a:lnTo>
                    <a:pt x="1582" y="648"/>
                  </a:lnTo>
                  <a:close/>
                  <a:moveTo>
                    <a:pt x="1968" y="438"/>
                  </a:moveTo>
                  <a:lnTo>
                    <a:pt x="1952" y="446"/>
                  </a:lnTo>
                  <a:lnTo>
                    <a:pt x="1952" y="456"/>
                  </a:lnTo>
                  <a:lnTo>
                    <a:pt x="1773" y="1025"/>
                  </a:lnTo>
                  <a:lnTo>
                    <a:pt x="1673" y="1073"/>
                  </a:lnTo>
                  <a:lnTo>
                    <a:pt x="1858" y="508"/>
                  </a:lnTo>
                  <a:lnTo>
                    <a:pt x="1952" y="456"/>
                  </a:lnTo>
                  <a:lnTo>
                    <a:pt x="1952" y="446"/>
                  </a:lnTo>
                  <a:lnTo>
                    <a:pt x="1851" y="501"/>
                  </a:lnTo>
                  <a:lnTo>
                    <a:pt x="1658" y="1090"/>
                  </a:lnTo>
                  <a:lnTo>
                    <a:pt x="1694" y="1073"/>
                  </a:lnTo>
                  <a:lnTo>
                    <a:pt x="1781" y="1031"/>
                  </a:lnTo>
                  <a:lnTo>
                    <a:pt x="1851" y="809"/>
                  </a:lnTo>
                  <a:lnTo>
                    <a:pt x="1962" y="456"/>
                  </a:lnTo>
                  <a:lnTo>
                    <a:pt x="1968" y="438"/>
                  </a:lnTo>
                  <a:close/>
                  <a:moveTo>
                    <a:pt x="2049" y="5344"/>
                  </a:moveTo>
                  <a:lnTo>
                    <a:pt x="1882" y="5348"/>
                  </a:lnTo>
                  <a:lnTo>
                    <a:pt x="1609" y="5350"/>
                  </a:lnTo>
                  <a:lnTo>
                    <a:pt x="1338" y="5348"/>
                  </a:lnTo>
                  <a:lnTo>
                    <a:pt x="1144" y="5343"/>
                  </a:lnTo>
                  <a:lnTo>
                    <a:pt x="1600" y="5368"/>
                  </a:lnTo>
                  <a:lnTo>
                    <a:pt x="1931" y="5350"/>
                  </a:lnTo>
                  <a:lnTo>
                    <a:pt x="2049" y="5344"/>
                  </a:lnTo>
                  <a:close/>
                  <a:moveTo>
                    <a:pt x="2550" y="121"/>
                  </a:moveTo>
                  <a:lnTo>
                    <a:pt x="2535" y="129"/>
                  </a:lnTo>
                  <a:lnTo>
                    <a:pt x="2535" y="139"/>
                  </a:lnTo>
                  <a:lnTo>
                    <a:pt x="2352" y="748"/>
                  </a:lnTo>
                  <a:lnTo>
                    <a:pt x="2252" y="796"/>
                  </a:lnTo>
                  <a:lnTo>
                    <a:pt x="2441" y="191"/>
                  </a:lnTo>
                  <a:lnTo>
                    <a:pt x="2535" y="139"/>
                  </a:lnTo>
                  <a:lnTo>
                    <a:pt x="2535" y="129"/>
                  </a:lnTo>
                  <a:lnTo>
                    <a:pt x="2433" y="184"/>
                  </a:lnTo>
                  <a:lnTo>
                    <a:pt x="2237" y="813"/>
                  </a:lnTo>
                  <a:lnTo>
                    <a:pt x="2273" y="796"/>
                  </a:lnTo>
                  <a:lnTo>
                    <a:pt x="2360" y="754"/>
                  </a:lnTo>
                  <a:lnTo>
                    <a:pt x="2384" y="675"/>
                  </a:lnTo>
                  <a:lnTo>
                    <a:pt x="2545" y="139"/>
                  </a:lnTo>
                  <a:lnTo>
                    <a:pt x="2550" y="121"/>
                  </a:lnTo>
                  <a:close/>
                  <a:moveTo>
                    <a:pt x="2772" y="0"/>
                  </a:moveTo>
                  <a:lnTo>
                    <a:pt x="2757" y="8"/>
                  </a:lnTo>
                  <a:lnTo>
                    <a:pt x="2757" y="18"/>
                  </a:lnTo>
                  <a:lnTo>
                    <a:pt x="2567" y="645"/>
                  </a:lnTo>
                  <a:lnTo>
                    <a:pt x="2464" y="695"/>
                  </a:lnTo>
                  <a:lnTo>
                    <a:pt x="2646" y="79"/>
                  </a:lnTo>
                  <a:lnTo>
                    <a:pt x="2757" y="18"/>
                  </a:lnTo>
                  <a:lnTo>
                    <a:pt x="2757" y="8"/>
                  </a:lnTo>
                  <a:lnTo>
                    <a:pt x="2638" y="73"/>
                  </a:lnTo>
                  <a:lnTo>
                    <a:pt x="2614" y="153"/>
                  </a:lnTo>
                  <a:lnTo>
                    <a:pt x="2449" y="712"/>
                  </a:lnTo>
                  <a:lnTo>
                    <a:pt x="2485" y="695"/>
                  </a:lnTo>
                  <a:lnTo>
                    <a:pt x="2575" y="651"/>
                  </a:lnTo>
                  <a:lnTo>
                    <a:pt x="2766" y="18"/>
                  </a:lnTo>
                  <a:lnTo>
                    <a:pt x="2772" y="0"/>
                  </a:lnTo>
                  <a:close/>
                  <a:moveTo>
                    <a:pt x="2815" y="5313"/>
                  </a:moveTo>
                  <a:lnTo>
                    <a:pt x="2591" y="5319"/>
                  </a:lnTo>
                  <a:lnTo>
                    <a:pt x="2049" y="5344"/>
                  </a:lnTo>
                  <a:lnTo>
                    <a:pt x="2815" y="5313"/>
                  </a:lnTo>
                  <a:close/>
                  <a:moveTo>
                    <a:pt x="3283" y="5310"/>
                  </a:moveTo>
                  <a:lnTo>
                    <a:pt x="3263" y="5309"/>
                  </a:lnTo>
                  <a:lnTo>
                    <a:pt x="3063" y="5300"/>
                  </a:lnTo>
                  <a:lnTo>
                    <a:pt x="2855" y="5311"/>
                  </a:lnTo>
                  <a:lnTo>
                    <a:pt x="2815" y="5313"/>
                  </a:lnTo>
                  <a:lnTo>
                    <a:pt x="3030" y="5309"/>
                  </a:lnTo>
                  <a:lnTo>
                    <a:pt x="3137" y="5309"/>
                  </a:lnTo>
                  <a:lnTo>
                    <a:pt x="3283" y="5310"/>
                  </a:lnTo>
                  <a:close/>
                  <a:moveTo>
                    <a:pt x="3838" y="5327"/>
                  </a:moveTo>
                  <a:lnTo>
                    <a:pt x="3575" y="5316"/>
                  </a:lnTo>
                  <a:lnTo>
                    <a:pt x="3332" y="5311"/>
                  </a:lnTo>
                  <a:lnTo>
                    <a:pt x="3283" y="5310"/>
                  </a:lnTo>
                  <a:lnTo>
                    <a:pt x="3837" y="5336"/>
                  </a:lnTo>
                  <a:lnTo>
                    <a:pt x="3838" y="5327"/>
                  </a:lnTo>
                  <a:close/>
                  <a:moveTo>
                    <a:pt x="5696" y="3831"/>
                  </a:moveTo>
                  <a:lnTo>
                    <a:pt x="5695" y="3822"/>
                  </a:lnTo>
                  <a:lnTo>
                    <a:pt x="5358" y="3848"/>
                  </a:lnTo>
                  <a:lnTo>
                    <a:pt x="4417" y="3496"/>
                  </a:lnTo>
                  <a:lnTo>
                    <a:pt x="4414" y="3504"/>
                  </a:lnTo>
                  <a:lnTo>
                    <a:pt x="5353" y="3855"/>
                  </a:lnTo>
                  <a:lnTo>
                    <a:pt x="5216" y="5241"/>
                  </a:lnTo>
                  <a:lnTo>
                    <a:pt x="4125" y="5291"/>
                  </a:lnTo>
                  <a:lnTo>
                    <a:pt x="4125" y="5300"/>
                  </a:lnTo>
                  <a:lnTo>
                    <a:pt x="5225" y="5250"/>
                  </a:lnTo>
                  <a:lnTo>
                    <a:pt x="5362" y="3856"/>
                  </a:lnTo>
                  <a:lnTo>
                    <a:pt x="5696" y="3831"/>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3" name="AutoShape 5"/>
            <p:cNvSpPr>
              <a:spLocks/>
            </p:cNvSpPr>
            <p:nvPr/>
          </p:nvSpPr>
          <p:spPr bwMode="auto">
            <a:xfrm>
              <a:off x="2448" y="3182"/>
              <a:ext cx="11133" cy="6819"/>
            </a:xfrm>
            <a:custGeom>
              <a:avLst/>
              <a:gdLst/>
              <a:ahLst/>
              <a:cxnLst>
                <a:cxn ang="0">
                  <a:pos x="0" y="6816"/>
                </a:cxn>
                <a:cxn ang="0">
                  <a:pos x="731" y="5964"/>
                </a:cxn>
                <a:cxn ang="0">
                  <a:pos x="301" y="6795"/>
                </a:cxn>
                <a:cxn ang="0">
                  <a:pos x="594" y="5993"/>
                </a:cxn>
                <a:cxn ang="0">
                  <a:pos x="727" y="5976"/>
                </a:cxn>
                <a:cxn ang="0">
                  <a:pos x="1142" y="4680"/>
                </a:cxn>
                <a:cxn ang="0">
                  <a:pos x="1142" y="4680"/>
                </a:cxn>
                <a:cxn ang="0">
                  <a:pos x="740" y="5471"/>
                </a:cxn>
                <a:cxn ang="0">
                  <a:pos x="1157" y="4666"/>
                </a:cxn>
                <a:cxn ang="0">
                  <a:pos x="1135" y="5365"/>
                </a:cxn>
                <a:cxn ang="0">
                  <a:pos x="1383" y="4593"/>
                </a:cxn>
                <a:cxn ang="0">
                  <a:pos x="1142" y="5372"/>
                </a:cxn>
                <a:cxn ang="0">
                  <a:pos x="1468" y="5818"/>
                </a:cxn>
                <a:cxn ang="0">
                  <a:pos x="1308" y="5866"/>
                </a:cxn>
                <a:cxn ang="0">
                  <a:pos x="982" y="6805"/>
                </a:cxn>
                <a:cxn ang="0">
                  <a:pos x="1482" y="5814"/>
                </a:cxn>
                <a:cxn ang="0">
                  <a:pos x="1271" y="4216"/>
                </a:cxn>
                <a:cxn ang="0">
                  <a:pos x="1514" y="3517"/>
                </a:cxn>
                <a:cxn ang="0">
                  <a:pos x="1278" y="4223"/>
                </a:cxn>
                <a:cxn ang="0">
                  <a:pos x="1728" y="3417"/>
                </a:cxn>
                <a:cxn ang="0">
                  <a:pos x="1395" y="4163"/>
                </a:cxn>
                <a:cxn ang="0">
                  <a:pos x="1615" y="3469"/>
                </a:cxn>
                <a:cxn ang="0">
                  <a:pos x="1552" y="3969"/>
                </a:cxn>
                <a:cxn ang="0">
                  <a:pos x="1783" y="4464"/>
                </a:cxn>
                <a:cxn ang="0">
                  <a:pos x="1671" y="4509"/>
                </a:cxn>
                <a:cxn ang="0">
                  <a:pos x="1417" y="5305"/>
                </a:cxn>
                <a:cxn ang="0">
                  <a:pos x="1796" y="4459"/>
                </a:cxn>
                <a:cxn ang="0">
                  <a:pos x="1816" y="3983"/>
                </a:cxn>
                <a:cxn ang="0">
                  <a:pos x="2031" y="3275"/>
                </a:cxn>
                <a:cxn ang="0">
                  <a:pos x="1823" y="3989"/>
                </a:cxn>
                <a:cxn ang="0">
                  <a:pos x="2042" y="4380"/>
                </a:cxn>
                <a:cxn ang="0">
                  <a:pos x="1930" y="4426"/>
                </a:cxn>
                <a:cxn ang="0">
                  <a:pos x="1900" y="4493"/>
                </a:cxn>
                <a:cxn ang="0">
                  <a:pos x="2051" y="4389"/>
                </a:cxn>
                <a:cxn ang="0">
                  <a:pos x="2231" y="3192"/>
                </a:cxn>
                <a:cxn ang="0">
                  <a:pos x="2231" y="3192"/>
                </a:cxn>
                <a:cxn ang="0">
                  <a:pos x="1898" y="3957"/>
                </a:cxn>
                <a:cxn ang="0">
                  <a:pos x="2246" y="3175"/>
                </a:cxn>
                <a:cxn ang="0">
                  <a:pos x="7480" y="4599"/>
                </a:cxn>
                <a:cxn ang="0">
                  <a:pos x="7471" y="2945"/>
                </a:cxn>
                <a:cxn ang="0">
                  <a:pos x="7862" y="531"/>
                </a:cxn>
                <a:cxn ang="0">
                  <a:pos x="7936" y="2804"/>
                </a:cxn>
                <a:cxn ang="0">
                  <a:pos x="7936" y="2804"/>
                </a:cxn>
                <a:cxn ang="0">
                  <a:pos x="7961" y="1614"/>
                </a:cxn>
                <a:cxn ang="0">
                  <a:pos x="7972" y="1913"/>
                </a:cxn>
                <a:cxn ang="0">
                  <a:pos x="8332" y="300"/>
                </a:cxn>
                <a:cxn ang="0">
                  <a:pos x="8497" y="1407"/>
                </a:cxn>
                <a:cxn ang="0">
                  <a:pos x="8497" y="1407"/>
                </a:cxn>
                <a:cxn ang="0">
                  <a:pos x="8495" y="2635"/>
                </a:cxn>
                <a:cxn ang="0">
                  <a:pos x="8513" y="1710"/>
                </a:cxn>
                <a:cxn ang="0">
                  <a:pos x="8867" y="31"/>
                </a:cxn>
                <a:cxn ang="0">
                  <a:pos x="9072" y="1179"/>
                </a:cxn>
                <a:cxn ang="0">
                  <a:pos x="9072" y="1179"/>
                </a:cxn>
                <a:cxn ang="0">
                  <a:pos x="9130" y="2446"/>
                </a:cxn>
                <a:cxn ang="0">
                  <a:pos x="9100" y="1490"/>
                </a:cxn>
                <a:cxn ang="0">
                  <a:pos x="10455" y="1000"/>
                </a:cxn>
                <a:cxn ang="0">
                  <a:pos x="10862" y="2990"/>
                </a:cxn>
                <a:cxn ang="0">
                  <a:pos x="10862" y="2990"/>
                </a:cxn>
                <a:cxn ang="0">
                  <a:pos x="11124" y="4319"/>
                </a:cxn>
              </a:cxnLst>
              <a:rect l="0" t="0" r="r" b="b"/>
              <a:pathLst>
                <a:path w="11133" h="6819">
                  <a:moveTo>
                    <a:pt x="533" y="5974"/>
                  </a:moveTo>
                  <a:lnTo>
                    <a:pt x="532" y="5965"/>
                  </a:lnTo>
                  <a:lnTo>
                    <a:pt x="328" y="5992"/>
                  </a:lnTo>
                  <a:lnTo>
                    <a:pt x="0" y="6816"/>
                  </a:lnTo>
                  <a:lnTo>
                    <a:pt x="9" y="6819"/>
                  </a:lnTo>
                  <a:lnTo>
                    <a:pt x="335" y="6000"/>
                  </a:lnTo>
                  <a:lnTo>
                    <a:pt x="533" y="5974"/>
                  </a:lnTo>
                  <a:close/>
                  <a:moveTo>
                    <a:pt x="731" y="5964"/>
                  </a:moveTo>
                  <a:lnTo>
                    <a:pt x="717" y="5967"/>
                  </a:lnTo>
                  <a:lnTo>
                    <a:pt x="717" y="5976"/>
                  </a:lnTo>
                  <a:lnTo>
                    <a:pt x="430" y="6784"/>
                  </a:lnTo>
                  <a:lnTo>
                    <a:pt x="301" y="6795"/>
                  </a:lnTo>
                  <a:lnTo>
                    <a:pt x="601" y="6001"/>
                  </a:lnTo>
                  <a:lnTo>
                    <a:pt x="717" y="5976"/>
                  </a:lnTo>
                  <a:lnTo>
                    <a:pt x="717" y="5967"/>
                  </a:lnTo>
                  <a:lnTo>
                    <a:pt x="594" y="5993"/>
                  </a:lnTo>
                  <a:lnTo>
                    <a:pt x="287" y="6806"/>
                  </a:lnTo>
                  <a:lnTo>
                    <a:pt x="407" y="6795"/>
                  </a:lnTo>
                  <a:lnTo>
                    <a:pt x="436" y="6793"/>
                  </a:lnTo>
                  <a:lnTo>
                    <a:pt x="727" y="5976"/>
                  </a:lnTo>
                  <a:lnTo>
                    <a:pt x="731" y="5964"/>
                  </a:lnTo>
                  <a:close/>
                  <a:moveTo>
                    <a:pt x="1157" y="4666"/>
                  </a:moveTo>
                  <a:lnTo>
                    <a:pt x="1142" y="4671"/>
                  </a:lnTo>
                  <a:lnTo>
                    <a:pt x="1142" y="4680"/>
                  </a:lnTo>
                  <a:lnTo>
                    <a:pt x="883" y="5427"/>
                  </a:lnTo>
                  <a:lnTo>
                    <a:pt x="755" y="5458"/>
                  </a:lnTo>
                  <a:lnTo>
                    <a:pt x="1031" y="4716"/>
                  </a:lnTo>
                  <a:lnTo>
                    <a:pt x="1142" y="4680"/>
                  </a:lnTo>
                  <a:lnTo>
                    <a:pt x="1142" y="4671"/>
                  </a:lnTo>
                  <a:lnTo>
                    <a:pt x="1024" y="4709"/>
                  </a:lnTo>
                  <a:lnTo>
                    <a:pt x="995" y="4785"/>
                  </a:lnTo>
                  <a:lnTo>
                    <a:pt x="740" y="5471"/>
                  </a:lnTo>
                  <a:lnTo>
                    <a:pt x="793" y="5458"/>
                  </a:lnTo>
                  <a:lnTo>
                    <a:pt x="890" y="5434"/>
                  </a:lnTo>
                  <a:lnTo>
                    <a:pt x="1152" y="4680"/>
                  </a:lnTo>
                  <a:lnTo>
                    <a:pt x="1157" y="4666"/>
                  </a:lnTo>
                  <a:close/>
                  <a:moveTo>
                    <a:pt x="1397" y="4588"/>
                  </a:moveTo>
                  <a:lnTo>
                    <a:pt x="1383" y="4593"/>
                  </a:lnTo>
                  <a:lnTo>
                    <a:pt x="1383" y="4602"/>
                  </a:lnTo>
                  <a:lnTo>
                    <a:pt x="1135" y="5365"/>
                  </a:lnTo>
                  <a:lnTo>
                    <a:pt x="1006" y="5396"/>
                  </a:lnTo>
                  <a:lnTo>
                    <a:pt x="1271" y="4639"/>
                  </a:lnTo>
                  <a:lnTo>
                    <a:pt x="1383" y="4602"/>
                  </a:lnTo>
                  <a:lnTo>
                    <a:pt x="1383" y="4593"/>
                  </a:lnTo>
                  <a:lnTo>
                    <a:pt x="1264" y="4631"/>
                  </a:lnTo>
                  <a:lnTo>
                    <a:pt x="992" y="5409"/>
                  </a:lnTo>
                  <a:lnTo>
                    <a:pt x="1045" y="5396"/>
                  </a:lnTo>
                  <a:lnTo>
                    <a:pt x="1142" y="5372"/>
                  </a:lnTo>
                  <a:lnTo>
                    <a:pt x="1392" y="4602"/>
                  </a:lnTo>
                  <a:lnTo>
                    <a:pt x="1397" y="4588"/>
                  </a:lnTo>
                  <a:close/>
                  <a:moveTo>
                    <a:pt x="1482" y="5814"/>
                  </a:moveTo>
                  <a:lnTo>
                    <a:pt x="1468" y="5818"/>
                  </a:lnTo>
                  <a:lnTo>
                    <a:pt x="1468" y="5827"/>
                  </a:lnTo>
                  <a:lnTo>
                    <a:pt x="1157" y="6784"/>
                  </a:lnTo>
                  <a:lnTo>
                    <a:pt x="995" y="6795"/>
                  </a:lnTo>
                  <a:lnTo>
                    <a:pt x="1308" y="5866"/>
                  </a:lnTo>
                  <a:lnTo>
                    <a:pt x="1468" y="5827"/>
                  </a:lnTo>
                  <a:lnTo>
                    <a:pt x="1468" y="5818"/>
                  </a:lnTo>
                  <a:lnTo>
                    <a:pt x="1301" y="5859"/>
                  </a:lnTo>
                  <a:lnTo>
                    <a:pt x="982" y="6805"/>
                  </a:lnTo>
                  <a:lnTo>
                    <a:pt x="1126" y="6795"/>
                  </a:lnTo>
                  <a:lnTo>
                    <a:pt x="1164" y="6793"/>
                  </a:lnTo>
                  <a:lnTo>
                    <a:pt x="1478" y="5827"/>
                  </a:lnTo>
                  <a:lnTo>
                    <a:pt x="1482" y="5814"/>
                  </a:lnTo>
                  <a:close/>
                  <a:moveTo>
                    <a:pt x="1530" y="3509"/>
                  </a:moveTo>
                  <a:lnTo>
                    <a:pt x="1514" y="3517"/>
                  </a:lnTo>
                  <a:lnTo>
                    <a:pt x="1514" y="3527"/>
                  </a:lnTo>
                  <a:lnTo>
                    <a:pt x="1271" y="4216"/>
                  </a:lnTo>
                  <a:lnTo>
                    <a:pt x="1172" y="4259"/>
                  </a:lnTo>
                  <a:lnTo>
                    <a:pt x="1424" y="3569"/>
                  </a:lnTo>
                  <a:lnTo>
                    <a:pt x="1514" y="3527"/>
                  </a:lnTo>
                  <a:lnTo>
                    <a:pt x="1514" y="3517"/>
                  </a:lnTo>
                  <a:lnTo>
                    <a:pt x="1417" y="3562"/>
                  </a:lnTo>
                  <a:lnTo>
                    <a:pt x="1156" y="4275"/>
                  </a:lnTo>
                  <a:lnTo>
                    <a:pt x="1195" y="4259"/>
                  </a:lnTo>
                  <a:lnTo>
                    <a:pt x="1278" y="4223"/>
                  </a:lnTo>
                  <a:lnTo>
                    <a:pt x="1390" y="3906"/>
                  </a:lnTo>
                  <a:lnTo>
                    <a:pt x="1524" y="3527"/>
                  </a:lnTo>
                  <a:lnTo>
                    <a:pt x="1530" y="3509"/>
                  </a:lnTo>
                  <a:close/>
                  <a:moveTo>
                    <a:pt x="1728" y="3417"/>
                  </a:moveTo>
                  <a:lnTo>
                    <a:pt x="1713" y="3424"/>
                  </a:lnTo>
                  <a:lnTo>
                    <a:pt x="1713" y="3434"/>
                  </a:lnTo>
                  <a:lnTo>
                    <a:pt x="1494" y="4121"/>
                  </a:lnTo>
                  <a:lnTo>
                    <a:pt x="1395" y="4163"/>
                  </a:lnTo>
                  <a:lnTo>
                    <a:pt x="1623" y="3476"/>
                  </a:lnTo>
                  <a:lnTo>
                    <a:pt x="1713" y="3434"/>
                  </a:lnTo>
                  <a:lnTo>
                    <a:pt x="1713" y="3424"/>
                  </a:lnTo>
                  <a:lnTo>
                    <a:pt x="1615" y="3469"/>
                  </a:lnTo>
                  <a:lnTo>
                    <a:pt x="1380" y="4179"/>
                  </a:lnTo>
                  <a:lnTo>
                    <a:pt x="1418" y="4163"/>
                  </a:lnTo>
                  <a:lnTo>
                    <a:pt x="1501" y="4127"/>
                  </a:lnTo>
                  <a:lnTo>
                    <a:pt x="1552" y="3969"/>
                  </a:lnTo>
                  <a:lnTo>
                    <a:pt x="1722" y="3434"/>
                  </a:lnTo>
                  <a:lnTo>
                    <a:pt x="1728" y="3417"/>
                  </a:lnTo>
                  <a:close/>
                  <a:moveTo>
                    <a:pt x="1796" y="4459"/>
                  </a:moveTo>
                  <a:lnTo>
                    <a:pt x="1783" y="4464"/>
                  </a:lnTo>
                  <a:lnTo>
                    <a:pt x="1783" y="4473"/>
                  </a:lnTo>
                  <a:lnTo>
                    <a:pt x="1559" y="5260"/>
                  </a:lnTo>
                  <a:lnTo>
                    <a:pt x="1430" y="5292"/>
                  </a:lnTo>
                  <a:lnTo>
                    <a:pt x="1671" y="4509"/>
                  </a:lnTo>
                  <a:lnTo>
                    <a:pt x="1783" y="4473"/>
                  </a:lnTo>
                  <a:lnTo>
                    <a:pt x="1783" y="4464"/>
                  </a:lnTo>
                  <a:lnTo>
                    <a:pt x="1663" y="4502"/>
                  </a:lnTo>
                  <a:lnTo>
                    <a:pt x="1417" y="5305"/>
                  </a:lnTo>
                  <a:lnTo>
                    <a:pt x="1468" y="5292"/>
                  </a:lnTo>
                  <a:lnTo>
                    <a:pt x="1566" y="5268"/>
                  </a:lnTo>
                  <a:lnTo>
                    <a:pt x="1792" y="4473"/>
                  </a:lnTo>
                  <a:lnTo>
                    <a:pt x="1796" y="4459"/>
                  </a:lnTo>
                  <a:close/>
                  <a:moveTo>
                    <a:pt x="2045" y="3268"/>
                  </a:moveTo>
                  <a:lnTo>
                    <a:pt x="2031" y="3275"/>
                  </a:lnTo>
                  <a:lnTo>
                    <a:pt x="2031" y="3285"/>
                  </a:lnTo>
                  <a:lnTo>
                    <a:pt x="1816" y="3983"/>
                  </a:lnTo>
                  <a:lnTo>
                    <a:pt x="1712" y="4027"/>
                  </a:lnTo>
                  <a:lnTo>
                    <a:pt x="1944" y="3326"/>
                  </a:lnTo>
                  <a:lnTo>
                    <a:pt x="2031" y="3285"/>
                  </a:lnTo>
                  <a:lnTo>
                    <a:pt x="2031" y="3275"/>
                  </a:lnTo>
                  <a:lnTo>
                    <a:pt x="1936" y="3319"/>
                  </a:lnTo>
                  <a:lnTo>
                    <a:pt x="1697" y="4044"/>
                  </a:lnTo>
                  <a:lnTo>
                    <a:pt x="1735" y="4027"/>
                  </a:lnTo>
                  <a:lnTo>
                    <a:pt x="1823" y="3989"/>
                  </a:lnTo>
                  <a:lnTo>
                    <a:pt x="2040" y="3285"/>
                  </a:lnTo>
                  <a:lnTo>
                    <a:pt x="2045" y="3268"/>
                  </a:lnTo>
                  <a:close/>
                  <a:moveTo>
                    <a:pt x="2055" y="4375"/>
                  </a:moveTo>
                  <a:lnTo>
                    <a:pt x="2042" y="4380"/>
                  </a:lnTo>
                  <a:lnTo>
                    <a:pt x="2042" y="4389"/>
                  </a:lnTo>
                  <a:lnTo>
                    <a:pt x="1818" y="5196"/>
                  </a:lnTo>
                  <a:lnTo>
                    <a:pt x="1690" y="5228"/>
                  </a:lnTo>
                  <a:lnTo>
                    <a:pt x="1930" y="4426"/>
                  </a:lnTo>
                  <a:lnTo>
                    <a:pt x="2042" y="4389"/>
                  </a:lnTo>
                  <a:lnTo>
                    <a:pt x="2042" y="4380"/>
                  </a:lnTo>
                  <a:lnTo>
                    <a:pt x="1923" y="4418"/>
                  </a:lnTo>
                  <a:lnTo>
                    <a:pt x="1900" y="4493"/>
                  </a:lnTo>
                  <a:lnTo>
                    <a:pt x="1676" y="5241"/>
                  </a:lnTo>
                  <a:lnTo>
                    <a:pt x="1728" y="5228"/>
                  </a:lnTo>
                  <a:lnTo>
                    <a:pt x="1826" y="5204"/>
                  </a:lnTo>
                  <a:lnTo>
                    <a:pt x="2051" y="4389"/>
                  </a:lnTo>
                  <a:lnTo>
                    <a:pt x="2055" y="4375"/>
                  </a:lnTo>
                  <a:close/>
                  <a:moveTo>
                    <a:pt x="2246" y="3175"/>
                  </a:moveTo>
                  <a:lnTo>
                    <a:pt x="2231" y="3182"/>
                  </a:lnTo>
                  <a:lnTo>
                    <a:pt x="2231" y="3192"/>
                  </a:lnTo>
                  <a:lnTo>
                    <a:pt x="2020" y="3895"/>
                  </a:lnTo>
                  <a:lnTo>
                    <a:pt x="1912" y="3941"/>
                  </a:lnTo>
                  <a:lnTo>
                    <a:pt x="2119" y="3244"/>
                  </a:lnTo>
                  <a:lnTo>
                    <a:pt x="2231" y="3192"/>
                  </a:lnTo>
                  <a:lnTo>
                    <a:pt x="2231" y="3182"/>
                  </a:lnTo>
                  <a:lnTo>
                    <a:pt x="2112" y="3237"/>
                  </a:lnTo>
                  <a:lnTo>
                    <a:pt x="2064" y="3397"/>
                  </a:lnTo>
                  <a:lnTo>
                    <a:pt x="1898" y="3957"/>
                  </a:lnTo>
                  <a:lnTo>
                    <a:pt x="1935" y="3941"/>
                  </a:lnTo>
                  <a:lnTo>
                    <a:pt x="2028" y="3902"/>
                  </a:lnTo>
                  <a:lnTo>
                    <a:pt x="2241" y="3192"/>
                  </a:lnTo>
                  <a:lnTo>
                    <a:pt x="2246" y="3175"/>
                  </a:lnTo>
                  <a:close/>
                  <a:moveTo>
                    <a:pt x="7480" y="3627"/>
                  </a:moveTo>
                  <a:lnTo>
                    <a:pt x="7471" y="3627"/>
                  </a:lnTo>
                  <a:lnTo>
                    <a:pt x="7471" y="4599"/>
                  </a:lnTo>
                  <a:lnTo>
                    <a:pt x="7480" y="4599"/>
                  </a:lnTo>
                  <a:lnTo>
                    <a:pt x="7480" y="3627"/>
                  </a:lnTo>
                  <a:close/>
                  <a:moveTo>
                    <a:pt x="7480" y="2098"/>
                  </a:moveTo>
                  <a:lnTo>
                    <a:pt x="7471" y="2098"/>
                  </a:lnTo>
                  <a:lnTo>
                    <a:pt x="7471" y="2945"/>
                  </a:lnTo>
                  <a:lnTo>
                    <a:pt x="7480" y="2945"/>
                  </a:lnTo>
                  <a:lnTo>
                    <a:pt x="7480" y="2098"/>
                  </a:lnTo>
                  <a:close/>
                  <a:moveTo>
                    <a:pt x="7898" y="1643"/>
                  </a:moveTo>
                  <a:lnTo>
                    <a:pt x="7862" y="531"/>
                  </a:lnTo>
                  <a:lnTo>
                    <a:pt x="7853" y="532"/>
                  </a:lnTo>
                  <a:lnTo>
                    <a:pt x="7889" y="1643"/>
                  </a:lnTo>
                  <a:lnTo>
                    <a:pt x="7898" y="1643"/>
                  </a:lnTo>
                  <a:close/>
                  <a:moveTo>
                    <a:pt x="7936" y="2804"/>
                  </a:moveTo>
                  <a:lnTo>
                    <a:pt x="7908" y="1939"/>
                  </a:lnTo>
                  <a:lnTo>
                    <a:pt x="7899" y="1939"/>
                  </a:lnTo>
                  <a:lnTo>
                    <a:pt x="7927" y="2804"/>
                  </a:lnTo>
                  <a:lnTo>
                    <a:pt x="7936" y="2804"/>
                  </a:lnTo>
                  <a:close/>
                  <a:moveTo>
                    <a:pt x="7970" y="1614"/>
                  </a:moveTo>
                  <a:lnTo>
                    <a:pt x="7929" y="498"/>
                  </a:lnTo>
                  <a:lnTo>
                    <a:pt x="7920" y="499"/>
                  </a:lnTo>
                  <a:lnTo>
                    <a:pt x="7961" y="1614"/>
                  </a:lnTo>
                  <a:lnTo>
                    <a:pt x="7970" y="1614"/>
                  </a:lnTo>
                  <a:close/>
                  <a:moveTo>
                    <a:pt x="8013" y="2784"/>
                  </a:moveTo>
                  <a:lnTo>
                    <a:pt x="7981" y="1913"/>
                  </a:lnTo>
                  <a:lnTo>
                    <a:pt x="7972" y="1913"/>
                  </a:lnTo>
                  <a:lnTo>
                    <a:pt x="8003" y="2784"/>
                  </a:lnTo>
                  <a:lnTo>
                    <a:pt x="8013" y="2784"/>
                  </a:lnTo>
                  <a:close/>
                  <a:moveTo>
                    <a:pt x="8416" y="1438"/>
                  </a:moveTo>
                  <a:lnTo>
                    <a:pt x="8332" y="300"/>
                  </a:lnTo>
                  <a:lnTo>
                    <a:pt x="8323" y="301"/>
                  </a:lnTo>
                  <a:lnTo>
                    <a:pt x="8407" y="1438"/>
                  </a:lnTo>
                  <a:lnTo>
                    <a:pt x="8416" y="1438"/>
                  </a:lnTo>
                  <a:close/>
                  <a:moveTo>
                    <a:pt x="8497" y="1407"/>
                  </a:moveTo>
                  <a:lnTo>
                    <a:pt x="8404" y="261"/>
                  </a:lnTo>
                  <a:lnTo>
                    <a:pt x="8394" y="261"/>
                  </a:lnTo>
                  <a:lnTo>
                    <a:pt x="8488" y="1407"/>
                  </a:lnTo>
                  <a:lnTo>
                    <a:pt x="8497" y="1407"/>
                  </a:lnTo>
                  <a:close/>
                  <a:moveTo>
                    <a:pt x="8504" y="2635"/>
                  </a:moveTo>
                  <a:lnTo>
                    <a:pt x="8438" y="1740"/>
                  </a:lnTo>
                  <a:lnTo>
                    <a:pt x="8429" y="1740"/>
                  </a:lnTo>
                  <a:lnTo>
                    <a:pt x="8495" y="2635"/>
                  </a:lnTo>
                  <a:lnTo>
                    <a:pt x="8504" y="2635"/>
                  </a:lnTo>
                  <a:close/>
                  <a:moveTo>
                    <a:pt x="8595" y="2609"/>
                  </a:moveTo>
                  <a:lnTo>
                    <a:pt x="8522" y="1709"/>
                  </a:lnTo>
                  <a:lnTo>
                    <a:pt x="8513" y="1710"/>
                  </a:lnTo>
                  <a:lnTo>
                    <a:pt x="8586" y="2609"/>
                  </a:lnTo>
                  <a:lnTo>
                    <a:pt x="8595" y="2609"/>
                  </a:lnTo>
                  <a:close/>
                  <a:moveTo>
                    <a:pt x="9000" y="1208"/>
                  </a:moveTo>
                  <a:lnTo>
                    <a:pt x="8867" y="31"/>
                  </a:lnTo>
                  <a:lnTo>
                    <a:pt x="8858" y="32"/>
                  </a:lnTo>
                  <a:lnTo>
                    <a:pt x="8991" y="1209"/>
                  </a:lnTo>
                  <a:lnTo>
                    <a:pt x="9000" y="1208"/>
                  </a:lnTo>
                  <a:close/>
                  <a:moveTo>
                    <a:pt x="9072" y="1179"/>
                  </a:moveTo>
                  <a:lnTo>
                    <a:pt x="8930" y="0"/>
                  </a:lnTo>
                  <a:lnTo>
                    <a:pt x="8921" y="1"/>
                  </a:lnTo>
                  <a:lnTo>
                    <a:pt x="9063" y="1180"/>
                  </a:lnTo>
                  <a:lnTo>
                    <a:pt x="9072" y="1179"/>
                  </a:lnTo>
                  <a:close/>
                  <a:moveTo>
                    <a:pt x="9139" y="2445"/>
                  </a:moveTo>
                  <a:lnTo>
                    <a:pt x="9035" y="1518"/>
                  </a:lnTo>
                  <a:lnTo>
                    <a:pt x="9026" y="1519"/>
                  </a:lnTo>
                  <a:lnTo>
                    <a:pt x="9130" y="2446"/>
                  </a:lnTo>
                  <a:lnTo>
                    <a:pt x="9139" y="2445"/>
                  </a:lnTo>
                  <a:close/>
                  <a:moveTo>
                    <a:pt x="9221" y="2419"/>
                  </a:moveTo>
                  <a:lnTo>
                    <a:pt x="9109" y="1489"/>
                  </a:lnTo>
                  <a:lnTo>
                    <a:pt x="9100" y="1490"/>
                  </a:lnTo>
                  <a:lnTo>
                    <a:pt x="9212" y="2420"/>
                  </a:lnTo>
                  <a:lnTo>
                    <a:pt x="9221" y="2419"/>
                  </a:lnTo>
                  <a:close/>
                  <a:moveTo>
                    <a:pt x="10610" y="1760"/>
                  </a:moveTo>
                  <a:lnTo>
                    <a:pt x="10455" y="1000"/>
                  </a:lnTo>
                  <a:lnTo>
                    <a:pt x="10446" y="1002"/>
                  </a:lnTo>
                  <a:lnTo>
                    <a:pt x="10601" y="1762"/>
                  </a:lnTo>
                  <a:lnTo>
                    <a:pt x="10610" y="1760"/>
                  </a:lnTo>
                  <a:close/>
                  <a:moveTo>
                    <a:pt x="10862" y="2990"/>
                  </a:moveTo>
                  <a:lnTo>
                    <a:pt x="10702" y="2207"/>
                  </a:lnTo>
                  <a:lnTo>
                    <a:pt x="10693" y="2208"/>
                  </a:lnTo>
                  <a:lnTo>
                    <a:pt x="10853" y="2992"/>
                  </a:lnTo>
                  <a:lnTo>
                    <a:pt x="10862" y="2990"/>
                  </a:lnTo>
                  <a:close/>
                  <a:moveTo>
                    <a:pt x="11132" y="4318"/>
                  </a:moveTo>
                  <a:lnTo>
                    <a:pt x="11004" y="3690"/>
                  </a:lnTo>
                  <a:lnTo>
                    <a:pt x="10995" y="3691"/>
                  </a:lnTo>
                  <a:lnTo>
                    <a:pt x="11124" y="4319"/>
                  </a:lnTo>
                  <a:lnTo>
                    <a:pt x="11132" y="4318"/>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a:t>
            </a:r>
            <a:r>
              <a:rPr lang="en-US" sz="1100" b="1" dirty="0">
                <a:solidFill>
                  <a:srgbClr val="0070C0"/>
                </a:solidFill>
                <a:latin typeface="Georgia" pitchFamily="18" charset="0"/>
              </a:rPr>
              <a:t> </a:t>
            </a:r>
            <a:r>
              <a:rPr lang="ro-RO" sz="1100" b="1" dirty="0">
                <a:solidFill>
                  <a:srgbClr val="0070C0"/>
                </a:solidFill>
                <a:latin typeface="Georgia" pitchFamily="18" charset="0"/>
              </a:rPr>
              <a:t>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3" name="Subtitlu 2"/>
          <p:cNvSpPr>
            <a:spLocks noGrp="1"/>
          </p:cNvSpPr>
          <p:nvPr>
            <p:ph type="subTitle" idx="1"/>
          </p:nvPr>
        </p:nvSpPr>
        <p:spPr>
          <a:xfrm>
            <a:off x="638501" y="1081972"/>
            <a:ext cx="8005465" cy="3775794"/>
          </a:xfrm>
        </p:spPr>
        <p:txBody>
          <a:bodyPr>
            <a:noAutofit/>
          </a:bodyPr>
          <a:lstStyle/>
          <a:p>
            <a:pPr marL="342900" indent="-342900" algn="l"/>
            <a:r>
              <a:rPr lang="ro-RO" sz="1400" b="1" i="1" dirty="0">
                <a:solidFill>
                  <a:schemeClr val="tx2">
                    <a:lumMod val="60000"/>
                    <a:lumOff val="40000"/>
                  </a:schemeClr>
                </a:solidFill>
                <a:latin typeface="Times New Roman" pitchFamily="18" charset="0"/>
                <a:cs typeface="Times New Roman" pitchFamily="18" charset="0"/>
              </a:rPr>
              <a:t>Gestionarea resurselor umane </a:t>
            </a:r>
          </a:p>
          <a:p>
            <a:pPr algn="just">
              <a:defRPr/>
            </a:pPr>
            <a:endParaRPr lang="ro-RO" sz="1200" b="1" i="1" dirty="0">
              <a:solidFill>
                <a:srgbClr val="3716FC"/>
              </a:solidFill>
              <a:latin typeface="Times New Roman" pitchFamily="18" charset="0"/>
              <a:cs typeface="Times New Roman" pitchFamily="18" charset="0"/>
            </a:endParaRPr>
          </a:p>
          <a:p>
            <a:pPr algn="just">
              <a:spcBef>
                <a:spcPts val="0"/>
              </a:spcBef>
              <a:tabLst>
                <a:tab pos="723900" algn="l"/>
              </a:tabLst>
              <a:defRPr/>
            </a:pPr>
            <a:r>
              <a:rPr lang="ro-RO" sz="1200" dirty="0" smtClean="0">
                <a:solidFill>
                  <a:schemeClr val="tx1"/>
                </a:solidFill>
                <a:latin typeface="Tahoma" pitchFamily="34" charset="0"/>
                <a:ea typeface="Tahoma" pitchFamily="34" charset="0"/>
                <a:cs typeface="Tahoma" pitchFamily="34" charset="0"/>
              </a:rPr>
              <a:t>În </a:t>
            </a:r>
            <a:r>
              <a:rPr lang="ro-RO" sz="1200" dirty="0">
                <a:solidFill>
                  <a:schemeClr val="tx1"/>
                </a:solidFill>
                <a:latin typeface="Tahoma" pitchFamily="34" charset="0"/>
                <a:ea typeface="Tahoma" pitchFamily="34" charset="0"/>
                <a:cs typeface="Tahoma" pitchFamily="34" charset="0"/>
              </a:rPr>
              <a:t>exercitarea atribuţiilor sale, prefectul coordonează activitatea  </a:t>
            </a:r>
            <a:r>
              <a:rPr lang="ro-RO" sz="1200" dirty="0" smtClean="0">
                <a:solidFill>
                  <a:schemeClr val="tx1"/>
                </a:solidFill>
                <a:latin typeface="Tahoma" pitchFamily="34" charset="0"/>
                <a:ea typeface="Tahoma" pitchFamily="34" charset="0"/>
                <a:cs typeface="Tahoma" pitchFamily="34" charset="0"/>
              </a:rPr>
              <a:t>subprefecților, a secretarului general </a:t>
            </a:r>
            <a:r>
              <a:rPr lang="ro-RO" sz="1200" dirty="0">
                <a:solidFill>
                  <a:schemeClr val="tx1"/>
                </a:solidFill>
                <a:latin typeface="Tahoma" pitchFamily="34" charset="0"/>
                <a:ea typeface="Tahoma" pitchFamily="34" charset="0"/>
                <a:cs typeface="Tahoma" pitchFamily="34" charset="0"/>
              </a:rPr>
              <a:t>și </a:t>
            </a:r>
            <a:r>
              <a:rPr lang="ro-RO" sz="1200" dirty="0" smtClean="0">
                <a:solidFill>
                  <a:schemeClr val="tx1"/>
                </a:solidFill>
                <a:latin typeface="Tahoma" pitchFamily="34" charset="0"/>
                <a:ea typeface="Tahoma" pitchFamily="34" charset="0"/>
                <a:cs typeface="Tahoma" pitchFamily="34" charset="0"/>
              </a:rPr>
              <a:t>a </a:t>
            </a:r>
            <a:r>
              <a:rPr lang="ro-RO" sz="1200" dirty="0">
                <a:solidFill>
                  <a:schemeClr val="tx1"/>
                </a:solidFill>
                <a:latin typeface="Tahoma" pitchFamily="34" charset="0"/>
                <a:ea typeface="Tahoma" pitchFamily="34" charset="0"/>
                <a:cs typeface="Tahoma" pitchFamily="34" charset="0"/>
              </a:rPr>
              <a:t>aparatului de </a:t>
            </a:r>
            <a:r>
              <a:rPr lang="ro-RO" sz="1200" dirty="0" smtClean="0">
                <a:solidFill>
                  <a:schemeClr val="tx1"/>
                </a:solidFill>
                <a:latin typeface="Tahoma" pitchFamily="34" charset="0"/>
                <a:ea typeface="Tahoma" pitchFamily="34" charset="0"/>
                <a:cs typeface="Tahoma" pitchFamily="34" charset="0"/>
              </a:rPr>
              <a:t>specialitate, care </a:t>
            </a:r>
            <a:r>
              <a:rPr lang="ro-RO" sz="1200" dirty="0">
                <a:solidFill>
                  <a:schemeClr val="tx1"/>
                </a:solidFill>
                <a:latin typeface="Tahoma" pitchFamily="34" charset="0"/>
                <a:ea typeface="Tahoma" pitchFamily="34" charset="0"/>
                <a:cs typeface="Tahoma" pitchFamily="34" charset="0"/>
              </a:rPr>
              <a:t>are următoarea structură:</a:t>
            </a:r>
          </a:p>
          <a:p>
            <a:pPr marL="355600" indent="-355600" algn="just">
              <a:spcBef>
                <a:spcPts val="0"/>
              </a:spcBef>
              <a:tabLst>
                <a:tab pos="723900" algn="l"/>
              </a:tabLst>
              <a:defRPr/>
            </a:pPr>
            <a:endParaRPr lang="en-US" sz="800" dirty="0">
              <a:solidFill>
                <a:schemeClr val="tx1"/>
              </a:solidFill>
              <a:latin typeface="Tahoma" pitchFamily="34" charset="0"/>
              <a:ea typeface="Tahoma" pitchFamily="34" charset="0"/>
              <a:cs typeface="Tahoma" pitchFamily="34" charset="0"/>
            </a:endParaRPr>
          </a:p>
          <a:p>
            <a:pPr marL="355600" indent="-355600" algn="just">
              <a:spcBef>
                <a:spcPts val="0"/>
              </a:spcBef>
              <a:buFont typeface="Arial" pitchFamily="34" charset="0"/>
              <a:buChar char="•"/>
              <a:tabLst>
                <a:tab pos="723900" algn="l"/>
              </a:tabLst>
              <a:defRPr/>
            </a:pPr>
            <a:r>
              <a:rPr lang="ro-RO" sz="1200" dirty="0">
                <a:solidFill>
                  <a:schemeClr val="tx1"/>
                </a:solidFill>
                <a:latin typeface="Tahoma" pitchFamily="34" charset="0"/>
                <a:ea typeface="Tahoma" pitchFamily="34" charset="0"/>
                <a:cs typeface="Tahoma" pitchFamily="34" charset="0"/>
              </a:rPr>
              <a:t>Secretar General,</a:t>
            </a:r>
            <a:endParaRPr lang="en-US" sz="1200" dirty="0">
              <a:solidFill>
                <a:schemeClr val="tx1"/>
              </a:solidFill>
              <a:latin typeface="Tahoma" pitchFamily="34" charset="0"/>
              <a:ea typeface="Tahoma" pitchFamily="34" charset="0"/>
              <a:cs typeface="Tahoma" pitchFamily="34" charset="0"/>
            </a:endParaRPr>
          </a:p>
          <a:p>
            <a:pPr marL="355600" indent="-355600" algn="just">
              <a:spcBef>
                <a:spcPts val="0"/>
              </a:spcBef>
              <a:buFont typeface="Arial" pitchFamily="34" charset="0"/>
              <a:buChar char="•"/>
              <a:tabLst>
                <a:tab pos="723900" algn="l"/>
              </a:tabLst>
              <a:defRPr/>
            </a:pPr>
            <a:r>
              <a:rPr lang="pt-BR" sz="1200" dirty="0" smtClean="0">
                <a:solidFill>
                  <a:schemeClr val="tx1"/>
                </a:solidFill>
                <a:latin typeface="Tahoma" pitchFamily="34" charset="0"/>
                <a:ea typeface="Tahoma" pitchFamily="34" charset="0"/>
                <a:cs typeface="Tahoma" pitchFamily="34" charset="0"/>
              </a:rPr>
              <a:t>Cancelaria </a:t>
            </a:r>
            <a:r>
              <a:rPr lang="pt-BR" sz="1200" dirty="0">
                <a:solidFill>
                  <a:schemeClr val="tx1"/>
                </a:solidFill>
                <a:latin typeface="Tahoma" pitchFamily="34" charset="0"/>
                <a:ea typeface="Tahoma" pitchFamily="34" charset="0"/>
                <a:cs typeface="Tahoma" pitchFamily="34" charset="0"/>
              </a:rPr>
              <a:t>Prefectului,</a:t>
            </a:r>
            <a:endParaRPr lang="en-US" sz="1200" dirty="0">
              <a:solidFill>
                <a:schemeClr val="tx1"/>
              </a:solidFill>
              <a:latin typeface="Tahoma" pitchFamily="34" charset="0"/>
              <a:ea typeface="Tahoma" pitchFamily="34" charset="0"/>
              <a:cs typeface="Tahoma" pitchFamily="34" charset="0"/>
            </a:endParaRPr>
          </a:p>
          <a:p>
            <a:pPr marL="355600" indent="-355600" algn="just">
              <a:spcBef>
                <a:spcPts val="0"/>
              </a:spcBef>
              <a:buFont typeface="Arial" pitchFamily="34" charset="0"/>
              <a:buChar char="•"/>
              <a:tabLst>
                <a:tab pos="723900" algn="l"/>
              </a:tabLst>
              <a:defRPr/>
            </a:pPr>
            <a:r>
              <a:rPr lang="pt-BR" sz="1200" dirty="0">
                <a:solidFill>
                  <a:schemeClr val="tx1"/>
                </a:solidFill>
                <a:latin typeface="Tahoma" pitchFamily="34" charset="0"/>
                <a:ea typeface="Tahoma" pitchFamily="34" charset="0"/>
                <a:cs typeface="Tahoma" pitchFamily="34" charset="0"/>
              </a:rPr>
              <a:t>Corpul de Control al Prefectului</a:t>
            </a:r>
            <a:r>
              <a:rPr lang="pt-BR" sz="1200" dirty="0" smtClean="0">
                <a:solidFill>
                  <a:schemeClr val="tx1"/>
                </a:solidFill>
                <a:latin typeface="Tahoma" pitchFamily="34" charset="0"/>
                <a:ea typeface="Tahoma" pitchFamily="34" charset="0"/>
                <a:cs typeface="Tahoma" pitchFamily="34" charset="0"/>
              </a:rPr>
              <a:t>,</a:t>
            </a:r>
            <a:endParaRPr lang="ro-RO" sz="1200" dirty="0" smtClean="0">
              <a:solidFill>
                <a:schemeClr val="tx1"/>
              </a:solidFill>
              <a:latin typeface="Tahoma" pitchFamily="34" charset="0"/>
              <a:ea typeface="Tahoma" pitchFamily="34" charset="0"/>
              <a:cs typeface="Tahoma" pitchFamily="34" charset="0"/>
            </a:endParaRPr>
          </a:p>
          <a:p>
            <a:pPr marL="355600" indent="-355600" algn="just">
              <a:spcBef>
                <a:spcPts val="0"/>
              </a:spcBef>
              <a:buFont typeface="Arial" pitchFamily="34" charset="0"/>
              <a:buChar char="•"/>
              <a:tabLst>
                <a:tab pos="723900" algn="l"/>
              </a:tabLst>
              <a:defRPr/>
            </a:pPr>
            <a:r>
              <a:rPr lang="ro-RO" sz="1200" dirty="0" smtClean="0">
                <a:solidFill>
                  <a:schemeClr val="tx1"/>
                </a:solidFill>
                <a:latin typeface="Tahoma" pitchFamily="34" charset="0"/>
                <a:ea typeface="Tahoma" pitchFamily="34" charset="0"/>
                <a:cs typeface="Tahoma" pitchFamily="34" charset="0"/>
              </a:rPr>
              <a:t>M</a:t>
            </a:r>
            <a:r>
              <a:rPr lang="en-US" sz="1200" dirty="0" err="1" smtClean="0">
                <a:solidFill>
                  <a:schemeClr val="tx1"/>
                </a:solidFill>
                <a:latin typeface="Tahoma" pitchFamily="34" charset="0"/>
                <a:ea typeface="Tahoma" pitchFamily="34" charset="0"/>
                <a:cs typeface="Tahoma" pitchFamily="34" charset="0"/>
              </a:rPr>
              <a:t>anager</a:t>
            </a:r>
            <a:r>
              <a:rPr lang="en-US" sz="1200" dirty="0" smtClean="0">
                <a:solidFill>
                  <a:schemeClr val="tx1"/>
                </a:solidFill>
                <a:latin typeface="Tahoma" pitchFamily="34" charset="0"/>
                <a:ea typeface="Tahoma" pitchFamily="34" charset="0"/>
                <a:cs typeface="Tahoma" pitchFamily="34" charset="0"/>
              </a:rPr>
              <a:t> </a:t>
            </a:r>
            <a:r>
              <a:rPr lang="en-US" sz="1200" dirty="0">
                <a:solidFill>
                  <a:schemeClr val="tx1"/>
                </a:solidFill>
                <a:latin typeface="Tahoma" pitchFamily="34" charset="0"/>
                <a:ea typeface="Tahoma" pitchFamily="34" charset="0"/>
                <a:cs typeface="Tahoma" pitchFamily="34" charset="0"/>
              </a:rPr>
              <a:t>Public</a:t>
            </a:r>
            <a:r>
              <a:rPr lang="en-US" sz="1200" dirty="0" smtClean="0">
                <a:solidFill>
                  <a:schemeClr val="tx1"/>
                </a:solidFill>
                <a:latin typeface="Tahoma" pitchFamily="34" charset="0"/>
                <a:ea typeface="Tahoma" pitchFamily="34" charset="0"/>
                <a:cs typeface="Tahoma" pitchFamily="34" charset="0"/>
              </a:rPr>
              <a:t>,</a:t>
            </a:r>
            <a:endParaRPr lang="ro-RO" sz="1200" dirty="0" smtClean="0">
              <a:solidFill>
                <a:schemeClr val="tx1"/>
              </a:solidFill>
              <a:latin typeface="Tahoma" pitchFamily="34" charset="0"/>
              <a:ea typeface="Tahoma" pitchFamily="34" charset="0"/>
              <a:cs typeface="Tahoma" pitchFamily="34" charset="0"/>
            </a:endParaRPr>
          </a:p>
          <a:p>
            <a:pPr marL="355600" indent="-355600" algn="just">
              <a:spcBef>
                <a:spcPts val="0"/>
              </a:spcBef>
              <a:buFont typeface="Arial" pitchFamily="34" charset="0"/>
              <a:buChar char="•"/>
              <a:tabLst>
                <a:tab pos="723900" algn="l"/>
              </a:tabLst>
              <a:defRPr/>
            </a:pPr>
            <a:r>
              <a:rPr lang="pt-BR" sz="1200" dirty="0">
                <a:solidFill>
                  <a:schemeClr val="tx1"/>
                </a:solidFill>
                <a:latin typeface="Tahoma" pitchFamily="34" charset="0"/>
                <a:ea typeface="Tahoma" pitchFamily="34" charset="0"/>
                <a:cs typeface="Tahoma" pitchFamily="34" charset="0"/>
              </a:rPr>
              <a:t>Structura de </a:t>
            </a:r>
            <a:r>
              <a:rPr lang="pt-BR" sz="1200" dirty="0" smtClean="0">
                <a:solidFill>
                  <a:schemeClr val="tx1"/>
                </a:solidFill>
                <a:latin typeface="Tahoma" pitchFamily="34" charset="0"/>
                <a:ea typeface="Tahoma" pitchFamily="34" charset="0"/>
                <a:cs typeface="Tahoma" pitchFamily="34" charset="0"/>
              </a:rPr>
              <a:t>securitate</a:t>
            </a:r>
            <a:r>
              <a:rPr lang="ro-RO" sz="1200" dirty="0" smtClean="0">
                <a:solidFill>
                  <a:schemeClr val="tx1"/>
                </a:solidFill>
                <a:latin typeface="Tahoma" pitchFamily="34" charset="0"/>
                <a:ea typeface="Tahoma" pitchFamily="34" charset="0"/>
                <a:cs typeface="Tahoma" pitchFamily="34" charset="0"/>
              </a:rPr>
              <a:t>,</a:t>
            </a:r>
          </a:p>
          <a:p>
            <a:pPr marL="355600" indent="-355600" algn="just">
              <a:spcBef>
                <a:spcPts val="0"/>
              </a:spcBef>
              <a:buFont typeface="Arial" pitchFamily="34" charset="0"/>
              <a:buChar char="•"/>
              <a:tabLst>
                <a:tab pos="723900" algn="l"/>
              </a:tabLst>
              <a:defRPr/>
            </a:pPr>
            <a:r>
              <a:rPr lang="ro-RO" sz="1200" dirty="0" smtClean="0">
                <a:solidFill>
                  <a:schemeClr val="tx1"/>
                </a:solidFill>
                <a:latin typeface="Tahoma" pitchFamily="34" charset="0"/>
                <a:ea typeface="Tahoma" pitchFamily="34" charset="0"/>
                <a:cs typeface="Tahoma" pitchFamily="34" charset="0"/>
              </a:rPr>
              <a:t>Compartiment informare, relații publice, secretariat, arhivare,</a:t>
            </a:r>
            <a:endParaRPr lang="ro-RO" sz="1200" dirty="0">
              <a:solidFill>
                <a:schemeClr val="tx1"/>
              </a:solidFill>
              <a:latin typeface="Tahoma" pitchFamily="34" charset="0"/>
              <a:ea typeface="Tahoma" pitchFamily="34" charset="0"/>
              <a:cs typeface="Tahoma" pitchFamily="34" charset="0"/>
            </a:endParaRPr>
          </a:p>
          <a:p>
            <a:pPr marL="355600" indent="-355600" algn="just">
              <a:spcBef>
                <a:spcPts val="0"/>
              </a:spcBef>
              <a:buFont typeface="Arial" pitchFamily="34" charset="0"/>
              <a:buChar char="•"/>
              <a:tabLst>
                <a:tab pos="723900" algn="l"/>
              </a:tabLst>
              <a:defRPr/>
            </a:pPr>
            <a:r>
              <a:rPr lang="pt-BR" sz="1200" dirty="0" smtClean="0">
                <a:solidFill>
                  <a:schemeClr val="tx1"/>
                </a:solidFill>
                <a:latin typeface="Tahoma" pitchFamily="34" charset="0"/>
                <a:ea typeface="Tahoma" pitchFamily="34" charset="0"/>
                <a:cs typeface="Tahoma" pitchFamily="34" charset="0"/>
              </a:rPr>
              <a:t>Serviciul </a:t>
            </a:r>
            <a:r>
              <a:rPr lang="pt-BR" sz="1200" dirty="0">
                <a:solidFill>
                  <a:schemeClr val="tx1"/>
                </a:solidFill>
                <a:latin typeface="Tahoma" pitchFamily="34" charset="0"/>
                <a:ea typeface="Tahoma" pitchFamily="34" charset="0"/>
                <a:cs typeface="Tahoma" pitchFamily="34" charset="0"/>
              </a:rPr>
              <a:t>Monitorizare Servicii Publice Deconcentrate, Afaceri Europene şi Situaţii de Urgenţă: </a:t>
            </a:r>
            <a:endParaRPr lang="en-US" sz="1200" dirty="0">
              <a:solidFill>
                <a:schemeClr val="tx1"/>
              </a:solidFill>
              <a:latin typeface="Tahoma" pitchFamily="34" charset="0"/>
              <a:ea typeface="Tahoma" pitchFamily="34" charset="0"/>
              <a:cs typeface="Tahoma" pitchFamily="34" charset="0"/>
            </a:endParaRPr>
          </a:p>
          <a:p>
            <a:pPr marL="355600" indent="-355600" algn="just">
              <a:spcBef>
                <a:spcPts val="0"/>
              </a:spcBef>
              <a:buFont typeface="Arial" pitchFamily="34" charset="0"/>
              <a:buChar char="•"/>
              <a:tabLst>
                <a:tab pos="723900" algn="l"/>
              </a:tabLst>
              <a:defRPr/>
            </a:pPr>
            <a:r>
              <a:rPr lang="pt-BR" sz="1200" dirty="0">
                <a:solidFill>
                  <a:schemeClr val="tx1"/>
                </a:solidFill>
                <a:latin typeface="Tahoma" pitchFamily="34" charset="0"/>
                <a:ea typeface="Tahoma" pitchFamily="34" charset="0"/>
                <a:cs typeface="Tahoma" pitchFamily="34" charset="0"/>
              </a:rPr>
              <a:t>Serviciul Juridic şi Contencios </a:t>
            </a:r>
            <a:r>
              <a:rPr lang="pt-BR" sz="1200" dirty="0" smtClean="0">
                <a:solidFill>
                  <a:schemeClr val="tx1"/>
                </a:solidFill>
                <a:latin typeface="Tahoma" pitchFamily="34" charset="0"/>
                <a:ea typeface="Tahoma" pitchFamily="34" charset="0"/>
                <a:cs typeface="Tahoma" pitchFamily="34" charset="0"/>
              </a:rPr>
              <a:t>Administrativ</a:t>
            </a:r>
            <a:r>
              <a:rPr lang="ro-RO" sz="1200" dirty="0" smtClean="0">
                <a:solidFill>
                  <a:schemeClr val="tx1"/>
                </a:solidFill>
                <a:latin typeface="Tahoma" pitchFamily="34" charset="0"/>
                <a:ea typeface="Tahoma" pitchFamily="34" charset="0"/>
                <a:cs typeface="Tahoma" pitchFamily="34" charset="0"/>
              </a:rPr>
              <a:t>,</a:t>
            </a:r>
            <a:endParaRPr lang="en-US" sz="1200" dirty="0">
              <a:solidFill>
                <a:schemeClr val="tx1"/>
              </a:solidFill>
              <a:latin typeface="Tahoma" pitchFamily="34" charset="0"/>
              <a:ea typeface="Tahoma" pitchFamily="34" charset="0"/>
              <a:cs typeface="Tahoma" pitchFamily="34" charset="0"/>
            </a:endParaRPr>
          </a:p>
          <a:p>
            <a:pPr marL="355600" indent="-355600" algn="just">
              <a:spcBef>
                <a:spcPts val="0"/>
              </a:spcBef>
              <a:buFont typeface="Arial" pitchFamily="34" charset="0"/>
              <a:buChar char="•"/>
              <a:tabLst>
                <a:tab pos="723900" algn="l"/>
              </a:tabLst>
              <a:defRPr/>
            </a:pPr>
            <a:r>
              <a:rPr lang="pt-BR" sz="1200" dirty="0">
                <a:solidFill>
                  <a:schemeClr val="tx1"/>
                </a:solidFill>
                <a:latin typeface="Tahoma" pitchFamily="34" charset="0"/>
                <a:ea typeface="Tahoma" pitchFamily="34" charset="0"/>
                <a:cs typeface="Tahoma" pitchFamily="34" charset="0"/>
              </a:rPr>
              <a:t>Serviciul Financiar, Contabilitate, Resurse Umane şi </a:t>
            </a:r>
            <a:r>
              <a:rPr lang="pt-BR" sz="1200" dirty="0" smtClean="0">
                <a:solidFill>
                  <a:schemeClr val="tx1"/>
                </a:solidFill>
                <a:latin typeface="Tahoma" pitchFamily="34" charset="0"/>
                <a:ea typeface="Tahoma" pitchFamily="34" charset="0"/>
                <a:cs typeface="Tahoma" pitchFamily="34" charset="0"/>
              </a:rPr>
              <a:t>Administrativ</a:t>
            </a:r>
            <a:r>
              <a:rPr lang="ro-RO" sz="1200" dirty="0" smtClean="0">
                <a:solidFill>
                  <a:schemeClr val="tx1"/>
                </a:solidFill>
                <a:latin typeface="Tahoma" pitchFamily="34" charset="0"/>
                <a:ea typeface="Tahoma" pitchFamily="34" charset="0"/>
                <a:cs typeface="Tahoma" pitchFamily="34" charset="0"/>
              </a:rPr>
              <a:t>,</a:t>
            </a:r>
            <a:endParaRPr lang="en-US" sz="1200" dirty="0">
              <a:solidFill>
                <a:schemeClr val="tx1"/>
              </a:solidFill>
              <a:latin typeface="Tahoma" pitchFamily="34" charset="0"/>
              <a:ea typeface="Tahoma" pitchFamily="34" charset="0"/>
              <a:cs typeface="Tahoma" pitchFamily="34" charset="0"/>
            </a:endParaRPr>
          </a:p>
          <a:p>
            <a:pPr marL="355600" indent="-355600" algn="just">
              <a:spcBef>
                <a:spcPts val="0"/>
              </a:spcBef>
              <a:buFont typeface="Arial" pitchFamily="34" charset="0"/>
              <a:buChar char="•"/>
              <a:tabLst>
                <a:tab pos="723900" algn="l"/>
              </a:tabLst>
              <a:defRPr/>
            </a:pPr>
            <a:r>
              <a:rPr lang="pt-BR" sz="1200" dirty="0">
                <a:solidFill>
                  <a:schemeClr val="tx1"/>
                </a:solidFill>
                <a:latin typeface="Tahoma" pitchFamily="34" charset="0"/>
                <a:ea typeface="Tahoma" pitchFamily="34" charset="0"/>
                <a:cs typeface="Tahoma" pitchFamily="34" charset="0"/>
              </a:rPr>
              <a:t>Serviciul Public Comunitar </a:t>
            </a:r>
            <a:r>
              <a:rPr lang="ro-RO" sz="1200" dirty="0" smtClean="0">
                <a:solidFill>
                  <a:schemeClr val="tx1"/>
                </a:solidFill>
                <a:latin typeface="Tahoma" pitchFamily="34" charset="0"/>
                <a:ea typeface="Tahoma" pitchFamily="34" charset="0"/>
                <a:cs typeface="Tahoma" pitchFamily="34" charset="0"/>
              </a:rPr>
              <a:t>d</a:t>
            </a:r>
            <a:r>
              <a:rPr lang="pt-BR" sz="1200" dirty="0" smtClean="0">
                <a:solidFill>
                  <a:schemeClr val="tx1"/>
                </a:solidFill>
                <a:latin typeface="Tahoma" pitchFamily="34" charset="0"/>
                <a:ea typeface="Tahoma" pitchFamily="34" charset="0"/>
                <a:cs typeface="Tahoma" pitchFamily="34" charset="0"/>
              </a:rPr>
              <a:t>e Paşapoarte,</a:t>
            </a:r>
            <a:endParaRPr lang="en-US" sz="1200" dirty="0">
              <a:solidFill>
                <a:schemeClr val="tx1"/>
              </a:solidFill>
              <a:latin typeface="Tahoma" pitchFamily="34" charset="0"/>
              <a:ea typeface="Tahoma" pitchFamily="34" charset="0"/>
              <a:cs typeface="Tahoma" pitchFamily="34" charset="0"/>
            </a:endParaRPr>
          </a:p>
          <a:p>
            <a:pPr marL="355600" indent="-355600" algn="just">
              <a:spcBef>
                <a:spcPts val="0"/>
              </a:spcBef>
              <a:buFont typeface="Arial" pitchFamily="34" charset="0"/>
              <a:buChar char="•"/>
              <a:tabLst>
                <a:tab pos="723900" algn="l"/>
              </a:tabLst>
              <a:defRPr/>
            </a:pPr>
            <a:r>
              <a:rPr lang="pt-BR" sz="1200" dirty="0">
                <a:solidFill>
                  <a:schemeClr val="tx1"/>
                </a:solidFill>
                <a:latin typeface="Tahoma" pitchFamily="34" charset="0"/>
                <a:ea typeface="Tahoma" pitchFamily="34" charset="0"/>
                <a:cs typeface="Tahoma" pitchFamily="34" charset="0"/>
              </a:rPr>
              <a:t>Serviciul Public Comunitar </a:t>
            </a:r>
            <a:r>
              <a:rPr lang="pt-BR" sz="1200" dirty="0" smtClean="0">
                <a:solidFill>
                  <a:schemeClr val="tx1"/>
                </a:solidFill>
                <a:latin typeface="Tahoma" pitchFamily="34" charset="0"/>
                <a:ea typeface="Tahoma" pitchFamily="34" charset="0"/>
                <a:cs typeface="Tahoma" pitchFamily="34" charset="0"/>
              </a:rPr>
              <a:t>Permise </a:t>
            </a:r>
            <a:r>
              <a:rPr lang="pt-BR" sz="1200" dirty="0">
                <a:solidFill>
                  <a:schemeClr val="tx1"/>
                </a:solidFill>
                <a:latin typeface="Tahoma" pitchFamily="34" charset="0"/>
                <a:ea typeface="Tahoma" pitchFamily="34" charset="0"/>
                <a:cs typeface="Tahoma" pitchFamily="34" charset="0"/>
              </a:rPr>
              <a:t>de Conducere şi </a:t>
            </a:r>
            <a:r>
              <a:rPr lang="pt-BR" sz="1200" dirty="0" smtClean="0">
                <a:solidFill>
                  <a:schemeClr val="tx1"/>
                </a:solidFill>
                <a:latin typeface="Tahoma" pitchFamily="34" charset="0"/>
                <a:ea typeface="Tahoma" pitchFamily="34" charset="0"/>
                <a:cs typeface="Tahoma" pitchFamily="34" charset="0"/>
              </a:rPr>
              <a:t>Înmatricul</a:t>
            </a:r>
            <a:r>
              <a:rPr lang="ro-RO" sz="1200" dirty="0" smtClean="0">
                <a:solidFill>
                  <a:schemeClr val="tx1"/>
                </a:solidFill>
                <a:latin typeface="Tahoma" pitchFamily="34" charset="0"/>
                <a:ea typeface="Tahoma" pitchFamily="34" charset="0"/>
                <a:cs typeface="Tahoma" pitchFamily="34" charset="0"/>
              </a:rPr>
              <a:t>ă</a:t>
            </a:r>
            <a:r>
              <a:rPr lang="pt-BR" sz="1200" dirty="0" smtClean="0">
                <a:solidFill>
                  <a:schemeClr val="tx1"/>
                </a:solidFill>
                <a:latin typeface="Tahoma" pitchFamily="34" charset="0"/>
                <a:ea typeface="Tahoma" pitchFamily="34" charset="0"/>
                <a:cs typeface="Tahoma" pitchFamily="34" charset="0"/>
              </a:rPr>
              <a:t>r</a:t>
            </a:r>
            <a:r>
              <a:rPr lang="ro-RO" sz="1200" dirty="0" smtClean="0">
                <a:solidFill>
                  <a:schemeClr val="tx1"/>
                </a:solidFill>
                <a:latin typeface="Tahoma" pitchFamily="34" charset="0"/>
                <a:ea typeface="Tahoma" pitchFamily="34" charset="0"/>
                <a:cs typeface="Tahoma" pitchFamily="34" charset="0"/>
              </a:rPr>
              <a:t>i.</a:t>
            </a:r>
            <a:endParaRPr lang="en-US" sz="1200" dirty="0">
              <a:solidFill>
                <a:schemeClr val="tx1"/>
              </a:solidFill>
              <a:latin typeface="Tahoma" pitchFamily="34" charset="0"/>
              <a:ea typeface="Tahoma" pitchFamily="34" charset="0"/>
              <a:cs typeface="Tahoma" pitchFamily="34" charset="0"/>
            </a:endParaRPr>
          </a:p>
          <a:p>
            <a:pPr algn="just">
              <a:spcBef>
                <a:spcPts val="0"/>
              </a:spcBef>
              <a:tabLst>
                <a:tab pos="723900" algn="l"/>
              </a:tabLst>
              <a:defRPr/>
            </a:pPr>
            <a:endParaRPr lang="ro-RO" sz="800" dirty="0">
              <a:solidFill>
                <a:schemeClr val="tx1"/>
              </a:solidFill>
              <a:latin typeface="Tahoma" pitchFamily="34" charset="0"/>
              <a:ea typeface="Tahoma" pitchFamily="34" charset="0"/>
              <a:cs typeface="Tahoma" pitchFamily="34" charset="0"/>
            </a:endParaRPr>
          </a:p>
          <a:p>
            <a:pPr algn="l">
              <a:spcBef>
                <a:spcPts val="0"/>
              </a:spcBef>
            </a:pPr>
            <a:r>
              <a:rPr lang="ro-RO"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Structura</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posturilor</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în</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cadrul</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instituţiei</a:t>
            </a:r>
            <a:r>
              <a:rPr lang="en-US" sz="1200" dirty="0">
                <a:solidFill>
                  <a:schemeClr val="tx1"/>
                </a:solidFill>
                <a:latin typeface="Tahoma" pitchFamily="34" charset="0"/>
                <a:ea typeface="Tahoma" pitchFamily="34" charset="0"/>
                <a:cs typeface="Tahoma" pitchFamily="34" charset="0"/>
              </a:rPr>
              <a:t> a </a:t>
            </a:r>
            <a:r>
              <a:rPr lang="en-US" sz="1200" dirty="0" err="1">
                <a:solidFill>
                  <a:schemeClr val="tx1"/>
                </a:solidFill>
                <a:latin typeface="Tahoma" pitchFamily="34" charset="0"/>
                <a:ea typeface="Tahoma" pitchFamily="34" charset="0"/>
                <a:cs typeface="Tahoma" pitchFamily="34" charset="0"/>
              </a:rPr>
              <a:t>fost</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următoarea</a:t>
            </a:r>
            <a:r>
              <a:rPr lang="en-US" sz="1200" dirty="0">
                <a:solidFill>
                  <a:schemeClr val="tx1"/>
                </a:solidFill>
                <a:latin typeface="Tahoma" pitchFamily="34" charset="0"/>
                <a:ea typeface="Tahoma" pitchFamily="34" charset="0"/>
                <a:cs typeface="Tahoma" pitchFamily="34" charset="0"/>
              </a:rPr>
              <a:t>:</a:t>
            </a:r>
            <a:endParaRPr lang="ro-RO" sz="1200" dirty="0">
              <a:solidFill>
                <a:schemeClr val="tx1"/>
              </a:solidFill>
              <a:latin typeface="Tahoma" pitchFamily="34" charset="0"/>
              <a:ea typeface="Tahoma" pitchFamily="34" charset="0"/>
              <a:cs typeface="Tahoma" pitchFamily="34" charset="0"/>
            </a:endParaRPr>
          </a:p>
          <a:p>
            <a:pPr algn="l">
              <a:spcBef>
                <a:spcPts val="0"/>
              </a:spcBef>
            </a:pPr>
            <a:endParaRPr lang="en-GB" sz="800" dirty="0">
              <a:solidFill>
                <a:schemeClr val="tx1"/>
              </a:solidFill>
              <a:latin typeface="Tahoma" pitchFamily="34" charset="0"/>
              <a:ea typeface="Tahoma" pitchFamily="34" charset="0"/>
              <a:cs typeface="Tahoma" pitchFamily="34" charset="0"/>
            </a:endParaRPr>
          </a:p>
          <a:p>
            <a:pPr marL="342900" lvl="0" indent="-342900" algn="l">
              <a:spcBef>
                <a:spcPts val="0"/>
              </a:spcBef>
              <a:buFont typeface="Arial" pitchFamily="34" charset="0"/>
              <a:buChar char="•"/>
            </a:pPr>
            <a:r>
              <a:rPr lang="en-US" sz="1200" dirty="0" err="1">
                <a:solidFill>
                  <a:schemeClr val="tx1"/>
                </a:solidFill>
                <a:latin typeface="Tahoma" pitchFamily="34" charset="0"/>
                <a:ea typeface="Tahoma" pitchFamily="34" charset="0"/>
                <a:cs typeface="Tahoma" pitchFamily="34" charset="0"/>
              </a:rPr>
              <a:t>Autoritate</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Publică</a:t>
            </a:r>
            <a:r>
              <a:rPr lang="en-US" sz="1200" dirty="0">
                <a:solidFill>
                  <a:schemeClr val="tx1"/>
                </a:solidFill>
                <a:latin typeface="Tahoma" pitchFamily="34" charset="0"/>
                <a:ea typeface="Tahoma" pitchFamily="34" charset="0"/>
                <a:cs typeface="Tahoma" pitchFamily="34" charset="0"/>
              </a:rPr>
              <a:t> </a:t>
            </a:r>
            <a:r>
              <a:rPr lang="ro-RO" sz="1200" dirty="0">
                <a:solidFill>
                  <a:schemeClr val="tx1"/>
                </a:solidFill>
                <a:latin typeface="Tahoma" pitchFamily="34" charset="0"/>
                <a:ea typeface="Tahoma" pitchFamily="34" charset="0"/>
                <a:cs typeface="Tahoma" pitchFamily="34" charset="0"/>
              </a:rPr>
              <a:t>	</a:t>
            </a:r>
            <a:r>
              <a:rPr lang="en-GB" sz="1200" dirty="0" smtClean="0">
                <a:solidFill>
                  <a:schemeClr val="tx1"/>
                </a:solidFill>
                <a:latin typeface="Tahoma" pitchFamily="34" charset="0"/>
                <a:ea typeface="Tahoma" pitchFamily="34" charset="0"/>
                <a:cs typeface="Tahoma" pitchFamily="34" charset="0"/>
              </a:rPr>
              <a:t>              </a:t>
            </a:r>
            <a:r>
              <a:rPr lang="ro-RO" sz="1200" dirty="0" smtClean="0">
                <a:solidFill>
                  <a:schemeClr val="tx1"/>
                </a:solidFill>
                <a:latin typeface="Tahoma" pitchFamily="34" charset="0"/>
                <a:ea typeface="Tahoma" pitchFamily="34" charset="0"/>
                <a:cs typeface="Tahoma" pitchFamily="34" charset="0"/>
              </a:rPr>
              <a:t>  </a:t>
            </a:r>
            <a:r>
              <a:rPr lang="en-US" sz="1200" dirty="0">
                <a:solidFill>
                  <a:schemeClr val="tx1"/>
                </a:solidFill>
                <a:latin typeface="Tahoma" pitchFamily="34" charset="0"/>
                <a:ea typeface="Tahoma" pitchFamily="34" charset="0"/>
                <a:cs typeface="Tahoma" pitchFamily="34" charset="0"/>
              </a:rPr>
              <a:t>– </a:t>
            </a:r>
            <a:r>
              <a:rPr lang="en-US" sz="1200" dirty="0" smtClean="0">
                <a:solidFill>
                  <a:schemeClr val="tx1"/>
                </a:solidFill>
                <a:latin typeface="Tahoma" pitchFamily="34" charset="0"/>
                <a:ea typeface="Tahoma" pitchFamily="34" charset="0"/>
                <a:cs typeface="Tahoma" pitchFamily="34" charset="0"/>
              </a:rPr>
              <a:t>4</a:t>
            </a:r>
            <a:r>
              <a:rPr lang="ro-RO" sz="1200" dirty="0" smtClean="0">
                <a:solidFill>
                  <a:schemeClr val="tx1"/>
                </a:solidFill>
                <a:latin typeface="Tahoma" pitchFamily="34" charset="0"/>
                <a:ea typeface="Tahoma" pitchFamily="34" charset="0"/>
                <a:cs typeface="Tahoma" pitchFamily="34" charset="0"/>
              </a:rPr>
              <a:t>7</a:t>
            </a:r>
            <a:r>
              <a:rPr lang="en-US" sz="1200" dirty="0" smtClean="0">
                <a:solidFill>
                  <a:schemeClr val="tx1"/>
                </a:solidFill>
                <a:latin typeface="Tahoma" pitchFamily="34" charset="0"/>
                <a:ea typeface="Tahoma" pitchFamily="34" charset="0"/>
                <a:cs typeface="Tahoma" pitchFamily="34" charset="0"/>
              </a:rPr>
              <a:t>;</a:t>
            </a:r>
            <a:endParaRPr lang="en-GB" sz="1200" dirty="0">
              <a:solidFill>
                <a:schemeClr val="tx1"/>
              </a:solidFill>
              <a:latin typeface="Tahoma" pitchFamily="34" charset="0"/>
              <a:ea typeface="Tahoma" pitchFamily="34" charset="0"/>
              <a:cs typeface="Tahoma" pitchFamily="34" charset="0"/>
            </a:endParaRPr>
          </a:p>
          <a:p>
            <a:pPr marL="342900" lvl="0" indent="-342900" algn="l">
              <a:spcBef>
                <a:spcPts val="0"/>
              </a:spcBef>
              <a:buFont typeface="Arial" pitchFamily="34" charset="0"/>
              <a:buChar char="•"/>
            </a:pPr>
            <a:r>
              <a:rPr lang="en-US" sz="1200" dirty="0" err="1">
                <a:solidFill>
                  <a:schemeClr val="tx1"/>
                </a:solidFill>
                <a:latin typeface="Tahoma" pitchFamily="34" charset="0"/>
                <a:ea typeface="Tahoma" pitchFamily="34" charset="0"/>
                <a:cs typeface="Tahoma" pitchFamily="34" charset="0"/>
              </a:rPr>
              <a:t>Ordine</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Publică</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şi</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Siguranţă</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Naţională</a:t>
            </a:r>
            <a:r>
              <a:rPr lang="en-US" sz="1200" dirty="0">
                <a:solidFill>
                  <a:schemeClr val="tx1"/>
                </a:solidFill>
                <a:latin typeface="Tahoma" pitchFamily="34" charset="0"/>
                <a:ea typeface="Tahoma" pitchFamily="34" charset="0"/>
                <a:cs typeface="Tahoma" pitchFamily="34" charset="0"/>
              </a:rPr>
              <a:t> </a:t>
            </a:r>
            <a:r>
              <a:rPr lang="ro-RO" sz="1200" dirty="0">
                <a:solidFill>
                  <a:schemeClr val="tx1"/>
                </a:solidFill>
                <a:latin typeface="Tahoma" pitchFamily="34" charset="0"/>
                <a:ea typeface="Tahoma" pitchFamily="34" charset="0"/>
                <a:cs typeface="Tahoma" pitchFamily="34" charset="0"/>
              </a:rPr>
              <a:t>     </a:t>
            </a:r>
            <a:r>
              <a:rPr lang="en-US" sz="1200" dirty="0">
                <a:solidFill>
                  <a:schemeClr val="tx1"/>
                </a:solidFill>
                <a:latin typeface="Tahoma" pitchFamily="34" charset="0"/>
                <a:ea typeface="Tahoma" pitchFamily="34" charset="0"/>
                <a:cs typeface="Tahoma" pitchFamily="34" charset="0"/>
              </a:rPr>
              <a:t>– </a:t>
            </a:r>
            <a:r>
              <a:rPr lang="en-US" sz="1200" dirty="0" smtClean="0">
                <a:solidFill>
                  <a:schemeClr val="tx1"/>
                </a:solidFill>
                <a:latin typeface="Tahoma" pitchFamily="34" charset="0"/>
                <a:ea typeface="Tahoma" pitchFamily="34" charset="0"/>
                <a:cs typeface="Tahoma" pitchFamily="34" charset="0"/>
              </a:rPr>
              <a:t>3</a:t>
            </a:r>
            <a:r>
              <a:rPr lang="ro-RO" sz="1200" dirty="0" smtClean="0">
                <a:solidFill>
                  <a:schemeClr val="tx1"/>
                </a:solidFill>
                <a:latin typeface="Tahoma" pitchFamily="34" charset="0"/>
                <a:ea typeface="Tahoma" pitchFamily="34" charset="0"/>
                <a:cs typeface="Tahoma" pitchFamily="34" charset="0"/>
              </a:rPr>
              <a:t>3</a:t>
            </a:r>
            <a:r>
              <a:rPr lang="en-US" sz="1200" dirty="0" smtClean="0">
                <a:solidFill>
                  <a:schemeClr val="tx1"/>
                </a:solidFill>
                <a:latin typeface="Tahoma" pitchFamily="34" charset="0"/>
                <a:ea typeface="Tahoma" pitchFamily="34" charset="0"/>
                <a:cs typeface="Tahoma" pitchFamily="34" charset="0"/>
              </a:rPr>
              <a:t>.</a:t>
            </a:r>
            <a:endParaRPr lang="en-GB" sz="1200" dirty="0">
              <a:solidFill>
                <a:schemeClr val="tx1"/>
              </a:solidFill>
              <a:latin typeface="Tahoma" pitchFamily="34" charset="0"/>
              <a:ea typeface="Tahoma" pitchFamily="34" charset="0"/>
              <a:cs typeface="Tahoma" pitchFamily="34" charset="0"/>
            </a:endParaRPr>
          </a:p>
          <a:p>
            <a:pPr lvl="0" algn="just"/>
            <a:endParaRPr lang="en-GB" sz="1200" dirty="0">
              <a:solidFill>
                <a:schemeClr val="tx1"/>
              </a:solidFill>
              <a:latin typeface="Tahoma" pitchFamily="34" charset="0"/>
              <a:ea typeface="Tahoma" pitchFamily="34" charset="0"/>
              <a:cs typeface="Tahoma" pitchFamily="34" charset="0"/>
            </a:endParaRPr>
          </a:p>
          <a:p>
            <a:pPr marL="285750" indent="-285750" algn="just">
              <a:buFont typeface="Wingdings" pitchFamily="2" charset="2"/>
              <a:buChar char="q"/>
            </a:pPr>
            <a:endParaRPr lang="ro-RO" sz="2000" dirty="0" smtClean="0">
              <a:solidFill>
                <a:srgbClr val="003366"/>
              </a:solidFill>
            </a:endParaRPr>
          </a:p>
          <a:p>
            <a:pPr algn="just"/>
            <a:endParaRPr lang="vi-VN" sz="1700" i="1" dirty="0">
              <a:solidFill>
                <a:schemeClr val="tx1"/>
              </a:solidFill>
              <a:latin typeface="Times New Roman" pitchFamily="18" charset="0"/>
              <a:cs typeface="Times New Roman" pitchFamily="18" charset="0"/>
            </a:endParaRPr>
          </a:p>
        </p:txBody>
      </p:sp>
      <p:sp>
        <p:nvSpPr>
          <p:cNvPr id="2059" name="Rectangle 11"/>
          <p:cNvSpPr>
            <a:spLocks noChangeArrowheads="1"/>
          </p:cNvSpPr>
          <p:nvPr/>
        </p:nvSpPr>
        <p:spPr bwMode="auto">
          <a:xfrm>
            <a:off x="281354" y="-85597"/>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Tree>
    <p:extLst>
      <p:ext uri="{BB962C8B-B14F-4D97-AF65-F5344CB8AC3E}">
        <p14:creationId xmlns:p14="http://schemas.microsoft.com/office/powerpoint/2010/main" xmlns="" val="17278206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0" y="-228600"/>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93"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p:cNvSpPr>
            <p:nvPr/>
          </p:nvSpPr>
          <p:spPr bwMode="auto">
            <a:xfrm>
              <a:off x="2340" y="5273"/>
              <a:ext cx="5697" cy="5369"/>
            </a:xfrm>
            <a:custGeom>
              <a:avLst/>
              <a:gdLst/>
              <a:ahLst/>
              <a:cxnLst>
                <a:cxn ang="0">
                  <a:pos x="81" y="5295"/>
                </a:cxn>
                <a:cxn ang="0">
                  <a:pos x="1582" y="648"/>
                </a:cxn>
                <a:cxn ang="0">
                  <a:pos x="1420" y="1131"/>
                </a:cxn>
                <a:cxn ang="0">
                  <a:pos x="1472" y="718"/>
                </a:cxn>
                <a:cxn ang="0">
                  <a:pos x="1465" y="711"/>
                </a:cxn>
                <a:cxn ang="0">
                  <a:pos x="341" y="746"/>
                </a:cxn>
                <a:cxn ang="0">
                  <a:pos x="1397" y="1544"/>
                </a:cxn>
                <a:cxn ang="0">
                  <a:pos x="1047" y="2449"/>
                </a:cxn>
                <a:cxn ang="0">
                  <a:pos x="1397" y="1554"/>
                </a:cxn>
                <a:cxn ang="0">
                  <a:pos x="910" y="1381"/>
                </a:cxn>
                <a:cxn ang="0">
                  <a:pos x="958" y="2675"/>
                </a:cxn>
                <a:cxn ang="0">
                  <a:pos x="737" y="3242"/>
                </a:cxn>
                <a:cxn ang="0">
                  <a:pos x="442" y="2562"/>
                </a:cxn>
                <a:cxn ang="0">
                  <a:pos x="482" y="2562"/>
                </a:cxn>
                <a:cxn ang="0">
                  <a:pos x="2" y="3525"/>
                </a:cxn>
                <a:cxn ang="0">
                  <a:pos x="638" y="3873"/>
                </a:cxn>
                <a:cxn ang="0">
                  <a:pos x="644" y="3883"/>
                </a:cxn>
                <a:cxn ang="0">
                  <a:pos x="738" y="3658"/>
                </a:cxn>
                <a:cxn ang="0">
                  <a:pos x="595" y="3631"/>
                </a:cxn>
                <a:cxn ang="0">
                  <a:pos x="1052" y="2460"/>
                </a:cxn>
                <a:cxn ang="0">
                  <a:pos x="1057" y="2449"/>
                </a:cxn>
                <a:cxn ang="0">
                  <a:pos x="1409" y="1548"/>
                </a:cxn>
                <a:cxn ang="0">
                  <a:pos x="1548" y="1178"/>
                </a:cxn>
                <a:cxn ang="0">
                  <a:pos x="1576" y="666"/>
                </a:cxn>
                <a:cxn ang="0">
                  <a:pos x="1952" y="446"/>
                </a:cxn>
                <a:cxn ang="0">
                  <a:pos x="1673" y="1073"/>
                </a:cxn>
                <a:cxn ang="0">
                  <a:pos x="1952" y="446"/>
                </a:cxn>
                <a:cxn ang="0">
                  <a:pos x="1694" y="1073"/>
                </a:cxn>
                <a:cxn ang="0">
                  <a:pos x="1962" y="456"/>
                </a:cxn>
                <a:cxn ang="0">
                  <a:pos x="1882" y="5348"/>
                </a:cxn>
                <a:cxn ang="0">
                  <a:pos x="1144" y="5343"/>
                </a:cxn>
                <a:cxn ang="0">
                  <a:pos x="2049" y="5344"/>
                </a:cxn>
                <a:cxn ang="0">
                  <a:pos x="2535" y="139"/>
                </a:cxn>
                <a:cxn ang="0">
                  <a:pos x="2441" y="191"/>
                </a:cxn>
                <a:cxn ang="0">
                  <a:pos x="2433" y="184"/>
                </a:cxn>
                <a:cxn ang="0">
                  <a:pos x="2360" y="754"/>
                </a:cxn>
                <a:cxn ang="0">
                  <a:pos x="2550" y="121"/>
                </a:cxn>
                <a:cxn ang="0">
                  <a:pos x="2757" y="18"/>
                </a:cxn>
                <a:cxn ang="0">
                  <a:pos x="2646" y="79"/>
                </a:cxn>
                <a:cxn ang="0">
                  <a:pos x="2638" y="73"/>
                </a:cxn>
                <a:cxn ang="0">
                  <a:pos x="2485" y="695"/>
                </a:cxn>
                <a:cxn ang="0">
                  <a:pos x="2772" y="0"/>
                </a:cxn>
                <a:cxn ang="0">
                  <a:pos x="2049" y="5344"/>
                </a:cxn>
                <a:cxn ang="0">
                  <a:pos x="3263" y="5309"/>
                </a:cxn>
                <a:cxn ang="0">
                  <a:pos x="2815" y="5313"/>
                </a:cxn>
                <a:cxn ang="0">
                  <a:pos x="3283" y="5310"/>
                </a:cxn>
                <a:cxn ang="0">
                  <a:pos x="3332" y="5311"/>
                </a:cxn>
                <a:cxn ang="0">
                  <a:pos x="3838" y="5327"/>
                </a:cxn>
                <a:cxn ang="0">
                  <a:pos x="5358" y="3848"/>
                </a:cxn>
                <a:cxn ang="0">
                  <a:pos x="5353" y="3855"/>
                </a:cxn>
                <a:cxn ang="0">
                  <a:pos x="4125" y="5300"/>
                </a:cxn>
                <a:cxn ang="0">
                  <a:pos x="5696" y="3831"/>
                </a:cxn>
              </a:cxnLst>
              <a:rect l="0" t="0" r="r" b="b"/>
              <a:pathLst>
                <a:path w="5697" h="5369">
                  <a:moveTo>
                    <a:pt x="1144" y="5343"/>
                  </a:moveTo>
                  <a:lnTo>
                    <a:pt x="81" y="5285"/>
                  </a:lnTo>
                  <a:lnTo>
                    <a:pt x="81" y="5295"/>
                  </a:lnTo>
                  <a:lnTo>
                    <a:pt x="385" y="5311"/>
                  </a:lnTo>
                  <a:lnTo>
                    <a:pt x="1144" y="5343"/>
                  </a:lnTo>
                  <a:close/>
                  <a:moveTo>
                    <a:pt x="1582" y="648"/>
                  </a:moveTo>
                  <a:lnTo>
                    <a:pt x="1566" y="656"/>
                  </a:lnTo>
                  <a:lnTo>
                    <a:pt x="1566" y="666"/>
                  </a:lnTo>
                  <a:lnTo>
                    <a:pt x="1420" y="1131"/>
                  </a:lnTo>
                  <a:lnTo>
                    <a:pt x="1359" y="1109"/>
                  </a:lnTo>
                  <a:lnTo>
                    <a:pt x="1346" y="1104"/>
                  </a:lnTo>
                  <a:lnTo>
                    <a:pt x="1472" y="718"/>
                  </a:lnTo>
                  <a:lnTo>
                    <a:pt x="1566" y="666"/>
                  </a:lnTo>
                  <a:lnTo>
                    <a:pt x="1566" y="656"/>
                  </a:lnTo>
                  <a:lnTo>
                    <a:pt x="1465" y="711"/>
                  </a:lnTo>
                  <a:lnTo>
                    <a:pt x="1337" y="1101"/>
                  </a:lnTo>
                  <a:lnTo>
                    <a:pt x="345" y="738"/>
                  </a:lnTo>
                  <a:lnTo>
                    <a:pt x="341" y="746"/>
                  </a:lnTo>
                  <a:lnTo>
                    <a:pt x="1541" y="1185"/>
                  </a:lnTo>
                  <a:lnTo>
                    <a:pt x="1400" y="1545"/>
                  </a:lnTo>
                  <a:lnTo>
                    <a:pt x="1397" y="1544"/>
                  </a:lnTo>
                  <a:lnTo>
                    <a:pt x="1397" y="1554"/>
                  </a:lnTo>
                  <a:lnTo>
                    <a:pt x="1047" y="2449"/>
                  </a:lnTo>
                  <a:lnTo>
                    <a:pt x="540" y="2308"/>
                  </a:lnTo>
                  <a:lnTo>
                    <a:pt x="915" y="1393"/>
                  </a:lnTo>
                  <a:lnTo>
                    <a:pt x="1397" y="1554"/>
                  </a:lnTo>
                  <a:lnTo>
                    <a:pt x="1397" y="1544"/>
                  </a:lnTo>
                  <a:lnTo>
                    <a:pt x="944" y="1393"/>
                  </a:lnTo>
                  <a:lnTo>
                    <a:pt x="910" y="1381"/>
                  </a:lnTo>
                  <a:lnTo>
                    <a:pt x="528" y="2314"/>
                  </a:lnTo>
                  <a:lnTo>
                    <a:pt x="1043" y="2458"/>
                  </a:lnTo>
                  <a:lnTo>
                    <a:pt x="958" y="2675"/>
                  </a:lnTo>
                  <a:lnTo>
                    <a:pt x="955" y="2674"/>
                  </a:lnTo>
                  <a:lnTo>
                    <a:pt x="955" y="2684"/>
                  </a:lnTo>
                  <a:lnTo>
                    <a:pt x="737" y="3242"/>
                  </a:lnTo>
                  <a:lnTo>
                    <a:pt x="585" y="3631"/>
                  </a:lnTo>
                  <a:lnTo>
                    <a:pt x="61" y="3536"/>
                  </a:lnTo>
                  <a:lnTo>
                    <a:pt x="442" y="2562"/>
                  </a:lnTo>
                  <a:lnTo>
                    <a:pt x="955" y="2684"/>
                  </a:lnTo>
                  <a:lnTo>
                    <a:pt x="955" y="2674"/>
                  </a:lnTo>
                  <a:lnTo>
                    <a:pt x="482" y="2562"/>
                  </a:lnTo>
                  <a:lnTo>
                    <a:pt x="437" y="2551"/>
                  </a:lnTo>
                  <a:lnTo>
                    <a:pt x="52" y="3534"/>
                  </a:lnTo>
                  <a:lnTo>
                    <a:pt x="2" y="3525"/>
                  </a:lnTo>
                  <a:lnTo>
                    <a:pt x="0" y="3534"/>
                  </a:lnTo>
                  <a:lnTo>
                    <a:pt x="731" y="3666"/>
                  </a:lnTo>
                  <a:lnTo>
                    <a:pt x="638" y="3873"/>
                  </a:lnTo>
                  <a:lnTo>
                    <a:pt x="1" y="3801"/>
                  </a:lnTo>
                  <a:lnTo>
                    <a:pt x="0" y="3810"/>
                  </a:lnTo>
                  <a:lnTo>
                    <a:pt x="644" y="3883"/>
                  </a:lnTo>
                  <a:lnTo>
                    <a:pt x="742" y="3665"/>
                  </a:lnTo>
                  <a:lnTo>
                    <a:pt x="737" y="3663"/>
                  </a:lnTo>
                  <a:lnTo>
                    <a:pt x="738" y="3658"/>
                  </a:lnTo>
                  <a:lnTo>
                    <a:pt x="594" y="3632"/>
                  </a:lnTo>
                  <a:lnTo>
                    <a:pt x="595" y="3631"/>
                  </a:lnTo>
                  <a:lnTo>
                    <a:pt x="967" y="2677"/>
                  </a:lnTo>
                  <a:lnTo>
                    <a:pt x="1052" y="2460"/>
                  </a:lnTo>
                  <a:lnTo>
                    <a:pt x="1054" y="2455"/>
                  </a:lnTo>
                  <a:lnTo>
                    <a:pt x="1057" y="2449"/>
                  </a:lnTo>
                  <a:lnTo>
                    <a:pt x="1111" y="2311"/>
                  </a:lnTo>
                  <a:lnTo>
                    <a:pt x="1409" y="1548"/>
                  </a:lnTo>
                  <a:lnTo>
                    <a:pt x="1551" y="1184"/>
                  </a:lnTo>
                  <a:lnTo>
                    <a:pt x="1547" y="1183"/>
                  </a:lnTo>
                  <a:lnTo>
                    <a:pt x="1548" y="1178"/>
                  </a:lnTo>
                  <a:lnTo>
                    <a:pt x="1429" y="1134"/>
                  </a:lnTo>
                  <a:lnTo>
                    <a:pt x="1430" y="1131"/>
                  </a:lnTo>
                  <a:lnTo>
                    <a:pt x="1576" y="666"/>
                  </a:lnTo>
                  <a:lnTo>
                    <a:pt x="1582" y="648"/>
                  </a:lnTo>
                  <a:close/>
                  <a:moveTo>
                    <a:pt x="1968" y="438"/>
                  </a:moveTo>
                  <a:lnTo>
                    <a:pt x="1952" y="446"/>
                  </a:lnTo>
                  <a:lnTo>
                    <a:pt x="1952" y="456"/>
                  </a:lnTo>
                  <a:lnTo>
                    <a:pt x="1773" y="1025"/>
                  </a:lnTo>
                  <a:lnTo>
                    <a:pt x="1673" y="1073"/>
                  </a:lnTo>
                  <a:lnTo>
                    <a:pt x="1858" y="508"/>
                  </a:lnTo>
                  <a:lnTo>
                    <a:pt x="1952" y="456"/>
                  </a:lnTo>
                  <a:lnTo>
                    <a:pt x="1952" y="446"/>
                  </a:lnTo>
                  <a:lnTo>
                    <a:pt x="1851" y="501"/>
                  </a:lnTo>
                  <a:lnTo>
                    <a:pt x="1658" y="1090"/>
                  </a:lnTo>
                  <a:lnTo>
                    <a:pt x="1694" y="1073"/>
                  </a:lnTo>
                  <a:lnTo>
                    <a:pt x="1781" y="1031"/>
                  </a:lnTo>
                  <a:lnTo>
                    <a:pt x="1851" y="809"/>
                  </a:lnTo>
                  <a:lnTo>
                    <a:pt x="1962" y="456"/>
                  </a:lnTo>
                  <a:lnTo>
                    <a:pt x="1968" y="438"/>
                  </a:lnTo>
                  <a:close/>
                  <a:moveTo>
                    <a:pt x="2049" y="5344"/>
                  </a:moveTo>
                  <a:lnTo>
                    <a:pt x="1882" y="5348"/>
                  </a:lnTo>
                  <a:lnTo>
                    <a:pt x="1609" y="5350"/>
                  </a:lnTo>
                  <a:lnTo>
                    <a:pt x="1338" y="5348"/>
                  </a:lnTo>
                  <a:lnTo>
                    <a:pt x="1144" y="5343"/>
                  </a:lnTo>
                  <a:lnTo>
                    <a:pt x="1600" y="5368"/>
                  </a:lnTo>
                  <a:lnTo>
                    <a:pt x="1931" y="5350"/>
                  </a:lnTo>
                  <a:lnTo>
                    <a:pt x="2049" y="5344"/>
                  </a:lnTo>
                  <a:close/>
                  <a:moveTo>
                    <a:pt x="2550" y="121"/>
                  </a:moveTo>
                  <a:lnTo>
                    <a:pt x="2535" y="129"/>
                  </a:lnTo>
                  <a:lnTo>
                    <a:pt x="2535" y="139"/>
                  </a:lnTo>
                  <a:lnTo>
                    <a:pt x="2352" y="748"/>
                  </a:lnTo>
                  <a:lnTo>
                    <a:pt x="2252" y="796"/>
                  </a:lnTo>
                  <a:lnTo>
                    <a:pt x="2441" y="191"/>
                  </a:lnTo>
                  <a:lnTo>
                    <a:pt x="2535" y="139"/>
                  </a:lnTo>
                  <a:lnTo>
                    <a:pt x="2535" y="129"/>
                  </a:lnTo>
                  <a:lnTo>
                    <a:pt x="2433" y="184"/>
                  </a:lnTo>
                  <a:lnTo>
                    <a:pt x="2237" y="813"/>
                  </a:lnTo>
                  <a:lnTo>
                    <a:pt x="2273" y="796"/>
                  </a:lnTo>
                  <a:lnTo>
                    <a:pt x="2360" y="754"/>
                  </a:lnTo>
                  <a:lnTo>
                    <a:pt x="2384" y="675"/>
                  </a:lnTo>
                  <a:lnTo>
                    <a:pt x="2545" y="139"/>
                  </a:lnTo>
                  <a:lnTo>
                    <a:pt x="2550" y="121"/>
                  </a:lnTo>
                  <a:close/>
                  <a:moveTo>
                    <a:pt x="2772" y="0"/>
                  </a:moveTo>
                  <a:lnTo>
                    <a:pt x="2757" y="8"/>
                  </a:lnTo>
                  <a:lnTo>
                    <a:pt x="2757" y="18"/>
                  </a:lnTo>
                  <a:lnTo>
                    <a:pt x="2567" y="645"/>
                  </a:lnTo>
                  <a:lnTo>
                    <a:pt x="2464" y="695"/>
                  </a:lnTo>
                  <a:lnTo>
                    <a:pt x="2646" y="79"/>
                  </a:lnTo>
                  <a:lnTo>
                    <a:pt x="2757" y="18"/>
                  </a:lnTo>
                  <a:lnTo>
                    <a:pt x="2757" y="8"/>
                  </a:lnTo>
                  <a:lnTo>
                    <a:pt x="2638" y="73"/>
                  </a:lnTo>
                  <a:lnTo>
                    <a:pt x="2614" y="153"/>
                  </a:lnTo>
                  <a:lnTo>
                    <a:pt x="2449" y="712"/>
                  </a:lnTo>
                  <a:lnTo>
                    <a:pt x="2485" y="695"/>
                  </a:lnTo>
                  <a:lnTo>
                    <a:pt x="2575" y="651"/>
                  </a:lnTo>
                  <a:lnTo>
                    <a:pt x="2766" y="18"/>
                  </a:lnTo>
                  <a:lnTo>
                    <a:pt x="2772" y="0"/>
                  </a:lnTo>
                  <a:close/>
                  <a:moveTo>
                    <a:pt x="2815" y="5313"/>
                  </a:moveTo>
                  <a:lnTo>
                    <a:pt x="2591" y="5319"/>
                  </a:lnTo>
                  <a:lnTo>
                    <a:pt x="2049" y="5344"/>
                  </a:lnTo>
                  <a:lnTo>
                    <a:pt x="2815" y="5313"/>
                  </a:lnTo>
                  <a:close/>
                  <a:moveTo>
                    <a:pt x="3283" y="5310"/>
                  </a:moveTo>
                  <a:lnTo>
                    <a:pt x="3263" y="5309"/>
                  </a:lnTo>
                  <a:lnTo>
                    <a:pt x="3063" y="5300"/>
                  </a:lnTo>
                  <a:lnTo>
                    <a:pt x="2855" y="5311"/>
                  </a:lnTo>
                  <a:lnTo>
                    <a:pt x="2815" y="5313"/>
                  </a:lnTo>
                  <a:lnTo>
                    <a:pt x="3030" y="5309"/>
                  </a:lnTo>
                  <a:lnTo>
                    <a:pt x="3137" y="5309"/>
                  </a:lnTo>
                  <a:lnTo>
                    <a:pt x="3283" y="5310"/>
                  </a:lnTo>
                  <a:close/>
                  <a:moveTo>
                    <a:pt x="3838" y="5327"/>
                  </a:moveTo>
                  <a:lnTo>
                    <a:pt x="3575" y="5316"/>
                  </a:lnTo>
                  <a:lnTo>
                    <a:pt x="3332" y="5311"/>
                  </a:lnTo>
                  <a:lnTo>
                    <a:pt x="3283" y="5310"/>
                  </a:lnTo>
                  <a:lnTo>
                    <a:pt x="3837" y="5336"/>
                  </a:lnTo>
                  <a:lnTo>
                    <a:pt x="3838" y="5327"/>
                  </a:lnTo>
                  <a:close/>
                  <a:moveTo>
                    <a:pt x="5696" y="3831"/>
                  </a:moveTo>
                  <a:lnTo>
                    <a:pt x="5695" y="3822"/>
                  </a:lnTo>
                  <a:lnTo>
                    <a:pt x="5358" y="3848"/>
                  </a:lnTo>
                  <a:lnTo>
                    <a:pt x="4417" y="3496"/>
                  </a:lnTo>
                  <a:lnTo>
                    <a:pt x="4414" y="3504"/>
                  </a:lnTo>
                  <a:lnTo>
                    <a:pt x="5353" y="3855"/>
                  </a:lnTo>
                  <a:lnTo>
                    <a:pt x="5216" y="5241"/>
                  </a:lnTo>
                  <a:lnTo>
                    <a:pt x="4125" y="5291"/>
                  </a:lnTo>
                  <a:lnTo>
                    <a:pt x="4125" y="5300"/>
                  </a:lnTo>
                  <a:lnTo>
                    <a:pt x="5225" y="5250"/>
                  </a:lnTo>
                  <a:lnTo>
                    <a:pt x="5362" y="3856"/>
                  </a:lnTo>
                  <a:lnTo>
                    <a:pt x="5696" y="3831"/>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3" name="AutoShape 5"/>
            <p:cNvSpPr>
              <a:spLocks/>
            </p:cNvSpPr>
            <p:nvPr/>
          </p:nvSpPr>
          <p:spPr bwMode="auto">
            <a:xfrm>
              <a:off x="2448" y="3182"/>
              <a:ext cx="11133" cy="6819"/>
            </a:xfrm>
            <a:custGeom>
              <a:avLst/>
              <a:gdLst/>
              <a:ahLst/>
              <a:cxnLst>
                <a:cxn ang="0">
                  <a:pos x="0" y="6816"/>
                </a:cxn>
                <a:cxn ang="0">
                  <a:pos x="731" y="5964"/>
                </a:cxn>
                <a:cxn ang="0">
                  <a:pos x="301" y="6795"/>
                </a:cxn>
                <a:cxn ang="0">
                  <a:pos x="594" y="5993"/>
                </a:cxn>
                <a:cxn ang="0">
                  <a:pos x="727" y="5976"/>
                </a:cxn>
                <a:cxn ang="0">
                  <a:pos x="1142" y="4680"/>
                </a:cxn>
                <a:cxn ang="0">
                  <a:pos x="1142" y="4680"/>
                </a:cxn>
                <a:cxn ang="0">
                  <a:pos x="740" y="5471"/>
                </a:cxn>
                <a:cxn ang="0">
                  <a:pos x="1157" y="4666"/>
                </a:cxn>
                <a:cxn ang="0">
                  <a:pos x="1135" y="5365"/>
                </a:cxn>
                <a:cxn ang="0">
                  <a:pos x="1383" y="4593"/>
                </a:cxn>
                <a:cxn ang="0">
                  <a:pos x="1142" y="5372"/>
                </a:cxn>
                <a:cxn ang="0">
                  <a:pos x="1468" y="5818"/>
                </a:cxn>
                <a:cxn ang="0">
                  <a:pos x="1308" y="5866"/>
                </a:cxn>
                <a:cxn ang="0">
                  <a:pos x="982" y="6805"/>
                </a:cxn>
                <a:cxn ang="0">
                  <a:pos x="1482" y="5814"/>
                </a:cxn>
                <a:cxn ang="0">
                  <a:pos x="1271" y="4216"/>
                </a:cxn>
                <a:cxn ang="0">
                  <a:pos x="1514" y="3517"/>
                </a:cxn>
                <a:cxn ang="0">
                  <a:pos x="1278" y="4223"/>
                </a:cxn>
                <a:cxn ang="0">
                  <a:pos x="1728" y="3417"/>
                </a:cxn>
                <a:cxn ang="0">
                  <a:pos x="1395" y="4163"/>
                </a:cxn>
                <a:cxn ang="0">
                  <a:pos x="1615" y="3469"/>
                </a:cxn>
                <a:cxn ang="0">
                  <a:pos x="1552" y="3969"/>
                </a:cxn>
                <a:cxn ang="0">
                  <a:pos x="1783" y="4464"/>
                </a:cxn>
                <a:cxn ang="0">
                  <a:pos x="1671" y="4509"/>
                </a:cxn>
                <a:cxn ang="0">
                  <a:pos x="1417" y="5305"/>
                </a:cxn>
                <a:cxn ang="0">
                  <a:pos x="1796" y="4459"/>
                </a:cxn>
                <a:cxn ang="0">
                  <a:pos x="1816" y="3983"/>
                </a:cxn>
                <a:cxn ang="0">
                  <a:pos x="2031" y="3275"/>
                </a:cxn>
                <a:cxn ang="0">
                  <a:pos x="1823" y="3989"/>
                </a:cxn>
                <a:cxn ang="0">
                  <a:pos x="2042" y="4380"/>
                </a:cxn>
                <a:cxn ang="0">
                  <a:pos x="1930" y="4426"/>
                </a:cxn>
                <a:cxn ang="0">
                  <a:pos x="1900" y="4493"/>
                </a:cxn>
                <a:cxn ang="0">
                  <a:pos x="2051" y="4389"/>
                </a:cxn>
                <a:cxn ang="0">
                  <a:pos x="2231" y="3192"/>
                </a:cxn>
                <a:cxn ang="0">
                  <a:pos x="2231" y="3192"/>
                </a:cxn>
                <a:cxn ang="0">
                  <a:pos x="1898" y="3957"/>
                </a:cxn>
                <a:cxn ang="0">
                  <a:pos x="2246" y="3175"/>
                </a:cxn>
                <a:cxn ang="0">
                  <a:pos x="7480" y="4599"/>
                </a:cxn>
                <a:cxn ang="0">
                  <a:pos x="7471" y="2945"/>
                </a:cxn>
                <a:cxn ang="0">
                  <a:pos x="7862" y="531"/>
                </a:cxn>
                <a:cxn ang="0">
                  <a:pos x="7936" y="2804"/>
                </a:cxn>
                <a:cxn ang="0">
                  <a:pos x="7936" y="2804"/>
                </a:cxn>
                <a:cxn ang="0">
                  <a:pos x="7961" y="1614"/>
                </a:cxn>
                <a:cxn ang="0">
                  <a:pos x="7972" y="1913"/>
                </a:cxn>
                <a:cxn ang="0">
                  <a:pos x="8332" y="300"/>
                </a:cxn>
                <a:cxn ang="0">
                  <a:pos x="8497" y="1407"/>
                </a:cxn>
                <a:cxn ang="0">
                  <a:pos x="8497" y="1407"/>
                </a:cxn>
                <a:cxn ang="0">
                  <a:pos x="8495" y="2635"/>
                </a:cxn>
                <a:cxn ang="0">
                  <a:pos x="8513" y="1710"/>
                </a:cxn>
                <a:cxn ang="0">
                  <a:pos x="8867" y="31"/>
                </a:cxn>
                <a:cxn ang="0">
                  <a:pos x="9072" y="1179"/>
                </a:cxn>
                <a:cxn ang="0">
                  <a:pos x="9072" y="1179"/>
                </a:cxn>
                <a:cxn ang="0">
                  <a:pos x="9130" y="2446"/>
                </a:cxn>
                <a:cxn ang="0">
                  <a:pos x="9100" y="1490"/>
                </a:cxn>
                <a:cxn ang="0">
                  <a:pos x="10455" y="1000"/>
                </a:cxn>
                <a:cxn ang="0">
                  <a:pos x="10862" y="2990"/>
                </a:cxn>
                <a:cxn ang="0">
                  <a:pos x="10862" y="2990"/>
                </a:cxn>
                <a:cxn ang="0">
                  <a:pos x="11124" y="4319"/>
                </a:cxn>
              </a:cxnLst>
              <a:rect l="0" t="0" r="r" b="b"/>
              <a:pathLst>
                <a:path w="11133" h="6819">
                  <a:moveTo>
                    <a:pt x="533" y="5974"/>
                  </a:moveTo>
                  <a:lnTo>
                    <a:pt x="532" y="5965"/>
                  </a:lnTo>
                  <a:lnTo>
                    <a:pt x="328" y="5992"/>
                  </a:lnTo>
                  <a:lnTo>
                    <a:pt x="0" y="6816"/>
                  </a:lnTo>
                  <a:lnTo>
                    <a:pt x="9" y="6819"/>
                  </a:lnTo>
                  <a:lnTo>
                    <a:pt x="335" y="6000"/>
                  </a:lnTo>
                  <a:lnTo>
                    <a:pt x="533" y="5974"/>
                  </a:lnTo>
                  <a:close/>
                  <a:moveTo>
                    <a:pt x="731" y="5964"/>
                  </a:moveTo>
                  <a:lnTo>
                    <a:pt x="717" y="5967"/>
                  </a:lnTo>
                  <a:lnTo>
                    <a:pt x="717" y="5976"/>
                  </a:lnTo>
                  <a:lnTo>
                    <a:pt x="430" y="6784"/>
                  </a:lnTo>
                  <a:lnTo>
                    <a:pt x="301" y="6795"/>
                  </a:lnTo>
                  <a:lnTo>
                    <a:pt x="601" y="6001"/>
                  </a:lnTo>
                  <a:lnTo>
                    <a:pt x="717" y="5976"/>
                  </a:lnTo>
                  <a:lnTo>
                    <a:pt x="717" y="5967"/>
                  </a:lnTo>
                  <a:lnTo>
                    <a:pt x="594" y="5993"/>
                  </a:lnTo>
                  <a:lnTo>
                    <a:pt x="287" y="6806"/>
                  </a:lnTo>
                  <a:lnTo>
                    <a:pt x="407" y="6795"/>
                  </a:lnTo>
                  <a:lnTo>
                    <a:pt x="436" y="6793"/>
                  </a:lnTo>
                  <a:lnTo>
                    <a:pt x="727" y="5976"/>
                  </a:lnTo>
                  <a:lnTo>
                    <a:pt x="731" y="5964"/>
                  </a:lnTo>
                  <a:close/>
                  <a:moveTo>
                    <a:pt x="1157" y="4666"/>
                  </a:moveTo>
                  <a:lnTo>
                    <a:pt x="1142" y="4671"/>
                  </a:lnTo>
                  <a:lnTo>
                    <a:pt x="1142" y="4680"/>
                  </a:lnTo>
                  <a:lnTo>
                    <a:pt x="883" y="5427"/>
                  </a:lnTo>
                  <a:lnTo>
                    <a:pt x="755" y="5458"/>
                  </a:lnTo>
                  <a:lnTo>
                    <a:pt x="1031" y="4716"/>
                  </a:lnTo>
                  <a:lnTo>
                    <a:pt x="1142" y="4680"/>
                  </a:lnTo>
                  <a:lnTo>
                    <a:pt x="1142" y="4671"/>
                  </a:lnTo>
                  <a:lnTo>
                    <a:pt x="1024" y="4709"/>
                  </a:lnTo>
                  <a:lnTo>
                    <a:pt x="995" y="4785"/>
                  </a:lnTo>
                  <a:lnTo>
                    <a:pt x="740" y="5471"/>
                  </a:lnTo>
                  <a:lnTo>
                    <a:pt x="793" y="5458"/>
                  </a:lnTo>
                  <a:lnTo>
                    <a:pt x="890" y="5434"/>
                  </a:lnTo>
                  <a:lnTo>
                    <a:pt x="1152" y="4680"/>
                  </a:lnTo>
                  <a:lnTo>
                    <a:pt x="1157" y="4666"/>
                  </a:lnTo>
                  <a:close/>
                  <a:moveTo>
                    <a:pt x="1397" y="4588"/>
                  </a:moveTo>
                  <a:lnTo>
                    <a:pt x="1383" y="4593"/>
                  </a:lnTo>
                  <a:lnTo>
                    <a:pt x="1383" y="4602"/>
                  </a:lnTo>
                  <a:lnTo>
                    <a:pt x="1135" y="5365"/>
                  </a:lnTo>
                  <a:lnTo>
                    <a:pt x="1006" y="5396"/>
                  </a:lnTo>
                  <a:lnTo>
                    <a:pt x="1271" y="4639"/>
                  </a:lnTo>
                  <a:lnTo>
                    <a:pt x="1383" y="4602"/>
                  </a:lnTo>
                  <a:lnTo>
                    <a:pt x="1383" y="4593"/>
                  </a:lnTo>
                  <a:lnTo>
                    <a:pt x="1264" y="4631"/>
                  </a:lnTo>
                  <a:lnTo>
                    <a:pt x="992" y="5409"/>
                  </a:lnTo>
                  <a:lnTo>
                    <a:pt x="1045" y="5396"/>
                  </a:lnTo>
                  <a:lnTo>
                    <a:pt x="1142" y="5372"/>
                  </a:lnTo>
                  <a:lnTo>
                    <a:pt x="1392" y="4602"/>
                  </a:lnTo>
                  <a:lnTo>
                    <a:pt x="1397" y="4588"/>
                  </a:lnTo>
                  <a:close/>
                  <a:moveTo>
                    <a:pt x="1482" y="5814"/>
                  </a:moveTo>
                  <a:lnTo>
                    <a:pt x="1468" y="5818"/>
                  </a:lnTo>
                  <a:lnTo>
                    <a:pt x="1468" y="5827"/>
                  </a:lnTo>
                  <a:lnTo>
                    <a:pt x="1157" y="6784"/>
                  </a:lnTo>
                  <a:lnTo>
                    <a:pt x="995" y="6795"/>
                  </a:lnTo>
                  <a:lnTo>
                    <a:pt x="1308" y="5866"/>
                  </a:lnTo>
                  <a:lnTo>
                    <a:pt x="1468" y="5827"/>
                  </a:lnTo>
                  <a:lnTo>
                    <a:pt x="1468" y="5818"/>
                  </a:lnTo>
                  <a:lnTo>
                    <a:pt x="1301" y="5859"/>
                  </a:lnTo>
                  <a:lnTo>
                    <a:pt x="982" y="6805"/>
                  </a:lnTo>
                  <a:lnTo>
                    <a:pt x="1126" y="6795"/>
                  </a:lnTo>
                  <a:lnTo>
                    <a:pt x="1164" y="6793"/>
                  </a:lnTo>
                  <a:lnTo>
                    <a:pt x="1478" y="5827"/>
                  </a:lnTo>
                  <a:lnTo>
                    <a:pt x="1482" y="5814"/>
                  </a:lnTo>
                  <a:close/>
                  <a:moveTo>
                    <a:pt x="1530" y="3509"/>
                  </a:moveTo>
                  <a:lnTo>
                    <a:pt x="1514" y="3517"/>
                  </a:lnTo>
                  <a:lnTo>
                    <a:pt x="1514" y="3527"/>
                  </a:lnTo>
                  <a:lnTo>
                    <a:pt x="1271" y="4216"/>
                  </a:lnTo>
                  <a:lnTo>
                    <a:pt x="1172" y="4259"/>
                  </a:lnTo>
                  <a:lnTo>
                    <a:pt x="1424" y="3569"/>
                  </a:lnTo>
                  <a:lnTo>
                    <a:pt x="1514" y="3527"/>
                  </a:lnTo>
                  <a:lnTo>
                    <a:pt x="1514" y="3517"/>
                  </a:lnTo>
                  <a:lnTo>
                    <a:pt x="1417" y="3562"/>
                  </a:lnTo>
                  <a:lnTo>
                    <a:pt x="1156" y="4275"/>
                  </a:lnTo>
                  <a:lnTo>
                    <a:pt x="1195" y="4259"/>
                  </a:lnTo>
                  <a:lnTo>
                    <a:pt x="1278" y="4223"/>
                  </a:lnTo>
                  <a:lnTo>
                    <a:pt x="1390" y="3906"/>
                  </a:lnTo>
                  <a:lnTo>
                    <a:pt x="1524" y="3527"/>
                  </a:lnTo>
                  <a:lnTo>
                    <a:pt x="1530" y="3509"/>
                  </a:lnTo>
                  <a:close/>
                  <a:moveTo>
                    <a:pt x="1728" y="3417"/>
                  </a:moveTo>
                  <a:lnTo>
                    <a:pt x="1713" y="3424"/>
                  </a:lnTo>
                  <a:lnTo>
                    <a:pt x="1713" y="3434"/>
                  </a:lnTo>
                  <a:lnTo>
                    <a:pt x="1494" y="4121"/>
                  </a:lnTo>
                  <a:lnTo>
                    <a:pt x="1395" y="4163"/>
                  </a:lnTo>
                  <a:lnTo>
                    <a:pt x="1623" y="3476"/>
                  </a:lnTo>
                  <a:lnTo>
                    <a:pt x="1713" y="3434"/>
                  </a:lnTo>
                  <a:lnTo>
                    <a:pt x="1713" y="3424"/>
                  </a:lnTo>
                  <a:lnTo>
                    <a:pt x="1615" y="3469"/>
                  </a:lnTo>
                  <a:lnTo>
                    <a:pt x="1380" y="4179"/>
                  </a:lnTo>
                  <a:lnTo>
                    <a:pt x="1418" y="4163"/>
                  </a:lnTo>
                  <a:lnTo>
                    <a:pt x="1501" y="4127"/>
                  </a:lnTo>
                  <a:lnTo>
                    <a:pt x="1552" y="3969"/>
                  </a:lnTo>
                  <a:lnTo>
                    <a:pt x="1722" y="3434"/>
                  </a:lnTo>
                  <a:lnTo>
                    <a:pt x="1728" y="3417"/>
                  </a:lnTo>
                  <a:close/>
                  <a:moveTo>
                    <a:pt x="1796" y="4459"/>
                  </a:moveTo>
                  <a:lnTo>
                    <a:pt x="1783" y="4464"/>
                  </a:lnTo>
                  <a:lnTo>
                    <a:pt x="1783" y="4473"/>
                  </a:lnTo>
                  <a:lnTo>
                    <a:pt x="1559" y="5260"/>
                  </a:lnTo>
                  <a:lnTo>
                    <a:pt x="1430" y="5292"/>
                  </a:lnTo>
                  <a:lnTo>
                    <a:pt x="1671" y="4509"/>
                  </a:lnTo>
                  <a:lnTo>
                    <a:pt x="1783" y="4473"/>
                  </a:lnTo>
                  <a:lnTo>
                    <a:pt x="1783" y="4464"/>
                  </a:lnTo>
                  <a:lnTo>
                    <a:pt x="1663" y="4502"/>
                  </a:lnTo>
                  <a:lnTo>
                    <a:pt x="1417" y="5305"/>
                  </a:lnTo>
                  <a:lnTo>
                    <a:pt x="1468" y="5292"/>
                  </a:lnTo>
                  <a:lnTo>
                    <a:pt x="1566" y="5268"/>
                  </a:lnTo>
                  <a:lnTo>
                    <a:pt x="1792" y="4473"/>
                  </a:lnTo>
                  <a:lnTo>
                    <a:pt x="1796" y="4459"/>
                  </a:lnTo>
                  <a:close/>
                  <a:moveTo>
                    <a:pt x="2045" y="3268"/>
                  </a:moveTo>
                  <a:lnTo>
                    <a:pt x="2031" y="3275"/>
                  </a:lnTo>
                  <a:lnTo>
                    <a:pt x="2031" y="3285"/>
                  </a:lnTo>
                  <a:lnTo>
                    <a:pt x="1816" y="3983"/>
                  </a:lnTo>
                  <a:lnTo>
                    <a:pt x="1712" y="4027"/>
                  </a:lnTo>
                  <a:lnTo>
                    <a:pt x="1944" y="3326"/>
                  </a:lnTo>
                  <a:lnTo>
                    <a:pt x="2031" y="3285"/>
                  </a:lnTo>
                  <a:lnTo>
                    <a:pt x="2031" y="3275"/>
                  </a:lnTo>
                  <a:lnTo>
                    <a:pt x="1936" y="3319"/>
                  </a:lnTo>
                  <a:lnTo>
                    <a:pt x="1697" y="4044"/>
                  </a:lnTo>
                  <a:lnTo>
                    <a:pt x="1735" y="4027"/>
                  </a:lnTo>
                  <a:lnTo>
                    <a:pt x="1823" y="3989"/>
                  </a:lnTo>
                  <a:lnTo>
                    <a:pt x="2040" y="3285"/>
                  </a:lnTo>
                  <a:lnTo>
                    <a:pt x="2045" y="3268"/>
                  </a:lnTo>
                  <a:close/>
                  <a:moveTo>
                    <a:pt x="2055" y="4375"/>
                  </a:moveTo>
                  <a:lnTo>
                    <a:pt x="2042" y="4380"/>
                  </a:lnTo>
                  <a:lnTo>
                    <a:pt x="2042" y="4389"/>
                  </a:lnTo>
                  <a:lnTo>
                    <a:pt x="1818" y="5196"/>
                  </a:lnTo>
                  <a:lnTo>
                    <a:pt x="1690" y="5228"/>
                  </a:lnTo>
                  <a:lnTo>
                    <a:pt x="1930" y="4426"/>
                  </a:lnTo>
                  <a:lnTo>
                    <a:pt x="2042" y="4389"/>
                  </a:lnTo>
                  <a:lnTo>
                    <a:pt x="2042" y="4380"/>
                  </a:lnTo>
                  <a:lnTo>
                    <a:pt x="1923" y="4418"/>
                  </a:lnTo>
                  <a:lnTo>
                    <a:pt x="1900" y="4493"/>
                  </a:lnTo>
                  <a:lnTo>
                    <a:pt x="1676" y="5241"/>
                  </a:lnTo>
                  <a:lnTo>
                    <a:pt x="1728" y="5228"/>
                  </a:lnTo>
                  <a:lnTo>
                    <a:pt x="1826" y="5204"/>
                  </a:lnTo>
                  <a:lnTo>
                    <a:pt x="2051" y="4389"/>
                  </a:lnTo>
                  <a:lnTo>
                    <a:pt x="2055" y="4375"/>
                  </a:lnTo>
                  <a:close/>
                  <a:moveTo>
                    <a:pt x="2246" y="3175"/>
                  </a:moveTo>
                  <a:lnTo>
                    <a:pt x="2231" y="3182"/>
                  </a:lnTo>
                  <a:lnTo>
                    <a:pt x="2231" y="3192"/>
                  </a:lnTo>
                  <a:lnTo>
                    <a:pt x="2020" y="3895"/>
                  </a:lnTo>
                  <a:lnTo>
                    <a:pt x="1912" y="3941"/>
                  </a:lnTo>
                  <a:lnTo>
                    <a:pt x="2119" y="3244"/>
                  </a:lnTo>
                  <a:lnTo>
                    <a:pt x="2231" y="3192"/>
                  </a:lnTo>
                  <a:lnTo>
                    <a:pt x="2231" y="3182"/>
                  </a:lnTo>
                  <a:lnTo>
                    <a:pt x="2112" y="3237"/>
                  </a:lnTo>
                  <a:lnTo>
                    <a:pt x="2064" y="3397"/>
                  </a:lnTo>
                  <a:lnTo>
                    <a:pt x="1898" y="3957"/>
                  </a:lnTo>
                  <a:lnTo>
                    <a:pt x="1935" y="3941"/>
                  </a:lnTo>
                  <a:lnTo>
                    <a:pt x="2028" y="3902"/>
                  </a:lnTo>
                  <a:lnTo>
                    <a:pt x="2241" y="3192"/>
                  </a:lnTo>
                  <a:lnTo>
                    <a:pt x="2246" y="3175"/>
                  </a:lnTo>
                  <a:close/>
                  <a:moveTo>
                    <a:pt x="7480" y="3627"/>
                  </a:moveTo>
                  <a:lnTo>
                    <a:pt x="7471" y="3627"/>
                  </a:lnTo>
                  <a:lnTo>
                    <a:pt x="7471" y="4599"/>
                  </a:lnTo>
                  <a:lnTo>
                    <a:pt x="7480" y="4599"/>
                  </a:lnTo>
                  <a:lnTo>
                    <a:pt x="7480" y="3627"/>
                  </a:lnTo>
                  <a:close/>
                  <a:moveTo>
                    <a:pt x="7480" y="2098"/>
                  </a:moveTo>
                  <a:lnTo>
                    <a:pt x="7471" y="2098"/>
                  </a:lnTo>
                  <a:lnTo>
                    <a:pt x="7471" y="2945"/>
                  </a:lnTo>
                  <a:lnTo>
                    <a:pt x="7480" y="2945"/>
                  </a:lnTo>
                  <a:lnTo>
                    <a:pt x="7480" y="2098"/>
                  </a:lnTo>
                  <a:close/>
                  <a:moveTo>
                    <a:pt x="7898" y="1643"/>
                  </a:moveTo>
                  <a:lnTo>
                    <a:pt x="7862" y="531"/>
                  </a:lnTo>
                  <a:lnTo>
                    <a:pt x="7853" y="532"/>
                  </a:lnTo>
                  <a:lnTo>
                    <a:pt x="7889" y="1643"/>
                  </a:lnTo>
                  <a:lnTo>
                    <a:pt x="7898" y="1643"/>
                  </a:lnTo>
                  <a:close/>
                  <a:moveTo>
                    <a:pt x="7936" y="2804"/>
                  </a:moveTo>
                  <a:lnTo>
                    <a:pt x="7908" y="1939"/>
                  </a:lnTo>
                  <a:lnTo>
                    <a:pt x="7899" y="1939"/>
                  </a:lnTo>
                  <a:lnTo>
                    <a:pt x="7927" y="2804"/>
                  </a:lnTo>
                  <a:lnTo>
                    <a:pt x="7936" y="2804"/>
                  </a:lnTo>
                  <a:close/>
                  <a:moveTo>
                    <a:pt x="7970" y="1614"/>
                  </a:moveTo>
                  <a:lnTo>
                    <a:pt x="7929" y="498"/>
                  </a:lnTo>
                  <a:lnTo>
                    <a:pt x="7920" y="499"/>
                  </a:lnTo>
                  <a:lnTo>
                    <a:pt x="7961" y="1614"/>
                  </a:lnTo>
                  <a:lnTo>
                    <a:pt x="7970" y="1614"/>
                  </a:lnTo>
                  <a:close/>
                  <a:moveTo>
                    <a:pt x="8013" y="2784"/>
                  </a:moveTo>
                  <a:lnTo>
                    <a:pt x="7981" y="1913"/>
                  </a:lnTo>
                  <a:lnTo>
                    <a:pt x="7972" y="1913"/>
                  </a:lnTo>
                  <a:lnTo>
                    <a:pt x="8003" y="2784"/>
                  </a:lnTo>
                  <a:lnTo>
                    <a:pt x="8013" y="2784"/>
                  </a:lnTo>
                  <a:close/>
                  <a:moveTo>
                    <a:pt x="8416" y="1438"/>
                  </a:moveTo>
                  <a:lnTo>
                    <a:pt x="8332" y="300"/>
                  </a:lnTo>
                  <a:lnTo>
                    <a:pt x="8323" y="301"/>
                  </a:lnTo>
                  <a:lnTo>
                    <a:pt x="8407" y="1438"/>
                  </a:lnTo>
                  <a:lnTo>
                    <a:pt x="8416" y="1438"/>
                  </a:lnTo>
                  <a:close/>
                  <a:moveTo>
                    <a:pt x="8497" y="1407"/>
                  </a:moveTo>
                  <a:lnTo>
                    <a:pt x="8404" y="261"/>
                  </a:lnTo>
                  <a:lnTo>
                    <a:pt x="8394" y="261"/>
                  </a:lnTo>
                  <a:lnTo>
                    <a:pt x="8488" y="1407"/>
                  </a:lnTo>
                  <a:lnTo>
                    <a:pt x="8497" y="1407"/>
                  </a:lnTo>
                  <a:close/>
                  <a:moveTo>
                    <a:pt x="8504" y="2635"/>
                  </a:moveTo>
                  <a:lnTo>
                    <a:pt x="8438" y="1740"/>
                  </a:lnTo>
                  <a:lnTo>
                    <a:pt x="8429" y="1740"/>
                  </a:lnTo>
                  <a:lnTo>
                    <a:pt x="8495" y="2635"/>
                  </a:lnTo>
                  <a:lnTo>
                    <a:pt x="8504" y="2635"/>
                  </a:lnTo>
                  <a:close/>
                  <a:moveTo>
                    <a:pt x="8595" y="2609"/>
                  </a:moveTo>
                  <a:lnTo>
                    <a:pt x="8522" y="1709"/>
                  </a:lnTo>
                  <a:lnTo>
                    <a:pt x="8513" y="1710"/>
                  </a:lnTo>
                  <a:lnTo>
                    <a:pt x="8586" y="2609"/>
                  </a:lnTo>
                  <a:lnTo>
                    <a:pt x="8595" y="2609"/>
                  </a:lnTo>
                  <a:close/>
                  <a:moveTo>
                    <a:pt x="9000" y="1208"/>
                  </a:moveTo>
                  <a:lnTo>
                    <a:pt x="8867" y="31"/>
                  </a:lnTo>
                  <a:lnTo>
                    <a:pt x="8858" y="32"/>
                  </a:lnTo>
                  <a:lnTo>
                    <a:pt x="8991" y="1209"/>
                  </a:lnTo>
                  <a:lnTo>
                    <a:pt x="9000" y="1208"/>
                  </a:lnTo>
                  <a:close/>
                  <a:moveTo>
                    <a:pt x="9072" y="1179"/>
                  </a:moveTo>
                  <a:lnTo>
                    <a:pt x="8930" y="0"/>
                  </a:lnTo>
                  <a:lnTo>
                    <a:pt x="8921" y="1"/>
                  </a:lnTo>
                  <a:lnTo>
                    <a:pt x="9063" y="1180"/>
                  </a:lnTo>
                  <a:lnTo>
                    <a:pt x="9072" y="1179"/>
                  </a:lnTo>
                  <a:close/>
                  <a:moveTo>
                    <a:pt x="9139" y="2445"/>
                  </a:moveTo>
                  <a:lnTo>
                    <a:pt x="9035" y="1518"/>
                  </a:lnTo>
                  <a:lnTo>
                    <a:pt x="9026" y="1519"/>
                  </a:lnTo>
                  <a:lnTo>
                    <a:pt x="9130" y="2446"/>
                  </a:lnTo>
                  <a:lnTo>
                    <a:pt x="9139" y="2445"/>
                  </a:lnTo>
                  <a:close/>
                  <a:moveTo>
                    <a:pt x="9221" y="2419"/>
                  </a:moveTo>
                  <a:lnTo>
                    <a:pt x="9109" y="1489"/>
                  </a:lnTo>
                  <a:lnTo>
                    <a:pt x="9100" y="1490"/>
                  </a:lnTo>
                  <a:lnTo>
                    <a:pt x="9212" y="2420"/>
                  </a:lnTo>
                  <a:lnTo>
                    <a:pt x="9221" y="2419"/>
                  </a:lnTo>
                  <a:close/>
                  <a:moveTo>
                    <a:pt x="10610" y="1760"/>
                  </a:moveTo>
                  <a:lnTo>
                    <a:pt x="10455" y="1000"/>
                  </a:lnTo>
                  <a:lnTo>
                    <a:pt x="10446" y="1002"/>
                  </a:lnTo>
                  <a:lnTo>
                    <a:pt x="10601" y="1762"/>
                  </a:lnTo>
                  <a:lnTo>
                    <a:pt x="10610" y="1760"/>
                  </a:lnTo>
                  <a:close/>
                  <a:moveTo>
                    <a:pt x="10862" y="2990"/>
                  </a:moveTo>
                  <a:lnTo>
                    <a:pt x="10702" y="2207"/>
                  </a:lnTo>
                  <a:lnTo>
                    <a:pt x="10693" y="2208"/>
                  </a:lnTo>
                  <a:lnTo>
                    <a:pt x="10853" y="2992"/>
                  </a:lnTo>
                  <a:lnTo>
                    <a:pt x="10862" y="2990"/>
                  </a:lnTo>
                  <a:close/>
                  <a:moveTo>
                    <a:pt x="11132" y="4318"/>
                  </a:moveTo>
                  <a:lnTo>
                    <a:pt x="11004" y="3690"/>
                  </a:lnTo>
                  <a:lnTo>
                    <a:pt x="10995" y="3691"/>
                  </a:lnTo>
                  <a:lnTo>
                    <a:pt x="11124" y="4319"/>
                  </a:lnTo>
                  <a:lnTo>
                    <a:pt x="11132" y="4318"/>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a:t>
            </a:r>
            <a:r>
              <a:rPr lang="en-US" sz="1100" b="1" dirty="0">
                <a:solidFill>
                  <a:srgbClr val="0070C0"/>
                </a:solidFill>
                <a:latin typeface="Georgia" pitchFamily="18" charset="0"/>
              </a:rPr>
              <a:t> </a:t>
            </a:r>
            <a:r>
              <a:rPr lang="ro-RO" sz="1100" b="1" dirty="0">
                <a:solidFill>
                  <a:srgbClr val="0070C0"/>
                </a:solidFill>
                <a:latin typeface="Georgia" pitchFamily="18" charset="0"/>
              </a:rPr>
              <a:t>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3" name="Subtitlu 2"/>
          <p:cNvSpPr>
            <a:spLocks noGrp="1"/>
          </p:cNvSpPr>
          <p:nvPr>
            <p:ph type="subTitle" idx="1"/>
          </p:nvPr>
        </p:nvSpPr>
        <p:spPr>
          <a:xfrm>
            <a:off x="672701" y="1244486"/>
            <a:ext cx="7828389" cy="3689463"/>
          </a:xfrm>
        </p:spPr>
        <p:txBody>
          <a:bodyPr>
            <a:noAutofit/>
          </a:bodyPr>
          <a:lstStyle/>
          <a:p>
            <a:pPr marL="342900" indent="-342900" algn="l"/>
            <a:r>
              <a:rPr lang="ro-RO" sz="1400" b="1" i="1" dirty="0">
                <a:solidFill>
                  <a:schemeClr val="tx2">
                    <a:lumMod val="60000"/>
                    <a:lumOff val="40000"/>
                  </a:schemeClr>
                </a:solidFill>
                <a:latin typeface="Times New Roman" pitchFamily="18" charset="0"/>
                <a:cs typeface="Times New Roman" pitchFamily="18" charset="0"/>
              </a:rPr>
              <a:t>Gestionarea resurselor umane (2</a:t>
            </a:r>
            <a:r>
              <a:rPr lang="ro-RO" sz="1400" b="1" i="1" dirty="0" smtClean="0">
                <a:solidFill>
                  <a:schemeClr val="tx2">
                    <a:lumMod val="60000"/>
                    <a:lumOff val="40000"/>
                  </a:schemeClr>
                </a:solidFill>
                <a:latin typeface="Times New Roman" pitchFamily="18" charset="0"/>
                <a:cs typeface="Times New Roman" pitchFamily="18" charset="0"/>
              </a:rPr>
              <a:t>)</a:t>
            </a:r>
          </a:p>
          <a:p>
            <a:pPr marL="342900" indent="-342900" algn="l"/>
            <a:endParaRPr lang="ro-RO" sz="900" b="1" i="1" dirty="0">
              <a:solidFill>
                <a:srgbClr val="3716FC"/>
              </a:solidFill>
              <a:latin typeface="Times New Roman" pitchFamily="18" charset="0"/>
              <a:cs typeface="Times New Roman" pitchFamily="18" charset="0"/>
            </a:endParaRPr>
          </a:p>
          <a:p>
            <a:pPr marL="285750" indent="-285750" algn="just">
              <a:spcBef>
                <a:spcPts val="0"/>
              </a:spcBef>
              <a:buFont typeface="Arial" pitchFamily="34" charset="0"/>
              <a:buChar char="•"/>
              <a:tabLst>
                <a:tab pos="723900" algn="l"/>
              </a:tabLst>
            </a:pPr>
            <a:r>
              <a:rPr lang="en-US" sz="1200" dirty="0" err="1" smtClean="0">
                <a:solidFill>
                  <a:schemeClr val="tx1"/>
                </a:solidFill>
                <a:latin typeface="Tahoma" pitchFamily="34" charset="0"/>
                <a:ea typeface="Tahoma" pitchFamily="34" charset="0"/>
                <a:cs typeface="Tahoma" pitchFamily="34" charset="0"/>
              </a:rPr>
              <a:t>În</a:t>
            </a:r>
            <a:r>
              <a:rPr lang="en-US" sz="1200" dirty="0" smtClean="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cursul</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anului</a:t>
            </a:r>
            <a:r>
              <a:rPr lang="en-US" sz="1200" dirty="0">
                <a:solidFill>
                  <a:schemeClr val="tx1"/>
                </a:solidFill>
                <a:latin typeface="Tahoma" pitchFamily="34" charset="0"/>
                <a:ea typeface="Tahoma" pitchFamily="34" charset="0"/>
                <a:cs typeface="Tahoma" pitchFamily="34" charset="0"/>
              </a:rPr>
              <a:t> 20</a:t>
            </a:r>
            <a:r>
              <a:rPr lang="ro-RO" sz="1200" dirty="0" smtClean="0">
                <a:solidFill>
                  <a:schemeClr val="tx1"/>
                </a:solidFill>
                <a:latin typeface="Tahoma" pitchFamily="34" charset="0"/>
                <a:ea typeface="Tahoma" pitchFamily="34" charset="0"/>
                <a:cs typeface="Tahoma" pitchFamily="34" charset="0"/>
              </a:rPr>
              <a:t>2</a:t>
            </a:r>
            <a:r>
              <a:rPr lang="en-US" sz="1200" dirty="0" smtClean="0">
                <a:solidFill>
                  <a:schemeClr val="tx1"/>
                </a:solidFill>
                <a:latin typeface="Tahoma" pitchFamily="34" charset="0"/>
                <a:ea typeface="Tahoma" pitchFamily="34" charset="0"/>
                <a:cs typeface="Tahoma" pitchFamily="34" charset="0"/>
              </a:rPr>
              <a:t>3 </a:t>
            </a:r>
            <a:r>
              <a:rPr lang="en-US" sz="1200" dirty="0">
                <a:solidFill>
                  <a:schemeClr val="tx1"/>
                </a:solidFill>
                <a:latin typeface="Tahoma" pitchFamily="34" charset="0"/>
                <a:ea typeface="Tahoma" pitchFamily="34" charset="0"/>
                <a:cs typeface="Tahoma" pitchFamily="34" charset="0"/>
              </a:rPr>
              <a:t>au </a:t>
            </a:r>
            <a:r>
              <a:rPr lang="en-US" sz="1200" dirty="0" err="1">
                <a:solidFill>
                  <a:schemeClr val="tx1"/>
                </a:solidFill>
                <a:latin typeface="Tahoma" pitchFamily="34" charset="0"/>
                <a:ea typeface="Tahoma" pitchFamily="34" charset="0"/>
                <a:cs typeface="Tahoma" pitchFamily="34" charset="0"/>
              </a:rPr>
              <a:t>intervenit</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următoarele</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modificări</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în</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statul</a:t>
            </a:r>
            <a:r>
              <a:rPr lang="en-US" sz="1200" dirty="0">
                <a:solidFill>
                  <a:schemeClr val="tx1"/>
                </a:solidFill>
                <a:latin typeface="Tahoma" pitchFamily="34" charset="0"/>
                <a:ea typeface="Tahoma" pitchFamily="34" charset="0"/>
                <a:cs typeface="Tahoma" pitchFamily="34" charset="0"/>
              </a:rPr>
              <a:t> de personal al </a:t>
            </a:r>
            <a:r>
              <a:rPr lang="en-US" sz="1200" dirty="0" err="1">
                <a:solidFill>
                  <a:schemeClr val="tx1"/>
                </a:solidFill>
                <a:latin typeface="Tahoma" pitchFamily="34" charset="0"/>
                <a:ea typeface="Tahoma" pitchFamily="34" charset="0"/>
                <a:cs typeface="Tahoma" pitchFamily="34" charset="0"/>
              </a:rPr>
              <a:t>instituției</a:t>
            </a:r>
            <a:r>
              <a:rPr lang="en-US" sz="1200" dirty="0">
                <a:solidFill>
                  <a:schemeClr val="tx1"/>
                </a:solidFill>
                <a:latin typeface="Tahoma" pitchFamily="34" charset="0"/>
                <a:ea typeface="Tahoma" pitchFamily="34" charset="0"/>
                <a:cs typeface="Tahoma" pitchFamily="34" charset="0"/>
              </a:rPr>
              <a:t>: </a:t>
            </a:r>
            <a:endParaRPr lang="ro-RO" sz="1200" dirty="0" smtClean="0">
              <a:solidFill>
                <a:schemeClr val="tx1"/>
              </a:solidFill>
              <a:latin typeface="Tahoma" pitchFamily="34" charset="0"/>
              <a:ea typeface="Tahoma" pitchFamily="34" charset="0"/>
              <a:cs typeface="Tahoma" pitchFamily="34" charset="0"/>
            </a:endParaRPr>
          </a:p>
          <a:p>
            <a:pPr marL="534988" lvl="0" indent="-174625" algn="l">
              <a:spcBef>
                <a:spcPts val="0"/>
              </a:spcBef>
              <a:buFont typeface="Wingdings" pitchFamily="2" charset="2"/>
              <a:buChar char="ü"/>
            </a:pPr>
            <a:r>
              <a:rPr lang="en-US" sz="1200" dirty="0" smtClean="0">
                <a:solidFill>
                  <a:schemeClr val="tx1"/>
                </a:solidFill>
                <a:latin typeface="Tahoma" pitchFamily="34" charset="0"/>
                <a:ea typeface="Tahoma" pitchFamily="34" charset="0"/>
                <a:cs typeface="Tahoma" pitchFamily="34" charset="0"/>
              </a:rPr>
              <a:t>un </a:t>
            </a:r>
            <a:r>
              <a:rPr lang="en-US" sz="1200" dirty="0" err="1" smtClean="0">
                <a:solidFill>
                  <a:schemeClr val="tx1"/>
                </a:solidFill>
                <a:latin typeface="Tahoma" pitchFamily="34" charset="0"/>
                <a:ea typeface="Tahoma" pitchFamily="34" charset="0"/>
                <a:cs typeface="Tahoma" pitchFamily="34" charset="0"/>
              </a:rPr>
              <a:t>funcționar</a:t>
            </a:r>
            <a:r>
              <a:rPr lang="en-US" sz="1200" dirty="0" smtClean="0">
                <a:solidFill>
                  <a:schemeClr val="tx1"/>
                </a:solidFill>
                <a:latin typeface="Tahoma" pitchFamily="34" charset="0"/>
                <a:ea typeface="Tahoma" pitchFamily="34" charset="0"/>
                <a:cs typeface="Tahoma" pitchFamily="34" charset="0"/>
              </a:rPr>
              <a:t> public a </a:t>
            </a:r>
            <a:r>
              <a:rPr lang="en-US" sz="1200" dirty="0" err="1" smtClean="0">
                <a:solidFill>
                  <a:schemeClr val="tx1"/>
                </a:solidFill>
                <a:latin typeface="Tahoma" pitchFamily="34" charset="0"/>
                <a:ea typeface="Tahoma" pitchFamily="34" charset="0"/>
                <a:cs typeface="Tahoma" pitchFamily="34" charset="0"/>
              </a:rPr>
              <a:t>exercitat</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temporar</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funcția</a:t>
            </a:r>
            <a:r>
              <a:rPr lang="en-US" sz="1200" dirty="0" smtClean="0">
                <a:solidFill>
                  <a:schemeClr val="tx1"/>
                </a:solidFill>
                <a:latin typeface="Tahoma" pitchFamily="34" charset="0"/>
                <a:ea typeface="Tahoma" pitchFamily="34" charset="0"/>
                <a:cs typeface="Tahoma" pitchFamily="34" charset="0"/>
              </a:rPr>
              <a:t> de </a:t>
            </a:r>
            <a:r>
              <a:rPr lang="en-US" sz="1200" dirty="0" err="1" smtClean="0">
                <a:solidFill>
                  <a:schemeClr val="tx1"/>
                </a:solidFill>
                <a:latin typeface="Tahoma" pitchFamily="34" charset="0"/>
                <a:ea typeface="Tahoma" pitchFamily="34" charset="0"/>
                <a:cs typeface="Tahoma" pitchFamily="34" charset="0"/>
              </a:rPr>
              <a:t>secretar</a:t>
            </a:r>
            <a:r>
              <a:rPr lang="en-US" sz="1200" dirty="0" smtClean="0">
                <a:solidFill>
                  <a:schemeClr val="tx1"/>
                </a:solidFill>
                <a:latin typeface="Tahoma" pitchFamily="34" charset="0"/>
                <a:ea typeface="Tahoma" pitchFamily="34" charset="0"/>
                <a:cs typeface="Tahoma" pitchFamily="34" charset="0"/>
              </a:rPr>
              <a:t> general (</a:t>
            </a:r>
            <a:r>
              <a:rPr lang="en-US" sz="1200" dirty="0" err="1" smtClean="0">
                <a:solidFill>
                  <a:schemeClr val="tx1"/>
                </a:solidFill>
                <a:latin typeface="Tahoma" pitchFamily="34" charset="0"/>
                <a:ea typeface="Tahoma" pitchFamily="34" charset="0"/>
                <a:cs typeface="Tahoma" pitchFamily="34" charset="0"/>
              </a:rPr>
              <a:t>înalt</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funcționar</a:t>
            </a:r>
            <a:r>
              <a:rPr lang="en-US" sz="1200" dirty="0" smtClean="0">
                <a:solidFill>
                  <a:schemeClr val="tx1"/>
                </a:solidFill>
                <a:latin typeface="Tahoma" pitchFamily="34" charset="0"/>
                <a:ea typeface="Tahoma" pitchFamily="34" charset="0"/>
                <a:cs typeface="Tahoma" pitchFamily="34" charset="0"/>
              </a:rPr>
              <a:t> public)</a:t>
            </a:r>
            <a:r>
              <a:rPr lang="ro-RO" sz="1200" dirty="0" smtClean="0">
                <a:solidFill>
                  <a:schemeClr val="tx1"/>
                </a:solidFill>
                <a:latin typeface="Tahoma" pitchFamily="34" charset="0"/>
                <a:ea typeface="Tahoma" pitchFamily="34" charset="0"/>
                <a:cs typeface="Tahoma" pitchFamily="34" charset="0"/>
              </a:rPr>
              <a:t>,</a:t>
            </a:r>
          </a:p>
          <a:p>
            <a:pPr marL="534988" indent="-174625" algn="l">
              <a:spcBef>
                <a:spcPts val="0"/>
              </a:spcBef>
              <a:buFont typeface="Wingdings" pitchFamily="2" charset="2"/>
              <a:buChar char="ü"/>
            </a:pPr>
            <a:r>
              <a:rPr lang="en-US" sz="1200" dirty="0" smtClean="0">
                <a:solidFill>
                  <a:schemeClr val="tx1"/>
                </a:solidFill>
                <a:latin typeface="Tahoma" pitchFamily="34" charset="0"/>
                <a:ea typeface="Tahoma" pitchFamily="34" charset="0"/>
                <a:cs typeface="Tahoma" pitchFamily="34" charset="0"/>
              </a:rPr>
              <a:t>un </a:t>
            </a:r>
            <a:r>
              <a:rPr lang="en-US" sz="1200" dirty="0" err="1" smtClean="0">
                <a:solidFill>
                  <a:schemeClr val="tx1"/>
                </a:solidFill>
                <a:latin typeface="Tahoma" pitchFamily="34" charset="0"/>
                <a:ea typeface="Tahoma" pitchFamily="34" charset="0"/>
                <a:cs typeface="Tahoma" pitchFamily="34" charset="0"/>
              </a:rPr>
              <a:t>funcționar</a:t>
            </a:r>
            <a:r>
              <a:rPr lang="en-US" sz="1200" dirty="0" smtClean="0">
                <a:solidFill>
                  <a:schemeClr val="tx1"/>
                </a:solidFill>
                <a:latin typeface="Tahoma" pitchFamily="34" charset="0"/>
                <a:ea typeface="Tahoma" pitchFamily="34" charset="0"/>
                <a:cs typeface="Tahoma" pitchFamily="34" charset="0"/>
              </a:rPr>
              <a:t> public a </a:t>
            </a:r>
            <a:r>
              <a:rPr lang="en-US" sz="1200" dirty="0" err="1">
                <a:solidFill>
                  <a:schemeClr val="tx1"/>
                </a:solidFill>
                <a:latin typeface="Tahoma" pitchFamily="34" charset="0"/>
                <a:ea typeface="Tahoma" pitchFamily="34" charset="0"/>
                <a:cs typeface="Tahoma" pitchFamily="34" charset="0"/>
              </a:rPr>
              <a:t>exercitat</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temporar</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funcția</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publică</a:t>
            </a:r>
            <a:r>
              <a:rPr lang="en-US" sz="1200" dirty="0">
                <a:solidFill>
                  <a:schemeClr val="tx1"/>
                </a:solidFill>
                <a:latin typeface="Tahoma" pitchFamily="34" charset="0"/>
                <a:ea typeface="Tahoma" pitchFamily="34" charset="0"/>
                <a:cs typeface="Tahoma" pitchFamily="34" charset="0"/>
              </a:rPr>
              <a:t> de </a:t>
            </a:r>
            <a:r>
              <a:rPr lang="en-US" sz="1200" dirty="0" err="1">
                <a:solidFill>
                  <a:schemeClr val="tx1"/>
                </a:solidFill>
                <a:latin typeface="Tahoma" pitchFamily="34" charset="0"/>
                <a:ea typeface="Tahoma" pitchFamily="34" charset="0"/>
                <a:cs typeface="Tahoma" pitchFamily="34" charset="0"/>
              </a:rPr>
              <a:t>conducere</a:t>
            </a:r>
            <a:r>
              <a:rPr lang="en-US" sz="1200" dirty="0">
                <a:solidFill>
                  <a:schemeClr val="tx1"/>
                </a:solidFill>
                <a:latin typeface="Tahoma" pitchFamily="34" charset="0"/>
                <a:ea typeface="Tahoma" pitchFamily="34" charset="0"/>
                <a:cs typeface="Tahoma" pitchFamily="34" charset="0"/>
              </a:rPr>
              <a:t> de </a:t>
            </a:r>
            <a:r>
              <a:rPr lang="en-US" sz="1200" dirty="0" err="1">
                <a:solidFill>
                  <a:schemeClr val="tx1"/>
                </a:solidFill>
                <a:latin typeface="Tahoma" pitchFamily="34" charset="0"/>
                <a:ea typeface="Tahoma" pitchFamily="34" charset="0"/>
                <a:cs typeface="Tahoma" pitchFamily="34" charset="0"/>
              </a:rPr>
              <a:t>șef</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serviciu</a:t>
            </a:r>
            <a:r>
              <a:rPr lang="ro-RO" sz="1200" dirty="0">
                <a:solidFill>
                  <a:schemeClr val="tx1"/>
                </a:solidFill>
                <a:latin typeface="Tahoma" pitchFamily="34" charset="0"/>
                <a:ea typeface="Tahoma" pitchFamily="34" charset="0"/>
                <a:cs typeface="Tahoma" pitchFamily="34" charset="0"/>
              </a:rPr>
              <a:t>,</a:t>
            </a:r>
            <a:endParaRPr lang="en-GB" sz="1200" dirty="0">
              <a:solidFill>
                <a:schemeClr val="tx1"/>
              </a:solidFill>
              <a:latin typeface="Tahoma" pitchFamily="34" charset="0"/>
              <a:ea typeface="Tahoma" pitchFamily="34" charset="0"/>
              <a:cs typeface="Tahoma" pitchFamily="34" charset="0"/>
            </a:endParaRPr>
          </a:p>
          <a:p>
            <a:pPr marL="534988" lvl="0" indent="-174625" algn="l">
              <a:spcBef>
                <a:spcPts val="0"/>
              </a:spcBef>
              <a:buFont typeface="Wingdings" pitchFamily="2" charset="2"/>
              <a:buChar char="ü"/>
            </a:pPr>
            <a:r>
              <a:rPr lang="en-US" sz="1200" dirty="0" smtClean="0">
                <a:solidFill>
                  <a:schemeClr val="tx1"/>
                </a:solidFill>
                <a:latin typeface="Tahoma" pitchFamily="34" charset="0"/>
                <a:ea typeface="Tahoma" pitchFamily="34" charset="0"/>
                <a:cs typeface="Tahoma" pitchFamily="34" charset="0"/>
              </a:rPr>
              <a:t>un </a:t>
            </a:r>
            <a:r>
              <a:rPr lang="en-US" sz="1200" dirty="0" err="1" smtClean="0">
                <a:solidFill>
                  <a:schemeClr val="tx1"/>
                </a:solidFill>
                <a:latin typeface="Tahoma" pitchFamily="34" charset="0"/>
                <a:ea typeface="Tahoma" pitchFamily="34" charset="0"/>
                <a:cs typeface="Tahoma" pitchFamily="34" charset="0"/>
              </a:rPr>
              <a:t>funcționar</a:t>
            </a:r>
            <a:r>
              <a:rPr lang="en-US" sz="1200" dirty="0" smtClean="0">
                <a:solidFill>
                  <a:schemeClr val="tx1"/>
                </a:solidFill>
                <a:latin typeface="Tahoma" pitchFamily="34" charset="0"/>
                <a:ea typeface="Tahoma" pitchFamily="34" charset="0"/>
                <a:cs typeface="Tahoma" pitchFamily="34" charset="0"/>
              </a:rPr>
              <a:t> public </a:t>
            </a:r>
            <a:r>
              <a:rPr lang="en-US" sz="1200" dirty="0" err="1" smtClean="0">
                <a:solidFill>
                  <a:schemeClr val="tx1"/>
                </a:solidFill>
                <a:latin typeface="Tahoma" pitchFamily="34" charset="0"/>
                <a:ea typeface="Tahoma" pitchFamily="34" charset="0"/>
                <a:cs typeface="Tahoma" pitchFamily="34" charset="0"/>
              </a:rPr>
              <a:t>și</a:t>
            </a:r>
            <a:r>
              <a:rPr lang="en-US" sz="1200" dirty="0" smtClean="0">
                <a:solidFill>
                  <a:schemeClr val="tx1"/>
                </a:solidFill>
                <a:latin typeface="Tahoma" pitchFamily="34" charset="0"/>
                <a:ea typeface="Tahoma" pitchFamily="34" charset="0"/>
                <a:cs typeface="Tahoma" pitchFamily="34" charset="0"/>
              </a:rPr>
              <a:t>-a </a:t>
            </a:r>
            <a:r>
              <a:rPr lang="en-US" sz="1200" dirty="0" err="1" smtClean="0">
                <a:solidFill>
                  <a:schemeClr val="tx1"/>
                </a:solidFill>
                <a:latin typeface="Tahoma" pitchFamily="34" charset="0"/>
                <a:ea typeface="Tahoma" pitchFamily="34" charset="0"/>
                <a:cs typeface="Tahoma" pitchFamily="34" charset="0"/>
              </a:rPr>
              <a:t>prelungit</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raportul</a:t>
            </a:r>
            <a:r>
              <a:rPr lang="en-US" sz="1200" dirty="0" smtClean="0">
                <a:solidFill>
                  <a:schemeClr val="tx1"/>
                </a:solidFill>
                <a:latin typeface="Tahoma" pitchFamily="34" charset="0"/>
                <a:ea typeface="Tahoma" pitchFamily="34" charset="0"/>
                <a:cs typeface="Tahoma" pitchFamily="34" charset="0"/>
              </a:rPr>
              <a:t> de </a:t>
            </a:r>
            <a:r>
              <a:rPr lang="en-US" sz="1200" dirty="0" err="1" smtClean="0">
                <a:solidFill>
                  <a:schemeClr val="tx1"/>
                </a:solidFill>
                <a:latin typeface="Tahoma" pitchFamily="34" charset="0"/>
                <a:ea typeface="Tahoma" pitchFamily="34" charset="0"/>
                <a:cs typeface="Tahoma" pitchFamily="34" charset="0"/>
              </a:rPr>
              <a:t>serviciu</a:t>
            </a:r>
            <a:r>
              <a:rPr lang="en-US" sz="1200" dirty="0" smtClean="0">
                <a:solidFill>
                  <a:schemeClr val="tx1"/>
                </a:solidFill>
                <a:latin typeface="Tahoma" pitchFamily="34" charset="0"/>
                <a:ea typeface="Tahoma" pitchFamily="34" charset="0"/>
                <a:cs typeface="Tahoma" pitchFamily="34" charset="0"/>
              </a:rPr>
              <a:t>,</a:t>
            </a:r>
            <a:endParaRPr lang="ro-RO" sz="1200" dirty="0" smtClean="0">
              <a:solidFill>
                <a:schemeClr val="tx1"/>
              </a:solidFill>
              <a:latin typeface="Tahoma" pitchFamily="34" charset="0"/>
              <a:ea typeface="Tahoma" pitchFamily="34" charset="0"/>
              <a:cs typeface="Tahoma" pitchFamily="34" charset="0"/>
            </a:endParaRPr>
          </a:p>
          <a:p>
            <a:pPr marL="534988" lvl="0" indent="-174625" algn="l">
              <a:spcBef>
                <a:spcPts val="0"/>
              </a:spcBef>
              <a:buFont typeface="Wingdings" pitchFamily="2" charset="2"/>
              <a:buChar char="ü"/>
            </a:pPr>
            <a:r>
              <a:rPr lang="ro-RO" sz="1200" dirty="0" smtClean="0">
                <a:solidFill>
                  <a:schemeClr val="tx1"/>
                </a:solidFill>
                <a:latin typeface="Tahoma" pitchFamily="34" charset="0"/>
                <a:ea typeface="Tahoma" pitchFamily="34" charset="0"/>
                <a:cs typeface="Tahoma" pitchFamily="34" charset="0"/>
              </a:rPr>
              <a:t>un</a:t>
            </a:r>
            <a:r>
              <a:rPr lang="en-US" sz="1200" dirty="0" err="1" smtClean="0">
                <a:solidFill>
                  <a:schemeClr val="tx1"/>
                </a:solidFill>
                <a:latin typeface="Tahoma" pitchFamily="34" charset="0"/>
                <a:ea typeface="Tahoma" pitchFamily="34" charset="0"/>
                <a:cs typeface="Tahoma" pitchFamily="34" charset="0"/>
              </a:rPr>
              <a:t>ui</a:t>
            </a:r>
            <a:r>
              <a:rPr lang="ro-RO" sz="1200" dirty="0" smtClean="0">
                <a:solidFill>
                  <a:schemeClr val="tx1"/>
                </a:solidFill>
                <a:latin typeface="Tahoma" pitchFamily="34" charset="0"/>
                <a:ea typeface="Tahoma" pitchFamily="34" charset="0"/>
                <a:cs typeface="Tahoma" pitchFamily="34" charset="0"/>
              </a:rPr>
              <a:t> funcționar public </a:t>
            </a:r>
            <a:r>
              <a:rPr lang="en-US" sz="1200" dirty="0" err="1" smtClean="0">
                <a:solidFill>
                  <a:schemeClr val="tx1"/>
                </a:solidFill>
                <a:latin typeface="Tahoma" pitchFamily="34" charset="0"/>
                <a:ea typeface="Tahoma" pitchFamily="34" charset="0"/>
                <a:cs typeface="Tahoma" pitchFamily="34" charset="0"/>
              </a:rPr>
              <a:t>i</a:t>
            </a:r>
            <a:r>
              <a:rPr lang="en-US" sz="1200" dirty="0" smtClean="0">
                <a:solidFill>
                  <a:schemeClr val="tx1"/>
                </a:solidFill>
                <a:latin typeface="Tahoma" pitchFamily="34" charset="0"/>
                <a:ea typeface="Tahoma" pitchFamily="34" charset="0"/>
                <a:cs typeface="Tahoma" pitchFamily="34" charset="0"/>
              </a:rPr>
              <a:t>-a </a:t>
            </a:r>
            <a:r>
              <a:rPr lang="en-US" sz="1200" dirty="0" err="1" smtClean="0">
                <a:solidFill>
                  <a:schemeClr val="tx1"/>
                </a:solidFill>
                <a:latin typeface="Tahoma" pitchFamily="34" charset="0"/>
                <a:ea typeface="Tahoma" pitchFamily="34" charset="0"/>
                <a:cs typeface="Tahoma" pitchFamily="34" charset="0"/>
              </a:rPr>
              <a:t>încetat</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raportul</a:t>
            </a:r>
            <a:r>
              <a:rPr lang="en-US" sz="1200" dirty="0" smtClean="0">
                <a:solidFill>
                  <a:schemeClr val="tx1"/>
                </a:solidFill>
                <a:latin typeface="Tahoma" pitchFamily="34" charset="0"/>
                <a:ea typeface="Tahoma" pitchFamily="34" charset="0"/>
                <a:cs typeface="Tahoma" pitchFamily="34" charset="0"/>
              </a:rPr>
              <a:t> de </a:t>
            </a:r>
            <a:r>
              <a:rPr lang="en-US" sz="1200" dirty="0" err="1" smtClean="0">
                <a:solidFill>
                  <a:schemeClr val="tx1"/>
                </a:solidFill>
                <a:latin typeface="Tahoma" pitchFamily="34" charset="0"/>
                <a:ea typeface="Tahoma" pitchFamily="34" charset="0"/>
                <a:cs typeface="Tahoma" pitchFamily="34" charset="0"/>
              </a:rPr>
              <a:t>serviciu</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prin</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pensionare</a:t>
            </a:r>
            <a:r>
              <a:rPr lang="ro-RO" sz="1200" dirty="0" smtClean="0">
                <a:solidFill>
                  <a:schemeClr val="tx1"/>
                </a:solidFill>
                <a:latin typeface="Tahoma" pitchFamily="34" charset="0"/>
                <a:ea typeface="Tahoma" pitchFamily="34" charset="0"/>
                <a:cs typeface="Tahoma" pitchFamily="34" charset="0"/>
              </a:rPr>
              <a:t>,</a:t>
            </a:r>
            <a:endParaRPr lang="en-US" sz="1200" dirty="0" smtClean="0">
              <a:solidFill>
                <a:schemeClr val="tx1"/>
              </a:solidFill>
              <a:latin typeface="Tahoma" pitchFamily="34" charset="0"/>
              <a:ea typeface="Tahoma" pitchFamily="34" charset="0"/>
              <a:cs typeface="Tahoma" pitchFamily="34" charset="0"/>
            </a:endParaRPr>
          </a:p>
          <a:p>
            <a:pPr marL="534988" lvl="0" indent="-174625" algn="l">
              <a:spcBef>
                <a:spcPts val="0"/>
              </a:spcBef>
              <a:buFont typeface="Wingdings" pitchFamily="2" charset="2"/>
              <a:buChar char="ü"/>
            </a:pPr>
            <a:r>
              <a:rPr lang="ro-RO" sz="1200" dirty="0" smtClean="0">
                <a:solidFill>
                  <a:schemeClr val="tx1"/>
                </a:solidFill>
                <a:latin typeface="Tahoma" pitchFamily="34" charset="0"/>
                <a:ea typeface="Tahoma" pitchFamily="34" charset="0"/>
                <a:cs typeface="Tahoma" pitchFamily="34" charset="0"/>
              </a:rPr>
              <a:t>doi</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funcționari</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publici</a:t>
            </a:r>
            <a:r>
              <a:rPr lang="en-US" sz="1200" dirty="0" smtClean="0">
                <a:solidFill>
                  <a:schemeClr val="tx1"/>
                </a:solidFill>
                <a:latin typeface="Tahoma" pitchFamily="34" charset="0"/>
                <a:ea typeface="Tahoma" pitchFamily="34" charset="0"/>
                <a:cs typeface="Tahoma" pitchFamily="34" charset="0"/>
              </a:rPr>
              <a:t> au </a:t>
            </a:r>
            <a:r>
              <a:rPr lang="en-US" sz="1200" dirty="0" err="1" smtClean="0">
                <a:solidFill>
                  <a:schemeClr val="tx1"/>
                </a:solidFill>
                <a:latin typeface="Tahoma" pitchFamily="34" charset="0"/>
                <a:ea typeface="Tahoma" pitchFamily="34" charset="0"/>
                <a:cs typeface="Tahoma" pitchFamily="34" charset="0"/>
              </a:rPr>
              <a:t>fost</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transferați</a:t>
            </a:r>
            <a:r>
              <a:rPr lang="en-US" sz="1200" dirty="0" smtClean="0">
                <a:solidFill>
                  <a:schemeClr val="tx1"/>
                </a:solidFill>
                <a:latin typeface="Tahoma" pitchFamily="34" charset="0"/>
                <a:ea typeface="Tahoma" pitchFamily="34" charset="0"/>
                <a:cs typeface="Tahoma" pitchFamily="34" charset="0"/>
              </a:rPr>
              <a:t> în </a:t>
            </a:r>
            <a:r>
              <a:rPr lang="en-US" sz="1200" dirty="0" err="1" smtClean="0">
                <a:solidFill>
                  <a:schemeClr val="tx1"/>
                </a:solidFill>
                <a:latin typeface="Tahoma" pitchFamily="34" charset="0"/>
                <a:ea typeface="Tahoma" pitchFamily="34" charset="0"/>
                <a:cs typeface="Tahoma" pitchFamily="34" charset="0"/>
              </a:rPr>
              <a:t>interesul</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serviciului</a:t>
            </a:r>
            <a:r>
              <a:rPr lang="en-US" sz="1200" dirty="0" smtClean="0">
                <a:solidFill>
                  <a:schemeClr val="tx1"/>
                </a:solidFill>
                <a:latin typeface="Tahoma" pitchFamily="34" charset="0"/>
                <a:ea typeface="Tahoma" pitchFamily="34" charset="0"/>
                <a:cs typeface="Tahoma" pitchFamily="34" charset="0"/>
              </a:rPr>
              <a:t> în </a:t>
            </a:r>
            <a:r>
              <a:rPr lang="en-US" sz="1200" dirty="0" err="1" smtClean="0">
                <a:solidFill>
                  <a:schemeClr val="tx1"/>
                </a:solidFill>
                <a:latin typeface="Tahoma" pitchFamily="34" charset="0"/>
                <a:ea typeface="Tahoma" pitchFamily="34" charset="0"/>
                <a:cs typeface="Tahoma" pitchFamily="34" charset="0"/>
              </a:rPr>
              <a:t>cadrul</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instituției</a:t>
            </a:r>
            <a:r>
              <a:rPr lang="en-US" sz="1200" dirty="0" smtClean="0">
                <a:solidFill>
                  <a:schemeClr val="tx1"/>
                </a:solidFill>
                <a:latin typeface="Tahoma" pitchFamily="34" charset="0"/>
                <a:ea typeface="Tahoma" pitchFamily="34" charset="0"/>
                <a:cs typeface="Tahoma" pitchFamily="34" charset="0"/>
              </a:rPr>
              <a:t>,</a:t>
            </a:r>
            <a:endParaRPr lang="en-GB" sz="1200" dirty="0" smtClean="0">
              <a:solidFill>
                <a:schemeClr val="tx1"/>
              </a:solidFill>
              <a:latin typeface="Tahoma" pitchFamily="34" charset="0"/>
              <a:ea typeface="Tahoma" pitchFamily="34" charset="0"/>
              <a:cs typeface="Tahoma" pitchFamily="34" charset="0"/>
            </a:endParaRPr>
          </a:p>
          <a:p>
            <a:pPr marL="534988" lvl="0" indent="-174625" algn="l">
              <a:spcBef>
                <a:spcPts val="0"/>
              </a:spcBef>
              <a:buFont typeface="Wingdings" pitchFamily="2" charset="2"/>
              <a:buChar char="ü"/>
            </a:pPr>
            <a:r>
              <a:rPr lang="en-US" sz="1200" dirty="0" smtClean="0">
                <a:solidFill>
                  <a:schemeClr val="tx1"/>
                </a:solidFill>
                <a:latin typeface="Tahoma" pitchFamily="34" charset="0"/>
                <a:ea typeface="Tahoma" pitchFamily="34" charset="0"/>
                <a:cs typeface="Tahoma" pitchFamily="34" charset="0"/>
              </a:rPr>
              <a:t>un </a:t>
            </a:r>
            <a:r>
              <a:rPr lang="en-US" sz="1200" dirty="0" err="1" smtClean="0">
                <a:solidFill>
                  <a:schemeClr val="tx1"/>
                </a:solidFill>
                <a:latin typeface="Tahoma" pitchFamily="34" charset="0"/>
                <a:ea typeface="Tahoma" pitchFamily="34" charset="0"/>
                <a:cs typeface="Tahoma" pitchFamily="34" charset="0"/>
              </a:rPr>
              <a:t>funcționar</a:t>
            </a:r>
            <a:r>
              <a:rPr lang="en-US" sz="1200" dirty="0" smtClean="0">
                <a:solidFill>
                  <a:schemeClr val="tx1"/>
                </a:solidFill>
                <a:latin typeface="Tahoma" pitchFamily="34" charset="0"/>
                <a:ea typeface="Tahoma" pitchFamily="34" charset="0"/>
                <a:cs typeface="Tahoma" pitchFamily="34" charset="0"/>
              </a:rPr>
              <a:t> public a </a:t>
            </a:r>
            <a:r>
              <a:rPr lang="en-US" sz="1200" dirty="0" err="1" smtClean="0">
                <a:solidFill>
                  <a:schemeClr val="tx1"/>
                </a:solidFill>
                <a:latin typeface="Tahoma" pitchFamily="34" charset="0"/>
                <a:ea typeface="Tahoma" pitchFamily="34" charset="0"/>
                <a:cs typeface="Tahoma" pitchFamily="34" charset="0"/>
              </a:rPr>
              <a:t>fost</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transferat</a:t>
            </a:r>
            <a:r>
              <a:rPr lang="en-US" sz="1200" dirty="0" smtClean="0">
                <a:solidFill>
                  <a:schemeClr val="tx1"/>
                </a:solidFill>
                <a:latin typeface="Tahoma" pitchFamily="34" charset="0"/>
                <a:ea typeface="Tahoma" pitchFamily="34" charset="0"/>
                <a:cs typeface="Tahoma" pitchFamily="34" charset="0"/>
              </a:rPr>
              <a:t> la </a:t>
            </a:r>
            <a:r>
              <a:rPr lang="en-US" sz="1200" dirty="0" err="1" smtClean="0">
                <a:solidFill>
                  <a:schemeClr val="tx1"/>
                </a:solidFill>
                <a:latin typeface="Tahoma" pitchFamily="34" charset="0"/>
                <a:ea typeface="Tahoma" pitchFamily="34" charset="0"/>
                <a:cs typeface="Tahoma" pitchFamily="34" charset="0"/>
              </a:rPr>
              <a:t>cerere</a:t>
            </a:r>
            <a:r>
              <a:rPr lang="en-US" sz="1200" dirty="0" smtClean="0">
                <a:solidFill>
                  <a:schemeClr val="tx1"/>
                </a:solidFill>
                <a:latin typeface="Tahoma" pitchFamily="34" charset="0"/>
                <a:ea typeface="Tahoma" pitchFamily="34" charset="0"/>
                <a:cs typeface="Tahoma" pitchFamily="34" charset="0"/>
              </a:rPr>
              <a:t> în </a:t>
            </a:r>
            <a:r>
              <a:rPr lang="en-US" sz="1200" dirty="0" err="1" smtClean="0">
                <a:solidFill>
                  <a:schemeClr val="tx1"/>
                </a:solidFill>
                <a:latin typeface="Tahoma" pitchFamily="34" charset="0"/>
                <a:ea typeface="Tahoma" pitchFamily="34" charset="0"/>
                <a:cs typeface="Tahoma" pitchFamily="34" charset="0"/>
              </a:rPr>
              <a:t>cadrul</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instituției</a:t>
            </a:r>
            <a:r>
              <a:rPr lang="en-US" sz="1200" dirty="0" smtClean="0">
                <a:solidFill>
                  <a:schemeClr val="tx1"/>
                </a:solidFill>
                <a:latin typeface="Tahoma" pitchFamily="34" charset="0"/>
                <a:ea typeface="Tahoma" pitchFamily="34" charset="0"/>
                <a:cs typeface="Tahoma" pitchFamily="34" charset="0"/>
              </a:rPr>
              <a:t>,</a:t>
            </a:r>
            <a:endParaRPr lang="en-GB" sz="1200" dirty="0" smtClean="0">
              <a:solidFill>
                <a:schemeClr val="tx1"/>
              </a:solidFill>
              <a:latin typeface="Tahoma" pitchFamily="34" charset="0"/>
              <a:ea typeface="Tahoma" pitchFamily="34" charset="0"/>
              <a:cs typeface="Tahoma" pitchFamily="34" charset="0"/>
            </a:endParaRPr>
          </a:p>
          <a:p>
            <a:pPr marL="534988" lvl="0" indent="-174625" algn="l">
              <a:spcBef>
                <a:spcPts val="0"/>
              </a:spcBef>
              <a:buFont typeface="Wingdings" pitchFamily="2" charset="2"/>
              <a:buChar char="ü"/>
            </a:pPr>
            <a:r>
              <a:rPr lang="en-US" sz="1200" dirty="0" err="1" smtClean="0">
                <a:solidFill>
                  <a:schemeClr val="tx1"/>
                </a:solidFill>
                <a:latin typeface="Tahoma" pitchFamily="34" charset="0"/>
                <a:ea typeface="Tahoma" pitchFamily="34" charset="0"/>
                <a:cs typeface="Tahoma" pitchFamily="34" charset="0"/>
              </a:rPr>
              <a:t>trei</a:t>
            </a:r>
            <a:r>
              <a:rPr lang="ro-RO" sz="1200" dirty="0" smtClean="0">
                <a:solidFill>
                  <a:schemeClr val="tx1"/>
                </a:solidFill>
                <a:latin typeface="Tahoma" pitchFamily="34" charset="0"/>
                <a:ea typeface="Tahoma" pitchFamily="34" charset="0"/>
                <a:cs typeface="Tahoma" pitchFamily="34" charset="0"/>
              </a:rPr>
              <a:t> funcționari publici au fost </a:t>
            </a:r>
            <a:r>
              <a:rPr lang="en-US" sz="1200" dirty="0" err="1" smtClean="0">
                <a:solidFill>
                  <a:schemeClr val="tx1"/>
                </a:solidFill>
                <a:latin typeface="Tahoma" pitchFamily="34" charset="0"/>
                <a:ea typeface="Tahoma" pitchFamily="34" charset="0"/>
                <a:cs typeface="Tahoma" pitchFamily="34" charset="0"/>
              </a:rPr>
              <a:t>mutați</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definitiv</a:t>
            </a:r>
            <a:r>
              <a:rPr lang="en-US" sz="1200" dirty="0" smtClean="0">
                <a:solidFill>
                  <a:schemeClr val="tx1"/>
                </a:solidFill>
                <a:latin typeface="Tahoma" pitchFamily="34" charset="0"/>
                <a:ea typeface="Tahoma" pitchFamily="34" charset="0"/>
                <a:cs typeface="Tahoma" pitchFamily="34" charset="0"/>
              </a:rPr>
              <a:t> din </a:t>
            </a:r>
            <a:r>
              <a:rPr lang="en-US" sz="1200" dirty="0" err="1" smtClean="0">
                <a:solidFill>
                  <a:schemeClr val="tx1"/>
                </a:solidFill>
                <a:latin typeface="Tahoma" pitchFamily="34" charset="0"/>
                <a:ea typeface="Tahoma" pitchFamily="34" charset="0"/>
                <a:cs typeface="Tahoma" pitchFamily="34" charset="0"/>
              </a:rPr>
              <a:t>cadrul</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unui</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serviciu</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într</a:t>
            </a:r>
            <a:r>
              <a:rPr lang="en-US" sz="1200" dirty="0" smtClean="0">
                <a:solidFill>
                  <a:schemeClr val="tx1"/>
                </a:solidFill>
                <a:latin typeface="Tahoma" pitchFamily="34" charset="0"/>
                <a:ea typeface="Tahoma" pitchFamily="34" charset="0"/>
                <a:cs typeface="Tahoma" pitchFamily="34" charset="0"/>
              </a:rPr>
              <a:t>-un alt </a:t>
            </a:r>
            <a:r>
              <a:rPr lang="en-US" sz="1200" dirty="0" err="1" smtClean="0">
                <a:solidFill>
                  <a:schemeClr val="tx1"/>
                </a:solidFill>
                <a:latin typeface="Tahoma" pitchFamily="34" charset="0"/>
                <a:ea typeface="Tahoma" pitchFamily="34" charset="0"/>
                <a:cs typeface="Tahoma" pitchFamily="34" charset="0"/>
              </a:rPr>
              <a:t>serviciu</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în</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cadrul</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instituției</a:t>
            </a:r>
            <a:r>
              <a:rPr lang="ro-RO" sz="1200" dirty="0" smtClean="0">
                <a:solidFill>
                  <a:schemeClr val="tx1"/>
                </a:solidFill>
                <a:latin typeface="Tahoma" pitchFamily="34" charset="0"/>
                <a:ea typeface="Tahoma" pitchFamily="34" charset="0"/>
                <a:cs typeface="Tahoma" pitchFamily="34" charset="0"/>
              </a:rPr>
              <a:t>,</a:t>
            </a:r>
          </a:p>
          <a:p>
            <a:pPr marL="534988" lvl="0" indent="-174625" algn="l">
              <a:spcBef>
                <a:spcPts val="0"/>
              </a:spcBef>
              <a:buFont typeface="Wingdings" pitchFamily="2" charset="2"/>
              <a:buChar char="ü"/>
            </a:pPr>
            <a:r>
              <a:rPr lang="en-US" sz="1200" dirty="0" err="1" smtClean="0">
                <a:solidFill>
                  <a:schemeClr val="tx1"/>
                </a:solidFill>
                <a:latin typeface="Tahoma" pitchFamily="34" charset="0"/>
                <a:ea typeface="Tahoma" pitchFamily="34" charset="0"/>
                <a:cs typeface="Tahoma" pitchFamily="34" charset="0"/>
              </a:rPr>
              <a:t>două</a:t>
            </a:r>
            <a:r>
              <a:rPr lang="ro-RO" sz="1200" dirty="0" smtClean="0">
                <a:solidFill>
                  <a:schemeClr val="tx1"/>
                </a:solidFill>
                <a:latin typeface="Tahoma" pitchFamily="34" charset="0"/>
                <a:ea typeface="Tahoma" pitchFamily="34" charset="0"/>
                <a:cs typeface="Tahoma" pitchFamily="34" charset="0"/>
              </a:rPr>
              <a:t> persoane</a:t>
            </a:r>
            <a:r>
              <a:rPr lang="en-US" sz="1200" dirty="0" smtClean="0">
                <a:solidFill>
                  <a:schemeClr val="tx1"/>
                </a:solidFill>
                <a:latin typeface="Tahoma" pitchFamily="34" charset="0"/>
                <a:ea typeface="Tahoma" pitchFamily="34" charset="0"/>
                <a:cs typeface="Tahoma" pitchFamily="34" charset="0"/>
              </a:rPr>
              <a:t> – personal contractual </a:t>
            </a:r>
            <a:r>
              <a:rPr lang="en-US" sz="1200" dirty="0" err="1" smtClean="0">
                <a:solidFill>
                  <a:schemeClr val="tx1"/>
                </a:solidFill>
                <a:latin typeface="Tahoma" pitchFamily="34" charset="0"/>
                <a:ea typeface="Tahoma" pitchFamily="34" charset="0"/>
                <a:cs typeface="Tahoma" pitchFamily="34" charset="0"/>
              </a:rPr>
              <a:t>în</a:t>
            </a:r>
            <a:r>
              <a:rPr lang="en-US" sz="1200" dirty="0" smtClean="0">
                <a:solidFill>
                  <a:schemeClr val="tx1"/>
                </a:solidFill>
                <a:latin typeface="Tahoma" pitchFamily="34" charset="0"/>
                <a:ea typeface="Tahoma" pitchFamily="34" charset="0"/>
                <a:cs typeface="Tahoma" pitchFamily="34" charset="0"/>
              </a:rPr>
              <a:t> </a:t>
            </a:r>
            <a:r>
              <a:rPr lang="en-US" sz="1200" dirty="0" err="1" smtClean="0">
                <a:solidFill>
                  <a:schemeClr val="tx1"/>
                </a:solidFill>
                <a:latin typeface="Tahoma" pitchFamily="34" charset="0"/>
                <a:ea typeface="Tahoma" pitchFamily="34" charset="0"/>
                <a:cs typeface="Tahoma" pitchFamily="34" charset="0"/>
              </a:rPr>
              <a:t>cadrul</a:t>
            </a:r>
            <a:r>
              <a:rPr lang="en-US" sz="1200" dirty="0" smtClean="0">
                <a:solidFill>
                  <a:schemeClr val="tx1"/>
                </a:solidFill>
                <a:latin typeface="Tahoma" pitchFamily="34" charset="0"/>
                <a:ea typeface="Tahoma" pitchFamily="34" charset="0"/>
                <a:cs typeface="Tahoma" pitchFamily="34" charset="0"/>
              </a:rPr>
              <a:t> </a:t>
            </a:r>
            <a:r>
              <a:rPr lang="ro-RO" sz="1200" dirty="0" smtClean="0">
                <a:solidFill>
                  <a:schemeClr val="tx1"/>
                </a:solidFill>
                <a:latin typeface="Tahoma" pitchFamily="34" charset="0"/>
                <a:ea typeface="Tahoma" pitchFamily="34" charset="0"/>
                <a:cs typeface="Tahoma" pitchFamily="34" charset="0"/>
              </a:rPr>
              <a:t>cancelari</a:t>
            </a:r>
            <a:r>
              <a:rPr lang="en-US" sz="1200" dirty="0" err="1" smtClean="0">
                <a:solidFill>
                  <a:schemeClr val="tx1"/>
                </a:solidFill>
                <a:latin typeface="Tahoma" pitchFamily="34" charset="0"/>
                <a:ea typeface="Tahoma" pitchFamily="34" charset="0"/>
                <a:cs typeface="Tahoma" pitchFamily="34" charset="0"/>
              </a:rPr>
              <a:t>ei</a:t>
            </a:r>
            <a:r>
              <a:rPr lang="ro-RO" sz="1200" dirty="0" smtClean="0">
                <a:solidFill>
                  <a:schemeClr val="tx1"/>
                </a:solidFill>
                <a:latin typeface="Tahoma" pitchFamily="34" charset="0"/>
                <a:ea typeface="Tahoma" pitchFamily="34" charset="0"/>
                <a:cs typeface="Tahoma" pitchFamily="34" charset="0"/>
              </a:rPr>
              <a:t> prefectului au încetat contractul individual de muncă,</a:t>
            </a:r>
          </a:p>
          <a:p>
            <a:pPr marL="534988" lvl="0" indent="-174625" algn="l">
              <a:spcBef>
                <a:spcPts val="0"/>
              </a:spcBef>
              <a:buFont typeface="Wingdings" pitchFamily="2" charset="2"/>
              <a:buChar char="ü"/>
            </a:pPr>
            <a:r>
              <a:rPr lang="ro-RO" sz="1200" dirty="0" smtClean="0">
                <a:solidFill>
                  <a:schemeClr val="tx1"/>
                </a:solidFill>
                <a:latin typeface="Tahoma" pitchFamily="34" charset="0"/>
                <a:ea typeface="Tahoma" pitchFamily="34" charset="0"/>
                <a:cs typeface="Tahoma" pitchFamily="34" charset="0"/>
              </a:rPr>
              <a:t>în cadrul cancelariei prefectului s-a făcut </a:t>
            </a:r>
            <a:r>
              <a:rPr lang="en-US" sz="1200" dirty="0" smtClean="0">
                <a:solidFill>
                  <a:schemeClr val="tx1"/>
                </a:solidFill>
                <a:latin typeface="Tahoma" pitchFamily="34" charset="0"/>
                <a:ea typeface="Tahoma" pitchFamily="34" charset="0"/>
                <a:cs typeface="Tahoma" pitchFamily="34" charset="0"/>
              </a:rPr>
              <a:t>o</a:t>
            </a:r>
            <a:r>
              <a:rPr lang="ro-RO" sz="1200" dirty="0" smtClean="0">
                <a:solidFill>
                  <a:schemeClr val="tx1"/>
                </a:solidFill>
                <a:latin typeface="Tahoma" pitchFamily="34" charset="0"/>
                <a:ea typeface="Tahoma" pitchFamily="34" charset="0"/>
                <a:cs typeface="Tahoma" pitchFamily="34" charset="0"/>
              </a:rPr>
              <a:t> </a:t>
            </a:r>
            <a:r>
              <a:rPr lang="ro-RO" sz="1200" dirty="0" err="1" smtClean="0">
                <a:solidFill>
                  <a:schemeClr val="tx1"/>
                </a:solidFill>
                <a:latin typeface="Tahoma" pitchFamily="34" charset="0"/>
                <a:ea typeface="Tahoma" pitchFamily="34" charset="0"/>
                <a:cs typeface="Tahoma" pitchFamily="34" charset="0"/>
              </a:rPr>
              <a:t>numir</a:t>
            </a:r>
            <a:r>
              <a:rPr lang="en-US" sz="1200" dirty="0" smtClean="0">
                <a:solidFill>
                  <a:schemeClr val="tx1"/>
                </a:solidFill>
                <a:latin typeface="Tahoma" pitchFamily="34" charset="0"/>
                <a:ea typeface="Tahoma" pitchFamily="34" charset="0"/>
                <a:cs typeface="Tahoma" pitchFamily="34" charset="0"/>
              </a:rPr>
              <a:t>e</a:t>
            </a:r>
            <a:r>
              <a:rPr lang="ro-RO" sz="1200" dirty="0" smtClean="0">
                <a:solidFill>
                  <a:schemeClr val="tx1"/>
                </a:solidFill>
                <a:latin typeface="Tahoma" pitchFamily="34" charset="0"/>
                <a:ea typeface="Tahoma" pitchFamily="34" charset="0"/>
                <a:cs typeface="Tahoma" pitchFamily="34" charset="0"/>
              </a:rPr>
              <a:t> pe </a:t>
            </a:r>
            <a:r>
              <a:rPr lang="ro-RO" sz="1200" dirty="0" err="1" smtClean="0">
                <a:solidFill>
                  <a:schemeClr val="tx1"/>
                </a:solidFill>
                <a:latin typeface="Tahoma" pitchFamily="34" charset="0"/>
                <a:ea typeface="Tahoma" pitchFamily="34" charset="0"/>
                <a:cs typeface="Tahoma" pitchFamily="34" charset="0"/>
              </a:rPr>
              <a:t>postu</a:t>
            </a:r>
            <a:r>
              <a:rPr lang="en-US" sz="1200" dirty="0" smtClean="0">
                <a:solidFill>
                  <a:schemeClr val="tx1"/>
                </a:solidFill>
                <a:latin typeface="Tahoma" pitchFamily="34" charset="0"/>
                <a:ea typeface="Tahoma" pitchFamily="34" charset="0"/>
                <a:cs typeface="Tahoma" pitchFamily="34" charset="0"/>
              </a:rPr>
              <a:t>l</a:t>
            </a:r>
            <a:r>
              <a:rPr lang="ro-RO" sz="1200" dirty="0" smtClean="0">
                <a:solidFill>
                  <a:schemeClr val="tx1"/>
                </a:solidFill>
                <a:latin typeface="Tahoma" pitchFamily="34" charset="0"/>
                <a:ea typeface="Tahoma" pitchFamily="34" charset="0"/>
                <a:cs typeface="Tahoma" pitchFamily="34" charset="0"/>
              </a:rPr>
              <a:t> vacant</a:t>
            </a:r>
            <a:r>
              <a:rPr lang="en-US" sz="1200" dirty="0" smtClean="0">
                <a:solidFill>
                  <a:schemeClr val="tx1"/>
                </a:solidFill>
                <a:latin typeface="Tahoma" pitchFamily="34" charset="0"/>
                <a:ea typeface="Tahoma" pitchFamily="34" charset="0"/>
                <a:cs typeface="Tahoma" pitchFamily="34" charset="0"/>
              </a:rPr>
              <a:t> – personal contractual</a:t>
            </a:r>
            <a:r>
              <a:rPr lang="ro-RO" sz="1200" dirty="0" smtClean="0">
                <a:solidFill>
                  <a:schemeClr val="tx1"/>
                </a:solidFill>
                <a:latin typeface="Tahoma" pitchFamily="34" charset="0"/>
                <a:ea typeface="Tahoma" pitchFamily="34" charset="0"/>
                <a:cs typeface="Tahoma" pitchFamily="34" charset="0"/>
              </a:rPr>
              <a:t>.</a:t>
            </a:r>
            <a:endParaRPr lang="en-US" sz="1200" dirty="0" smtClean="0">
              <a:solidFill>
                <a:schemeClr val="tx1"/>
              </a:solidFill>
              <a:latin typeface="Tahoma" pitchFamily="34" charset="0"/>
              <a:ea typeface="Tahoma" pitchFamily="34" charset="0"/>
              <a:cs typeface="Tahoma" pitchFamily="34" charset="0"/>
            </a:endParaRPr>
          </a:p>
          <a:p>
            <a:pPr marL="534988" lvl="0" indent="-174625" algn="l">
              <a:spcBef>
                <a:spcPts val="0"/>
              </a:spcBef>
            </a:pPr>
            <a:endParaRPr lang="en-GB" sz="1200" dirty="0" smtClean="0">
              <a:solidFill>
                <a:schemeClr val="tx1"/>
              </a:solidFill>
              <a:latin typeface="Tahoma" pitchFamily="34" charset="0"/>
              <a:ea typeface="Tahoma" pitchFamily="34" charset="0"/>
              <a:cs typeface="Tahoma" pitchFamily="34" charset="0"/>
            </a:endParaRPr>
          </a:p>
          <a:p>
            <a:pPr algn="just">
              <a:spcBef>
                <a:spcPts val="0"/>
              </a:spcBef>
            </a:pPr>
            <a:r>
              <a:rPr lang="en-US" sz="1200" dirty="0" err="1">
                <a:solidFill>
                  <a:schemeClr val="tx1"/>
                </a:solidFill>
                <a:latin typeface="Tahoma" pitchFamily="34" charset="0"/>
                <a:ea typeface="Tahoma" pitchFamily="34" charset="0"/>
                <a:cs typeface="Tahoma" pitchFamily="34" charset="0"/>
              </a:rPr>
              <a:t>Compartimentul</a:t>
            </a:r>
            <a:r>
              <a:rPr lang="en-US" sz="1200" dirty="0">
                <a:solidFill>
                  <a:schemeClr val="tx1"/>
                </a:solidFill>
                <a:latin typeface="Tahoma" pitchFamily="34" charset="0"/>
                <a:ea typeface="Tahoma" pitchFamily="34" charset="0"/>
                <a:cs typeface="Tahoma" pitchFamily="34" charset="0"/>
              </a:rPr>
              <a:t> de </a:t>
            </a:r>
            <a:r>
              <a:rPr lang="en-US" sz="1200" dirty="0" err="1">
                <a:solidFill>
                  <a:schemeClr val="tx1"/>
                </a:solidFill>
                <a:latin typeface="Tahoma" pitchFamily="34" charset="0"/>
                <a:ea typeface="Tahoma" pitchFamily="34" charset="0"/>
                <a:cs typeface="Tahoma" pitchFamily="34" charset="0"/>
              </a:rPr>
              <a:t>resurse</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umane</a:t>
            </a:r>
            <a:r>
              <a:rPr lang="en-US" sz="1200" dirty="0">
                <a:solidFill>
                  <a:schemeClr val="tx1"/>
                </a:solidFill>
                <a:latin typeface="Tahoma" pitchFamily="34" charset="0"/>
                <a:ea typeface="Tahoma" pitchFamily="34" charset="0"/>
                <a:cs typeface="Tahoma" pitchFamily="34" charset="0"/>
              </a:rPr>
              <a:t> a </a:t>
            </a:r>
            <a:r>
              <a:rPr lang="en-US" sz="1200" dirty="0" err="1">
                <a:solidFill>
                  <a:schemeClr val="tx1"/>
                </a:solidFill>
                <a:latin typeface="Tahoma" pitchFamily="34" charset="0"/>
                <a:ea typeface="Tahoma" pitchFamily="34" charset="0"/>
                <a:cs typeface="Tahoma" pitchFamily="34" charset="0"/>
              </a:rPr>
              <a:t>emis</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în</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anul</a:t>
            </a:r>
            <a:r>
              <a:rPr lang="en-US" sz="1200" dirty="0">
                <a:solidFill>
                  <a:schemeClr val="tx1"/>
                </a:solidFill>
                <a:latin typeface="Tahoma" pitchFamily="34" charset="0"/>
                <a:ea typeface="Tahoma" pitchFamily="34" charset="0"/>
                <a:cs typeface="Tahoma" pitchFamily="34" charset="0"/>
              </a:rPr>
              <a:t> </a:t>
            </a:r>
            <a:r>
              <a:rPr lang="en-US" sz="1200" dirty="0" smtClean="0">
                <a:solidFill>
                  <a:schemeClr val="tx1"/>
                </a:solidFill>
                <a:latin typeface="Tahoma" pitchFamily="34" charset="0"/>
                <a:ea typeface="Tahoma" pitchFamily="34" charset="0"/>
                <a:cs typeface="Tahoma" pitchFamily="34" charset="0"/>
              </a:rPr>
              <a:t>2023 </a:t>
            </a:r>
            <a:r>
              <a:rPr lang="en-US" sz="1200" dirty="0" err="1">
                <a:solidFill>
                  <a:schemeClr val="tx1"/>
                </a:solidFill>
                <a:latin typeface="Tahoma" pitchFamily="34" charset="0"/>
                <a:ea typeface="Tahoma" pitchFamily="34" charset="0"/>
                <a:cs typeface="Tahoma" pitchFamily="34" charset="0"/>
              </a:rPr>
              <a:t>peste</a:t>
            </a:r>
            <a:r>
              <a:rPr lang="en-US" sz="1200" dirty="0">
                <a:solidFill>
                  <a:schemeClr val="tx1"/>
                </a:solidFill>
                <a:latin typeface="Tahoma" pitchFamily="34" charset="0"/>
                <a:ea typeface="Tahoma" pitchFamily="34" charset="0"/>
                <a:cs typeface="Tahoma" pitchFamily="34" charset="0"/>
              </a:rPr>
              <a:t> </a:t>
            </a:r>
            <a:r>
              <a:rPr lang="en-US" sz="1200" dirty="0" smtClean="0">
                <a:solidFill>
                  <a:schemeClr val="tx1"/>
                </a:solidFill>
                <a:latin typeface="Tahoma" pitchFamily="34" charset="0"/>
                <a:ea typeface="Tahoma" pitchFamily="34" charset="0"/>
                <a:cs typeface="Tahoma" pitchFamily="34" charset="0"/>
              </a:rPr>
              <a:t>70 </a:t>
            </a:r>
            <a:r>
              <a:rPr lang="en-US" sz="1200" dirty="0">
                <a:solidFill>
                  <a:schemeClr val="tx1"/>
                </a:solidFill>
                <a:latin typeface="Tahoma" pitchFamily="34" charset="0"/>
                <a:ea typeface="Tahoma" pitchFamily="34" charset="0"/>
                <a:cs typeface="Tahoma" pitchFamily="34" charset="0"/>
              </a:rPr>
              <a:t>de </a:t>
            </a:r>
            <a:r>
              <a:rPr lang="en-US" sz="1200" dirty="0" err="1">
                <a:solidFill>
                  <a:schemeClr val="tx1"/>
                </a:solidFill>
                <a:latin typeface="Tahoma" pitchFamily="34" charset="0"/>
                <a:ea typeface="Tahoma" pitchFamily="34" charset="0"/>
                <a:cs typeface="Tahoma" pitchFamily="34" charset="0"/>
              </a:rPr>
              <a:t>adeverinţe</a:t>
            </a:r>
            <a:r>
              <a:rPr lang="en-US" sz="1200" dirty="0">
                <a:solidFill>
                  <a:schemeClr val="tx1"/>
                </a:solidFill>
                <a:latin typeface="Tahoma" pitchFamily="34" charset="0"/>
                <a:ea typeface="Tahoma" pitchFamily="34" charset="0"/>
                <a:cs typeface="Tahoma" pitchFamily="34" charset="0"/>
              </a:rPr>
              <a:t> de diverse </a:t>
            </a:r>
            <a:r>
              <a:rPr lang="en-US" sz="1200" dirty="0" err="1">
                <a:solidFill>
                  <a:schemeClr val="tx1"/>
                </a:solidFill>
                <a:latin typeface="Tahoma" pitchFamily="34" charset="0"/>
                <a:ea typeface="Tahoma" pitchFamily="34" charset="0"/>
                <a:cs typeface="Tahoma" pitchFamily="34" charset="0"/>
              </a:rPr>
              <a:t>tipuri</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vechime</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venituri</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calitate</a:t>
            </a:r>
            <a:r>
              <a:rPr lang="en-US" sz="1200" dirty="0">
                <a:solidFill>
                  <a:schemeClr val="tx1"/>
                </a:solidFill>
                <a:latin typeface="Tahoma" pitchFamily="34" charset="0"/>
                <a:ea typeface="Tahoma" pitchFamily="34" charset="0"/>
                <a:cs typeface="Tahoma" pitchFamily="34" charset="0"/>
              </a:rPr>
              <a:t> de </a:t>
            </a:r>
            <a:r>
              <a:rPr lang="en-US" sz="1200" dirty="0" err="1">
                <a:solidFill>
                  <a:schemeClr val="tx1"/>
                </a:solidFill>
                <a:latin typeface="Tahoma" pitchFamily="34" charset="0"/>
                <a:ea typeface="Tahoma" pitchFamily="34" charset="0"/>
                <a:cs typeface="Tahoma" pitchFamily="34" charset="0"/>
              </a:rPr>
              <a:t>salariat</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pentru</a:t>
            </a:r>
            <a:r>
              <a:rPr lang="en-US" sz="1200" dirty="0">
                <a:solidFill>
                  <a:schemeClr val="tx1"/>
                </a:solidFill>
                <a:latin typeface="Tahoma" pitchFamily="34" charset="0"/>
                <a:ea typeface="Tahoma" pitchFamily="34" charset="0"/>
                <a:cs typeface="Tahoma" pitchFamily="34" charset="0"/>
              </a:rPr>
              <a:t> medic, </a:t>
            </a:r>
            <a:r>
              <a:rPr lang="en-US" sz="1200" dirty="0" smtClean="0">
                <a:solidFill>
                  <a:schemeClr val="tx1"/>
                </a:solidFill>
                <a:latin typeface="Tahoma" pitchFamily="34" charset="0"/>
                <a:ea typeface="Tahoma" pitchFamily="34" charset="0"/>
                <a:cs typeface="Tahoma" pitchFamily="34" charset="0"/>
              </a:rPr>
              <a:t>pt</a:t>
            </a:r>
            <a:r>
              <a:rPr lang="ro-RO" sz="1200" dirty="0" smtClean="0">
                <a:solidFill>
                  <a:schemeClr val="tx1"/>
                </a:solidFill>
                <a:latin typeface="Tahoma" pitchFamily="34" charset="0"/>
                <a:ea typeface="Tahoma" pitchFamily="34" charset="0"/>
                <a:cs typeface="Tahoma" pitchFamily="34" charset="0"/>
              </a:rPr>
              <a:t>r.</a:t>
            </a:r>
            <a:r>
              <a:rPr lang="en-US" sz="1200" dirty="0" smtClean="0">
                <a:solidFill>
                  <a:schemeClr val="tx1"/>
                </a:solidFill>
                <a:latin typeface="Tahoma" pitchFamily="34" charset="0"/>
                <a:ea typeface="Tahoma" pitchFamily="34" charset="0"/>
                <a:cs typeface="Tahoma" pitchFamily="34" charset="0"/>
              </a:rPr>
              <a:t> </a:t>
            </a:r>
            <a:r>
              <a:rPr lang="en-US" sz="1200" dirty="0">
                <a:solidFill>
                  <a:schemeClr val="tx1"/>
                </a:solidFill>
                <a:latin typeface="Tahoma" pitchFamily="34" charset="0"/>
                <a:ea typeface="Tahoma" pitchFamily="34" charset="0"/>
                <a:cs typeface="Tahoma" pitchFamily="34" charset="0"/>
              </a:rPr>
              <a:t>C.A.S </a:t>
            </a:r>
            <a:r>
              <a:rPr lang="en-US" sz="1200" dirty="0" smtClean="0">
                <a:solidFill>
                  <a:schemeClr val="tx1"/>
                </a:solidFill>
                <a:latin typeface="Tahoma" pitchFamily="34" charset="0"/>
                <a:ea typeface="Tahoma" pitchFamily="34" charset="0"/>
                <a:cs typeface="Tahoma" pitchFamily="34" charset="0"/>
              </a:rPr>
              <a:t>etc</a:t>
            </a:r>
            <a:r>
              <a:rPr lang="ro-RO" sz="1200" dirty="0" smtClean="0">
                <a:solidFill>
                  <a:schemeClr val="tx1"/>
                </a:solidFill>
                <a:latin typeface="Tahoma" pitchFamily="34" charset="0"/>
                <a:ea typeface="Tahoma" pitchFamily="34" charset="0"/>
                <a:cs typeface="Tahoma" pitchFamily="34" charset="0"/>
              </a:rPr>
              <a:t>.</a:t>
            </a:r>
            <a:r>
              <a:rPr lang="en-US" sz="1200" dirty="0" smtClean="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pentru</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salariaţii</a:t>
            </a:r>
            <a:r>
              <a:rPr lang="en-US" sz="1200" dirty="0">
                <a:solidFill>
                  <a:schemeClr val="tx1"/>
                </a:solidFill>
                <a:latin typeface="Tahoma" pitchFamily="34" charset="0"/>
                <a:ea typeface="Tahoma" pitchFamily="34" charset="0"/>
                <a:cs typeface="Tahoma" pitchFamily="34" charset="0"/>
              </a:rPr>
              <a:t> care au </a:t>
            </a:r>
            <a:r>
              <a:rPr lang="en-US" sz="1200" dirty="0" err="1">
                <a:solidFill>
                  <a:schemeClr val="tx1"/>
                </a:solidFill>
                <a:latin typeface="Tahoma" pitchFamily="34" charset="0"/>
                <a:ea typeface="Tahoma" pitchFamily="34" charset="0"/>
                <a:cs typeface="Tahoma" pitchFamily="34" charset="0"/>
              </a:rPr>
              <a:t>solicitat</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astfel</a:t>
            </a:r>
            <a:r>
              <a:rPr lang="en-US" sz="1200" dirty="0">
                <a:solidFill>
                  <a:schemeClr val="tx1"/>
                </a:solidFill>
                <a:latin typeface="Tahoma" pitchFamily="34" charset="0"/>
                <a:ea typeface="Tahoma" pitchFamily="34" charset="0"/>
                <a:cs typeface="Tahoma" pitchFamily="34" charset="0"/>
              </a:rPr>
              <a:t> de </a:t>
            </a:r>
            <a:r>
              <a:rPr lang="en-US" sz="1200" dirty="0" err="1" smtClean="0">
                <a:solidFill>
                  <a:schemeClr val="tx1"/>
                </a:solidFill>
                <a:latin typeface="Tahoma" pitchFamily="34" charset="0"/>
                <a:ea typeface="Tahoma" pitchFamily="34" charset="0"/>
                <a:cs typeface="Tahoma" pitchFamily="34" charset="0"/>
              </a:rPr>
              <a:t>acte</a:t>
            </a:r>
            <a:r>
              <a:rPr lang="ro-RO" sz="1200" dirty="0" smtClean="0">
                <a:solidFill>
                  <a:schemeClr val="tx1"/>
                </a:solidFill>
                <a:latin typeface="Tahoma" pitchFamily="34" charset="0"/>
                <a:ea typeface="Tahoma" pitchFamily="34" charset="0"/>
                <a:cs typeface="Tahoma" pitchFamily="34" charset="0"/>
              </a:rPr>
              <a:t> și un </a:t>
            </a:r>
            <a:r>
              <a:rPr lang="en-US" sz="1200" dirty="0" err="1" smtClean="0">
                <a:solidFill>
                  <a:schemeClr val="tx1"/>
                </a:solidFill>
                <a:latin typeface="Tahoma" pitchFamily="34" charset="0"/>
                <a:ea typeface="Tahoma" pitchFamily="34" charset="0"/>
                <a:cs typeface="Tahoma" pitchFamily="34" charset="0"/>
              </a:rPr>
              <a:t>număr</a:t>
            </a:r>
            <a:r>
              <a:rPr lang="en-US" sz="1200" dirty="0" smtClean="0">
                <a:solidFill>
                  <a:schemeClr val="tx1"/>
                </a:solidFill>
                <a:latin typeface="Tahoma" pitchFamily="34" charset="0"/>
                <a:ea typeface="Tahoma" pitchFamily="34" charset="0"/>
                <a:cs typeface="Tahoma" pitchFamily="34" charset="0"/>
              </a:rPr>
              <a:t> </a:t>
            </a:r>
            <a:r>
              <a:rPr lang="en-US" sz="1200" dirty="0">
                <a:solidFill>
                  <a:schemeClr val="tx1"/>
                </a:solidFill>
                <a:latin typeface="Tahoma" pitchFamily="34" charset="0"/>
                <a:ea typeface="Tahoma" pitchFamily="34" charset="0"/>
                <a:cs typeface="Tahoma" pitchFamily="34" charset="0"/>
              </a:rPr>
              <a:t>de </a:t>
            </a:r>
            <a:r>
              <a:rPr lang="en-US" sz="1200" dirty="0" smtClean="0">
                <a:solidFill>
                  <a:schemeClr val="tx1"/>
                </a:solidFill>
                <a:latin typeface="Tahoma" pitchFamily="34" charset="0"/>
                <a:ea typeface="Tahoma" pitchFamily="34" charset="0"/>
                <a:cs typeface="Tahoma" pitchFamily="34" charset="0"/>
              </a:rPr>
              <a:t>213 </a:t>
            </a:r>
            <a:r>
              <a:rPr lang="en-US" sz="1200" dirty="0" err="1" smtClean="0">
                <a:solidFill>
                  <a:schemeClr val="tx1"/>
                </a:solidFill>
                <a:latin typeface="Tahoma" pitchFamily="34" charset="0"/>
                <a:ea typeface="Tahoma" pitchFamily="34" charset="0"/>
                <a:cs typeface="Tahoma" pitchFamily="34" charset="0"/>
              </a:rPr>
              <a:t>ordine</a:t>
            </a:r>
            <a:r>
              <a:rPr lang="en-US" sz="1200" dirty="0" smtClean="0">
                <a:solidFill>
                  <a:schemeClr val="tx1"/>
                </a:solidFill>
                <a:latin typeface="Tahoma" pitchFamily="34" charset="0"/>
                <a:ea typeface="Tahoma" pitchFamily="34" charset="0"/>
                <a:cs typeface="Tahoma" pitchFamily="34" charset="0"/>
              </a:rPr>
              <a:t> </a:t>
            </a:r>
            <a:r>
              <a:rPr lang="en-US" sz="1200" dirty="0">
                <a:solidFill>
                  <a:schemeClr val="tx1"/>
                </a:solidFill>
                <a:latin typeface="Tahoma" pitchFamily="34" charset="0"/>
                <a:ea typeface="Tahoma" pitchFamily="34" charset="0"/>
                <a:cs typeface="Tahoma" pitchFamily="34" charset="0"/>
              </a:rPr>
              <a:t>ale </a:t>
            </a:r>
            <a:r>
              <a:rPr lang="en-US" sz="1200" dirty="0" err="1">
                <a:solidFill>
                  <a:schemeClr val="tx1"/>
                </a:solidFill>
                <a:latin typeface="Tahoma" pitchFamily="34" charset="0"/>
                <a:ea typeface="Tahoma" pitchFamily="34" charset="0"/>
                <a:cs typeface="Tahoma" pitchFamily="34" charset="0"/>
              </a:rPr>
              <a:t>prefectului</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având</a:t>
            </a:r>
            <a:r>
              <a:rPr lang="en-US" sz="1200" dirty="0">
                <a:solidFill>
                  <a:schemeClr val="tx1"/>
                </a:solidFill>
                <a:latin typeface="Tahoma" pitchFamily="34" charset="0"/>
                <a:ea typeface="Tahoma" pitchFamily="34" charset="0"/>
                <a:cs typeface="Tahoma" pitchFamily="34" charset="0"/>
              </a:rPr>
              <a:t> ca </a:t>
            </a:r>
            <a:r>
              <a:rPr lang="en-US" sz="1200" dirty="0" err="1">
                <a:solidFill>
                  <a:schemeClr val="tx1"/>
                </a:solidFill>
                <a:latin typeface="Tahoma" pitchFamily="34" charset="0"/>
                <a:ea typeface="Tahoma" pitchFamily="34" charset="0"/>
                <a:cs typeface="Tahoma" pitchFamily="34" charset="0"/>
              </a:rPr>
              <a:t>obiect</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încadrarea</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personalului</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stabilirea</a:t>
            </a:r>
            <a:r>
              <a:rPr lang="en-US" sz="1200" dirty="0">
                <a:solidFill>
                  <a:schemeClr val="tx1"/>
                </a:solidFill>
                <a:latin typeface="Tahoma" pitchFamily="34" charset="0"/>
                <a:ea typeface="Tahoma" pitchFamily="34" charset="0"/>
                <a:cs typeface="Tahoma" pitchFamily="34" charset="0"/>
              </a:rPr>
              <a:t> de </a:t>
            </a:r>
            <a:r>
              <a:rPr lang="en-US" sz="1200" dirty="0" err="1">
                <a:solidFill>
                  <a:schemeClr val="tx1"/>
                </a:solidFill>
                <a:latin typeface="Tahoma" pitchFamily="34" charset="0"/>
                <a:ea typeface="Tahoma" pitchFamily="34" charset="0"/>
                <a:cs typeface="Tahoma" pitchFamily="34" charset="0"/>
              </a:rPr>
              <a:t>drepturi</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salariale</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măsuri</a:t>
            </a:r>
            <a:r>
              <a:rPr lang="en-US" sz="1200" dirty="0">
                <a:solidFill>
                  <a:schemeClr val="tx1"/>
                </a:solidFill>
                <a:latin typeface="Tahoma" pitchFamily="34" charset="0"/>
                <a:ea typeface="Tahoma" pitchFamily="34" charset="0"/>
                <a:cs typeface="Tahoma" pitchFamily="34" charset="0"/>
              </a:rPr>
              <a:t> cu </a:t>
            </a:r>
            <a:r>
              <a:rPr lang="en-US" sz="1200" dirty="0" err="1">
                <a:solidFill>
                  <a:schemeClr val="tx1"/>
                </a:solidFill>
                <a:latin typeface="Tahoma" pitchFamily="34" charset="0"/>
                <a:ea typeface="Tahoma" pitchFamily="34" charset="0"/>
                <a:cs typeface="Tahoma" pitchFamily="34" charset="0"/>
              </a:rPr>
              <a:t>caracter</a:t>
            </a:r>
            <a:r>
              <a:rPr lang="en-US" sz="1200" dirty="0">
                <a:solidFill>
                  <a:schemeClr val="tx1"/>
                </a:solidFill>
                <a:latin typeface="Tahoma" pitchFamily="34" charset="0"/>
                <a:ea typeface="Tahoma" pitchFamily="34" charset="0"/>
                <a:cs typeface="Tahoma" pitchFamily="34" charset="0"/>
              </a:rPr>
              <a:t> de </a:t>
            </a:r>
            <a:r>
              <a:rPr lang="en-US" sz="1200" dirty="0" err="1">
                <a:solidFill>
                  <a:schemeClr val="tx1"/>
                </a:solidFill>
                <a:latin typeface="Tahoma" pitchFamily="34" charset="0"/>
                <a:ea typeface="Tahoma" pitchFamily="34" charset="0"/>
                <a:cs typeface="Tahoma" pitchFamily="34" charset="0"/>
              </a:rPr>
              <a:t>specialitate</a:t>
            </a:r>
            <a:r>
              <a:rPr lang="en-US" sz="1200" dirty="0">
                <a:solidFill>
                  <a:schemeClr val="tx1"/>
                </a:solidFill>
                <a:latin typeface="Tahoma" pitchFamily="34" charset="0"/>
                <a:ea typeface="Tahoma" pitchFamily="34" charset="0"/>
                <a:cs typeface="Tahoma" pitchFamily="34" charset="0"/>
              </a:rPr>
              <a:t> din </a:t>
            </a:r>
            <a:r>
              <a:rPr lang="en-US" sz="1200" dirty="0" err="1">
                <a:solidFill>
                  <a:schemeClr val="tx1"/>
                </a:solidFill>
                <a:latin typeface="Tahoma" pitchFamily="34" charset="0"/>
                <a:ea typeface="Tahoma" pitchFamily="34" charset="0"/>
                <a:cs typeface="Tahoma" pitchFamily="34" charset="0"/>
              </a:rPr>
              <a:t>cadrul</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serviciului</a:t>
            </a:r>
            <a:r>
              <a:rPr lang="en-US" sz="1200" dirty="0">
                <a:solidFill>
                  <a:schemeClr val="tx1"/>
                </a:solidFill>
                <a:latin typeface="Tahoma" pitchFamily="34" charset="0"/>
                <a:ea typeface="Tahoma" pitchFamily="34" charset="0"/>
                <a:cs typeface="Tahoma" pitchFamily="34" charset="0"/>
              </a:rPr>
              <a:t>.</a:t>
            </a:r>
            <a:endParaRPr lang="en-GB" sz="1200" dirty="0">
              <a:solidFill>
                <a:schemeClr val="tx1"/>
              </a:solidFill>
              <a:latin typeface="Tahoma" pitchFamily="34" charset="0"/>
              <a:ea typeface="Tahoma" pitchFamily="34" charset="0"/>
              <a:cs typeface="Tahoma" pitchFamily="34" charset="0"/>
            </a:endParaRPr>
          </a:p>
          <a:p>
            <a:pPr algn="just"/>
            <a:endParaRPr lang="en-GB" sz="1200" dirty="0">
              <a:solidFill>
                <a:schemeClr val="tx1"/>
              </a:solidFill>
              <a:latin typeface="Tahoma" pitchFamily="34" charset="0"/>
              <a:ea typeface="Tahoma" pitchFamily="34" charset="0"/>
              <a:cs typeface="Tahoma" pitchFamily="34" charset="0"/>
            </a:endParaRPr>
          </a:p>
          <a:p>
            <a:pPr lvl="0" algn="just"/>
            <a:endParaRPr lang="en-GB" sz="1200" dirty="0" smtClean="0">
              <a:solidFill>
                <a:srgbClr val="003366"/>
              </a:solidFill>
              <a:latin typeface="Tahoma" pitchFamily="34" charset="0"/>
              <a:ea typeface="Tahoma" pitchFamily="34" charset="0"/>
              <a:cs typeface="Tahoma" pitchFamily="34" charset="0"/>
            </a:endParaRPr>
          </a:p>
          <a:p>
            <a:pPr marL="285750" indent="-285750" algn="just">
              <a:buFont typeface="Wingdings" pitchFamily="2" charset="2"/>
              <a:buChar char="q"/>
            </a:pPr>
            <a:endParaRPr lang="ro-RO" sz="2000" dirty="0" smtClean="0">
              <a:solidFill>
                <a:srgbClr val="003366"/>
              </a:solidFill>
            </a:endParaRPr>
          </a:p>
          <a:p>
            <a:pPr algn="just"/>
            <a:endParaRPr lang="vi-VN" sz="1700" i="1" dirty="0">
              <a:solidFill>
                <a:schemeClr val="tx1"/>
              </a:solidFill>
              <a:latin typeface="Times New Roman" pitchFamily="18" charset="0"/>
              <a:cs typeface="Times New Roman" pitchFamily="18" charset="0"/>
            </a:endParaRPr>
          </a:p>
        </p:txBody>
      </p:sp>
      <p:sp>
        <p:nvSpPr>
          <p:cNvPr id="2059" name="Rectangle 11"/>
          <p:cNvSpPr>
            <a:spLocks noChangeArrowheads="1"/>
          </p:cNvSpPr>
          <p:nvPr/>
        </p:nvSpPr>
        <p:spPr bwMode="auto">
          <a:xfrm>
            <a:off x="281354" y="-85597"/>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Tree>
    <p:extLst>
      <p:ext uri="{BB962C8B-B14F-4D97-AF65-F5344CB8AC3E}">
        <p14:creationId xmlns:p14="http://schemas.microsoft.com/office/powerpoint/2010/main" xmlns="" val="39239983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0" y="-228600"/>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93"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p:cNvSpPr>
            <p:nvPr/>
          </p:nvSpPr>
          <p:spPr bwMode="auto">
            <a:xfrm>
              <a:off x="2340" y="5273"/>
              <a:ext cx="5697" cy="5369"/>
            </a:xfrm>
            <a:custGeom>
              <a:avLst/>
              <a:gdLst/>
              <a:ahLst/>
              <a:cxnLst>
                <a:cxn ang="0">
                  <a:pos x="81" y="5295"/>
                </a:cxn>
                <a:cxn ang="0">
                  <a:pos x="1582" y="648"/>
                </a:cxn>
                <a:cxn ang="0">
                  <a:pos x="1420" y="1131"/>
                </a:cxn>
                <a:cxn ang="0">
                  <a:pos x="1472" y="718"/>
                </a:cxn>
                <a:cxn ang="0">
                  <a:pos x="1465" y="711"/>
                </a:cxn>
                <a:cxn ang="0">
                  <a:pos x="341" y="746"/>
                </a:cxn>
                <a:cxn ang="0">
                  <a:pos x="1397" y="1544"/>
                </a:cxn>
                <a:cxn ang="0">
                  <a:pos x="1047" y="2449"/>
                </a:cxn>
                <a:cxn ang="0">
                  <a:pos x="1397" y="1554"/>
                </a:cxn>
                <a:cxn ang="0">
                  <a:pos x="910" y="1381"/>
                </a:cxn>
                <a:cxn ang="0">
                  <a:pos x="958" y="2675"/>
                </a:cxn>
                <a:cxn ang="0">
                  <a:pos x="737" y="3242"/>
                </a:cxn>
                <a:cxn ang="0">
                  <a:pos x="442" y="2562"/>
                </a:cxn>
                <a:cxn ang="0">
                  <a:pos x="482" y="2562"/>
                </a:cxn>
                <a:cxn ang="0">
                  <a:pos x="2" y="3525"/>
                </a:cxn>
                <a:cxn ang="0">
                  <a:pos x="638" y="3873"/>
                </a:cxn>
                <a:cxn ang="0">
                  <a:pos x="644" y="3883"/>
                </a:cxn>
                <a:cxn ang="0">
                  <a:pos x="738" y="3658"/>
                </a:cxn>
                <a:cxn ang="0">
                  <a:pos x="595" y="3631"/>
                </a:cxn>
                <a:cxn ang="0">
                  <a:pos x="1052" y="2460"/>
                </a:cxn>
                <a:cxn ang="0">
                  <a:pos x="1057" y="2449"/>
                </a:cxn>
                <a:cxn ang="0">
                  <a:pos x="1409" y="1548"/>
                </a:cxn>
                <a:cxn ang="0">
                  <a:pos x="1548" y="1178"/>
                </a:cxn>
                <a:cxn ang="0">
                  <a:pos x="1576" y="666"/>
                </a:cxn>
                <a:cxn ang="0">
                  <a:pos x="1952" y="446"/>
                </a:cxn>
                <a:cxn ang="0">
                  <a:pos x="1673" y="1073"/>
                </a:cxn>
                <a:cxn ang="0">
                  <a:pos x="1952" y="446"/>
                </a:cxn>
                <a:cxn ang="0">
                  <a:pos x="1694" y="1073"/>
                </a:cxn>
                <a:cxn ang="0">
                  <a:pos x="1962" y="456"/>
                </a:cxn>
                <a:cxn ang="0">
                  <a:pos x="1882" y="5348"/>
                </a:cxn>
                <a:cxn ang="0">
                  <a:pos x="1144" y="5343"/>
                </a:cxn>
                <a:cxn ang="0">
                  <a:pos x="2049" y="5344"/>
                </a:cxn>
                <a:cxn ang="0">
                  <a:pos x="2535" y="139"/>
                </a:cxn>
                <a:cxn ang="0">
                  <a:pos x="2441" y="191"/>
                </a:cxn>
                <a:cxn ang="0">
                  <a:pos x="2433" y="184"/>
                </a:cxn>
                <a:cxn ang="0">
                  <a:pos x="2360" y="754"/>
                </a:cxn>
                <a:cxn ang="0">
                  <a:pos x="2550" y="121"/>
                </a:cxn>
                <a:cxn ang="0">
                  <a:pos x="2757" y="18"/>
                </a:cxn>
                <a:cxn ang="0">
                  <a:pos x="2646" y="79"/>
                </a:cxn>
                <a:cxn ang="0">
                  <a:pos x="2638" y="73"/>
                </a:cxn>
                <a:cxn ang="0">
                  <a:pos x="2485" y="695"/>
                </a:cxn>
                <a:cxn ang="0">
                  <a:pos x="2772" y="0"/>
                </a:cxn>
                <a:cxn ang="0">
                  <a:pos x="2049" y="5344"/>
                </a:cxn>
                <a:cxn ang="0">
                  <a:pos x="3263" y="5309"/>
                </a:cxn>
                <a:cxn ang="0">
                  <a:pos x="2815" y="5313"/>
                </a:cxn>
                <a:cxn ang="0">
                  <a:pos x="3283" y="5310"/>
                </a:cxn>
                <a:cxn ang="0">
                  <a:pos x="3332" y="5311"/>
                </a:cxn>
                <a:cxn ang="0">
                  <a:pos x="3838" y="5327"/>
                </a:cxn>
                <a:cxn ang="0">
                  <a:pos x="5358" y="3848"/>
                </a:cxn>
                <a:cxn ang="0">
                  <a:pos x="5353" y="3855"/>
                </a:cxn>
                <a:cxn ang="0">
                  <a:pos x="4125" y="5300"/>
                </a:cxn>
                <a:cxn ang="0">
                  <a:pos x="5696" y="3831"/>
                </a:cxn>
              </a:cxnLst>
              <a:rect l="0" t="0" r="r" b="b"/>
              <a:pathLst>
                <a:path w="5697" h="5369">
                  <a:moveTo>
                    <a:pt x="1144" y="5343"/>
                  </a:moveTo>
                  <a:lnTo>
                    <a:pt x="81" y="5285"/>
                  </a:lnTo>
                  <a:lnTo>
                    <a:pt x="81" y="5295"/>
                  </a:lnTo>
                  <a:lnTo>
                    <a:pt x="385" y="5311"/>
                  </a:lnTo>
                  <a:lnTo>
                    <a:pt x="1144" y="5343"/>
                  </a:lnTo>
                  <a:close/>
                  <a:moveTo>
                    <a:pt x="1582" y="648"/>
                  </a:moveTo>
                  <a:lnTo>
                    <a:pt x="1566" y="656"/>
                  </a:lnTo>
                  <a:lnTo>
                    <a:pt x="1566" y="666"/>
                  </a:lnTo>
                  <a:lnTo>
                    <a:pt x="1420" y="1131"/>
                  </a:lnTo>
                  <a:lnTo>
                    <a:pt x="1359" y="1109"/>
                  </a:lnTo>
                  <a:lnTo>
                    <a:pt x="1346" y="1104"/>
                  </a:lnTo>
                  <a:lnTo>
                    <a:pt x="1472" y="718"/>
                  </a:lnTo>
                  <a:lnTo>
                    <a:pt x="1566" y="666"/>
                  </a:lnTo>
                  <a:lnTo>
                    <a:pt x="1566" y="656"/>
                  </a:lnTo>
                  <a:lnTo>
                    <a:pt x="1465" y="711"/>
                  </a:lnTo>
                  <a:lnTo>
                    <a:pt x="1337" y="1101"/>
                  </a:lnTo>
                  <a:lnTo>
                    <a:pt x="345" y="738"/>
                  </a:lnTo>
                  <a:lnTo>
                    <a:pt x="341" y="746"/>
                  </a:lnTo>
                  <a:lnTo>
                    <a:pt x="1541" y="1185"/>
                  </a:lnTo>
                  <a:lnTo>
                    <a:pt x="1400" y="1545"/>
                  </a:lnTo>
                  <a:lnTo>
                    <a:pt x="1397" y="1544"/>
                  </a:lnTo>
                  <a:lnTo>
                    <a:pt x="1397" y="1554"/>
                  </a:lnTo>
                  <a:lnTo>
                    <a:pt x="1047" y="2449"/>
                  </a:lnTo>
                  <a:lnTo>
                    <a:pt x="540" y="2308"/>
                  </a:lnTo>
                  <a:lnTo>
                    <a:pt x="915" y="1393"/>
                  </a:lnTo>
                  <a:lnTo>
                    <a:pt x="1397" y="1554"/>
                  </a:lnTo>
                  <a:lnTo>
                    <a:pt x="1397" y="1544"/>
                  </a:lnTo>
                  <a:lnTo>
                    <a:pt x="944" y="1393"/>
                  </a:lnTo>
                  <a:lnTo>
                    <a:pt x="910" y="1381"/>
                  </a:lnTo>
                  <a:lnTo>
                    <a:pt x="528" y="2314"/>
                  </a:lnTo>
                  <a:lnTo>
                    <a:pt x="1043" y="2458"/>
                  </a:lnTo>
                  <a:lnTo>
                    <a:pt x="958" y="2675"/>
                  </a:lnTo>
                  <a:lnTo>
                    <a:pt x="955" y="2674"/>
                  </a:lnTo>
                  <a:lnTo>
                    <a:pt x="955" y="2684"/>
                  </a:lnTo>
                  <a:lnTo>
                    <a:pt x="737" y="3242"/>
                  </a:lnTo>
                  <a:lnTo>
                    <a:pt x="585" y="3631"/>
                  </a:lnTo>
                  <a:lnTo>
                    <a:pt x="61" y="3536"/>
                  </a:lnTo>
                  <a:lnTo>
                    <a:pt x="442" y="2562"/>
                  </a:lnTo>
                  <a:lnTo>
                    <a:pt x="955" y="2684"/>
                  </a:lnTo>
                  <a:lnTo>
                    <a:pt x="955" y="2674"/>
                  </a:lnTo>
                  <a:lnTo>
                    <a:pt x="482" y="2562"/>
                  </a:lnTo>
                  <a:lnTo>
                    <a:pt x="437" y="2551"/>
                  </a:lnTo>
                  <a:lnTo>
                    <a:pt x="52" y="3534"/>
                  </a:lnTo>
                  <a:lnTo>
                    <a:pt x="2" y="3525"/>
                  </a:lnTo>
                  <a:lnTo>
                    <a:pt x="0" y="3534"/>
                  </a:lnTo>
                  <a:lnTo>
                    <a:pt x="731" y="3666"/>
                  </a:lnTo>
                  <a:lnTo>
                    <a:pt x="638" y="3873"/>
                  </a:lnTo>
                  <a:lnTo>
                    <a:pt x="1" y="3801"/>
                  </a:lnTo>
                  <a:lnTo>
                    <a:pt x="0" y="3810"/>
                  </a:lnTo>
                  <a:lnTo>
                    <a:pt x="644" y="3883"/>
                  </a:lnTo>
                  <a:lnTo>
                    <a:pt x="742" y="3665"/>
                  </a:lnTo>
                  <a:lnTo>
                    <a:pt x="737" y="3663"/>
                  </a:lnTo>
                  <a:lnTo>
                    <a:pt x="738" y="3658"/>
                  </a:lnTo>
                  <a:lnTo>
                    <a:pt x="594" y="3632"/>
                  </a:lnTo>
                  <a:lnTo>
                    <a:pt x="595" y="3631"/>
                  </a:lnTo>
                  <a:lnTo>
                    <a:pt x="967" y="2677"/>
                  </a:lnTo>
                  <a:lnTo>
                    <a:pt x="1052" y="2460"/>
                  </a:lnTo>
                  <a:lnTo>
                    <a:pt x="1054" y="2455"/>
                  </a:lnTo>
                  <a:lnTo>
                    <a:pt x="1057" y="2449"/>
                  </a:lnTo>
                  <a:lnTo>
                    <a:pt x="1111" y="2311"/>
                  </a:lnTo>
                  <a:lnTo>
                    <a:pt x="1409" y="1548"/>
                  </a:lnTo>
                  <a:lnTo>
                    <a:pt x="1551" y="1184"/>
                  </a:lnTo>
                  <a:lnTo>
                    <a:pt x="1547" y="1183"/>
                  </a:lnTo>
                  <a:lnTo>
                    <a:pt x="1548" y="1178"/>
                  </a:lnTo>
                  <a:lnTo>
                    <a:pt x="1429" y="1134"/>
                  </a:lnTo>
                  <a:lnTo>
                    <a:pt x="1430" y="1131"/>
                  </a:lnTo>
                  <a:lnTo>
                    <a:pt x="1576" y="666"/>
                  </a:lnTo>
                  <a:lnTo>
                    <a:pt x="1582" y="648"/>
                  </a:lnTo>
                  <a:close/>
                  <a:moveTo>
                    <a:pt x="1968" y="438"/>
                  </a:moveTo>
                  <a:lnTo>
                    <a:pt x="1952" y="446"/>
                  </a:lnTo>
                  <a:lnTo>
                    <a:pt x="1952" y="456"/>
                  </a:lnTo>
                  <a:lnTo>
                    <a:pt x="1773" y="1025"/>
                  </a:lnTo>
                  <a:lnTo>
                    <a:pt x="1673" y="1073"/>
                  </a:lnTo>
                  <a:lnTo>
                    <a:pt x="1858" y="508"/>
                  </a:lnTo>
                  <a:lnTo>
                    <a:pt x="1952" y="456"/>
                  </a:lnTo>
                  <a:lnTo>
                    <a:pt x="1952" y="446"/>
                  </a:lnTo>
                  <a:lnTo>
                    <a:pt x="1851" y="501"/>
                  </a:lnTo>
                  <a:lnTo>
                    <a:pt x="1658" y="1090"/>
                  </a:lnTo>
                  <a:lnTo>
                    <a:pt x="1694" y="1073"/>
                  </a:lnTo>
                  <a:lnTo>
                    <a:pt x="1781" y="1031"/>
                  </a:lnTo>
                  <a:lnTo>
                    <a:pt x="1851" y="809"/>
                  </a:lnTo>
                  <a:lnTo>
                    <a:pt x="1962" y="456"/>
                  </a:lnTo>
                  <a:lnTo>
                    <a:pt x="1968" y="438"/>
                  </a:lnTo>
                  <a:close/>
                  <a:moveTo>
                    <a:pt x="2049" y="5344"/>
                  </a:moveTo>
                  <a:lnTo>
                    <a:pt x="1882" y="5348"/>
                  </a:lnTo>
                  <a:lnTo>
                    <a:pt x="1609" y="5350"/>
                  </a:lnTo>
                  <a:lnTo>
                    <a:pt x="1338" y="5348"/>
                  </a:lnTo>
                  <a:lnTo>
                    <a:pt x="1144" y="5343"/>
                  </a:lnTo>
                  <a:lnTo>
                    <a:pt x="1600" y="5368"/>
                  </a:lnTo>
                  <a:lnTo>
                    <a:pt x="1931" y="5350"/>
                  </a:lnTo>
                  <a:lnTo>
                    <a:pt x="2049" y="5344"/>
                  </a:lnTo>
                  <a:close/>
                  <a:moveTo>
                    <a:pt x="2550" y="121"/>
                  </a:moveTo>
                  <a:lnTo>
                    <a:pt x="2535" y="129"/>
                  </a:lnTo>
                  <a:lnTo>
                    <a:pt x="2535" y="139"/>
                  </a:lnTo>
                  <a:lnTo>
                    <a:pt x="2352" y="748"/>
                  </a:lnTo>
                  <a:lnTo>
                    <a:pt x="2252" y="796"/>
                  </a:lnTo>
                  <a:lnTo>
                    <a:pt x="2441" y="191"/>
                  </a:lnTo>
                  <a:lnTo>
                    <a:pt x="2535" y="139"/>
                  </a:lnTo>
                  <a:lnTo>
                    <a:pt x="2535" y="129"/>
                  </a:lnTo>
                  <a:lnTo>
                    <a:pt x="2433" y="184"/>
                  </a:lnTo>
                  <a:lnTo>
                    <a:pt x="2237" y="813"/>
                  </a:lnTo>
                  <a:lnTo>
                    <a:pt x="2273" y="796"/>
                  </a:lnTo>
                  <a:lnTo>
                    <a:pt x="2360" y="754"/>
                  </a:lnTo>
                  <a:lnTo>
                    <a:pt x="2384" y="675"/>
                  </a:lnTo>
                  <a:lnTo>
                    <a:pt x="2545" y="139"/>
                  </a:lnTo>
                  <a:lnTo>
                    <a:pt x="2550" y="121"/>
                  </a:lnTo>
                  <a:close/>
                  <a:moveTo>
                    <a:pt x="2772" y="0"/>
                  </a:moveTo>
                  <a:lnTo>
                    <a:pt x="2757" y="8"/>
                  </a:lnTo>
                  <a:lnTo>
                    <a:pt x="2757" y="18"/>
                  </a:lnTo>
                  <a:lnTo>
                    <a:pt x="2567" y="645"/>
                  </a:lnTo>
                  <a:lnTo>
                    <a:pt x="2464" y="695"/>
                  </a:lnTo>
                  <a:lnTo>
                    <a:pt x="2646" y="79"/>
                  </a:lnTo>
                  <a:lnTo>
                    <a:pt x="2757" y="18"/>
                  </a:lnTo>
                  <a:lnTo>
                    <a:pt x="2757" y="8"/>
                  </a:lnTo>
                  <a:lnTo>
                    <a:pt x="2638" y="73"/>
                  </a:lnTo>
                  <a:lnTo>
                    <a:pt x="2614" y="153"/>
                  </a:lnTo>
                  <a:lnTo>
                    <a:pt x="2449" y="712"/>
                  </a:lnTo>
                  <a:lnTo>
                    <a:pt x="2485" y="695"/>
                  </a:lnTo>
                  <a:lnTo>
                    <a:pt x="2575" y="651"/>
                  </a:lnTo>
                  <a:lnTo>
                    <a:pt x="2766" y="18"/>
                  </a:lnTo>
                  <a:lnTo>
                    <a:pt x="2772" y="0"/>
                  </a:lnTo>
                  <a:close/>
                  <a:moveTo>
                    <a:pt x="2815" y="5313"/>
                  </a:moveTo>
                  <a:lnTo>
                    <a:pt x="2591" y="5319"/>
                  </a:lnTo>
                  <a:lnTo>
                    <a:pt x="2049" y="5344"/>
                  </a:lnTo>
                  <a:lnTo>
                    <a:pt x="2815" y="5313"/>
                  </a:lnTo>
                  <a:close/>
                  <a:moveTo>
                    <a:pt x="3283" y="5310"/>
                  </a:moveTo>
                  <a:lnTo>
                    <a:pt x="3263" y="5309"/>
                  </a:lnTo>
                  <a:lnTo>
                    <a:pt x="3063" y="5300"/>
                  </a:lnTo>
                  <a:lnTo>
                    <a:pt x="2855" y="5311"/>
                  </a:lnTo>
                  <a:lnTo>
                    <a:pt x="2815" y="5313"/>
                  </a:lnTo>
                  <a:lnTo>
                    <a:pt x="3030" y="5309"/>
                  </a:lnTo>
                  <a:lnTo>
                    <a:pt x="3137" y="5309"/>
                  </a:lnTo>
                  <a:lnTo>
                    <a:pt x="3283" y="5310"/>
                  </a:lnTo>
                  <a:close/>
                  <a:moveTo>
                    <a:pt x="3838" y="5327"/>
                  </a:moveTo>
                  <a:lnTo>
                    <a:pt x="3575" y="5316"/>
                  </a:lnTo>
                  <a:lnTo>
                    <a:pt x="3332" y="5311"/>
                  </a:lnTo>
                  <a:lnTo>
                    <a:pt x="3283" y="5310"/>
                  </a:lnTo>
                  <a:lnTo>
                    <a:pt x="3837" y="5336"/>
                  </a:lnTo>
                  <a:lnTo>
                    <a:pt x="3838" y="5327"/>
                  </a:lnTo>
                  <a:close/>
                  <a:moveTo>
                    <a:pt x="5696" y="3831"/>
                  </a:moveTo>
                  <a:lnTo>
                    <a:pt x="5695" y="3822"/>
                  </a:lnTo>
                  <a:lnTo>
                    <a:pt x="5358" y="3848"/>
                  </a:lnTo>
                  <a:lnTo>
                    <a:pt x="4417" y="3496"/>
                  </a:lnTo>
                  <a:lnTo>
                    <a:pt x="4414" y="3504"/>
                  </a:lnTo>
                  <a:lnTo>
                    <a:pt x="5353" y="3855"/>
                  </a:lnTo>
                  <a:lnTo>
                    <a:pt x="5216" y="5241"/>
                  </a:lnTo>
                  <a:lnTo>
                    <a:pt x="4125" y="5291"/>
                  </a:lnTo>
                  <a:lnTo>
                    <a:pt x="4125" y="5300"/>
                  </a:lnTo>
                  <a:lnTo>
                    <a:pt x="5225" y="5250"/>
                  </a:lnTo>
                  <a:lnTo>
                    <a:pt x="5362" y="3856"/>
                  </a:lnTo>
                  <a:lnTo>
                    <a:pt x="5696" y="3831"/>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3" name="AutoShape 5"/>
            <p:cNvSpPr>
              <a:spLocks/>
            </p:cNvSpPr>
            <p:nvPr/>
          </p:nvSpPr>
          <p:spPr bwMode="auto">
            <a:xfrm>
              <a:off x="2448" y="3182"/>
              <a:ext cx="11133" cy="6819"/>
            </a:xfrm>
            <a:custGeom>
              <a:avLst/>
              <a:gdLst/>
              <a:ahLst/>
              <a:cxnLst>
                <a:cxn ang="0">
                  <a:pos x="0" y="6816"/>
                </a:cxn>
                <a:cxn ang="0">
                  <a:pos x="731" y="5964"/>
                </a:cxn>
                <a:cxn ang="0">
                  <a:pos x="301" y="6795"/>
                </a:cxn>
                <a:cxn ang="0">
                  <a:pos x="594" y="5993"/>
                </a:cxn>
                <a:cxn ang="0">
                  <a:pos x="727" y="5976"/>
                </a:cxn>
                <a:cxn ang="0">
                  <a:pos x="1142" y="4680"/>
                </a:cxn>
                <a:cxn ang="0">
                  <a:pos x="1142" y="4680"/>
                </a:cxn>
                <a:cxn ang="0">
                  <a:pos x="740" y="5471"/>
                </a:cxn>
                <a:cxn ang="0">
                  <a:pos x="1157" y="4666"/>
                </a:cxn>
                <a:cxn ang="0">
                  <a:pos x="1135" y="5365"/>
                </a:cxn>
                <a:cxn ang="0">
                  <a:pos x="1383" y="4593"/>
                </a:cxn>
                <a:cxn ang="0">
                  <a:pos x="1142" y="5372"/>
                </a:cxn>
                <a:cxn ang="0">
                  <a:pos x="1468" y="5818"/>
                </a:cxn>
                <a:cxn ang="0">
                  <a:pos x="1308" y="5866"/>
                </a:cxn>
                <a:cxn ang="0">
                  <a:pos x="982" y="6805"/>
                </a:cxn>
                <a:cxn ang="0">
                  <a:pos x="1482" y="5814"/>
                </a:cxn>
                <a:cxn ang="0">
                  <a:pos x="1271" y="4216"/>
                </a:cxn>
                <a:cxn ang="0">
                  <a:pos x="1514" y="3517"/>
                </a:cxn>
                <a:cxn ang="0">
                  <a:pos x="1278" y="4223"/>
                </a:cxn>
                <a:cxn ang="0">
                  <a:pos x="1728" y="3417"/>
                </a:cxn>
                <a:cxn ang="0">
                  <a:pos x="1395" y="4163"/>
                </a:cxn>
                <a:cxn ang="0">
                  <a:pos x="1615" y="3469"/>
                </a:cxn>
                <a:cxn ang="0">
                  <a:pos x="1552" y="3969"/>
                </a:cxn>
                <a:cxn ang="0">
                  <a:pos x="1783" y="4464"/>
                </a:cxn>
                <a:cxn ang="0">
                  <a:pos x="1671" y="4509"/>
                </a:cxn>
                <a:cxn ang="0">
                  <a:pos x="1417" y="5305"/>
                </a:cxn>
                <a:cxn ang="0">
                  <a:pos x="1796" y="4459"/>
                </a:cxn>
                <a:cxn ang="0">
                  <a:pos x="1816" y="3983"/>
                </a:cxn>
                <a:cxn ang="0">
                  <a:pos x="2031" y="3275"/>
                </a:cxn>
                <a:cxn ang="0">
                  <a:pos x="1823" y="3989"/>
                </a:cxn>
                <a:cxn ang="0">
                  <a:pos x="2042" y="4380"/>
                </a:cxn>
                <a:cxn ang="0">
                  <a:pos x="1930" y="4426"/>
                </a:cxn>
                <a:cxn ang="0">
                  <a:pos x="1900" y="4493"/>
                </a:cxn>
                <a:cxn ang="0">
                  <a:pos x="2051" y="4389"/>
                </a:cxn>
                <a:cxn ang="0">
                  <a:pos x="2231" y="3192"/>
                </a:cxn>
                <a:cxn ang="0">
                  <a:pos x="2231" y="3192"/>
                </a:cxn>
                <a:cxn ang="0">
                  <a:pos x="1898" y="3957"/>
                </a:cxn>
                <a:cxn ang="0">
                  <a:pos x="2246" y="3175"/>
                </a:cxn>
                <a:cxn ang="0">
                  <a:pos x="7480" y="4599"/>
                </a:cxn>
                <a:cxn ang="0">
                  <a:pos x="7471" y="2945"/>
                </a:cxn>
                <a:cxn ang="0">
                  <a:pos x="7862" y="531"/>
                </a:cxn>
                <a:cxn ang="0">
                  <a:pos x="7936" y="2804"/>
                </a:cxn>
                <a:cxn ang="0">
                  <a:pos x="7936" y="2804"/>
                </a:cxn>
                <a:cxn ang="0">
                  <a:pos x="7961" y="1614"/>
                </a:cxn>
                <a:cxn ang="0">
                  <a:pos x="7972" y="1913"/>
                </a:cxn>
                <a:cxn ang="0">
                  <a:pos x="8332" y="300"/>
                </a:cxn>
                <a:cxn ang="0">
                  <a:pos x="8497" y="1407"/>
                </a:cxn>
                <a:cxn ang="0">
                  <a:pos x="8497" y="1407"/>
                </a:cxn>
                <a:cxn ang="0">
                  <a:pos x="8495" y="2635"/>
                </a:cxn>
                <a:cxn ang="0">
                  <a:pos x="8513" y="1710"/>
                </a:cxn>
                <a:cxn ang="0">
                  <a:pos x="8867" y="31"/>
                </a:cxn>
                <a:cxn ang="0">
                  <a:pos x="9072" y="1179"/>
                </a:cxn>
                <a:cxn ang="0">
                  <a:pos x="9072" y="1179"/>
                </a:cxn>
                <a:cxn ang="0">
                  <a:pos x="9130" y="2446"/>
                </a:cxn>
                <a:cxn ang="0">
                  <a:pos x="9100" y="1490"/>
                </a:cxn>
                <a:cxn ang="0">
                  <a:pos x="10455" y="1000"/>
                </a:cxn>
                <a:cxn ang="0">
                  <a:pos x="10862" y="2990"/>
                </a:cxn>
                <a:cxn ang="0">
                  <a:pos x="10862" y="2990"/>
                </a:cxn>
                <a:cxn ang="0">
                  <a:pos x="11124" y="4319"/>
                </a:cxn>
              </a:cxnLst>
              <a:rect l="0" t="0" r="r" b="b"/>
              <a:pathLst>
                <a:path w="11133" h="6819">
                  <a:moveTo>
                    <a:pt x="533" y="5974"/>
                  </a:moveTo>
                  <a:lnTo>
                    <a:pt x="532" y="5965"/>
                  </a:lnTo>
                  <a:lnTo>
                    <a:pt x="328" y="5992"/>
                  </a:lnTo>
                  <a:lnTo>
                    <a:pt x="0" y="6816"/>
                  </a:lnTo>
                  <a:lnTo>
                    <a:pt x="9" y="6819"/>
                  </a:lnTo>
                  <a:lnTo>
                    <a:pt x="335" y="6000"/>
                  </a:lnTo>
                  <a:lnTo>
                    <a:pt x="533" y="5974"/>
                  </a:lnTo>
                  <a:close/>
                  <a:moveTo>
                    <a:pt x="731" y="5964"/>
                  </a:moveTo>
                  <a:lnTo>
                    <a:pt x="717" y="5967"/>
                  </a:lnTo>
                  <a:lnTo>
                    <a:pt x="717" y="5976"/>
                  </a:lnTo>
                  <a:lnTo>
                    <a:pt x="430" y="6784"/>
                  </a:lnTo>
                  <a:lnTo>
                    <a:pt x="301" y="6795"/>
                  </a:lnTo>
                  <a:lnTo>
                    <a:pt x="601" y="6001"/>
                  </a:lnTo>
                  <a:lnTo>
                    <a:pt x="717" y="5976"/>
                  </a:lnTo>
                  <a:lnTo>
                    <a:pt x="717" y="5967"/>
                  </a:lnTo>
                  <a:lnTo>
                    <a:pt x="594" y="5993"/>
                  </a:lnTo>
                  <a:lnTo>
                    <a:pt x="287" y="6806"/>
                  </a:lnTo>
                  <a:lnTo>
                    <a:pt x="407" y="6795"/>
                  </a:lnTo>
                  <a:lnTo>
                    <a:pt x="436" y="6793"/>
                  </a:lnTo>
                  <a:lnTo>
                    <a:pt x="727" y="5976"/>
                  </a:lnTo>
                  <a:lnTo>
                    <a:pt x="731" y="5964"/>
                  </a:lnTo>
                  <a:close/>
                  <a:moveTo>
                    <a:pt x="1157" y="4666"/>
                  </a:moveTo>
                  <a:lnTo>
                    <a:pt x="1142" y="4671"/>
                  </a:lnTo>
                  <a:lnTo>
                    <a:pt x="1142" y="4680"/>
                  </a:lnTo>
                  <a:lnTo>
                    <a:pt x="883" y="5427"/>
                  </a:lnTo>
                  <a:lnTo>
                    <a:pt x="755" y="5458"/>
                  </a:lnTo>
                  <a:lnTo>
                    <a:pt x="1031" y="4716"/>
                  </a:lnTo>
                  <a:lnTo>
                    <a:pt x="1142" y="4680"/>
                  </a:lnTo>
                  <a:lnTo>
                    <a:pt x="1142" y="4671"/>
                  </a:lnTo>
                  <a:lnTo>
                    <a:pt x="1024" y="4709"/>
                  </a:lnTo>
                  <a:lnTo>
                    <a:pt x="995" y="4785"/>
                  </a:lnTo>
                  <a:lnTo>
                    <a:pt x="740" y="5471"/>
                  </a:lnTo>
                  <a:lnTo>
                    <a:pt x="793" y="5458"/>
                  </a:lnTo>
                  <a:lnTo>
                    <a:pt x="890" y="5434"/>
                  </a:lnTo>
                  <a:lnTo>
                    <a:pt x="1152" y="4680"/>
                  </a:lnTo>
                  <a:lnTo>
                    <a:pt x="1157" y="4666"/>
                  </a:lnTo>
                  <a:close/>
                  <a:moveTo>
                    <a:pt x="1397" y="4588"/>
                  </a:moveTo>
                  <a:lnTo>
                    <a:pt x="1383" y="4593"/>
                  </a:lnTo>
                  <a:lnTo>
                    <a:pt x="1383" y="4602"/>
                  </a:lnTo>
                  <a:lnTo>
                    <a:pt x="1135" y="5365"/>
                  </a:lnTo>
                  <a:lnTo>
                    <a:pt x="1006" y="5396"/>
                  </a:lnTo>
                  <a:lnTo>
                    <a:pt x="1271" y="4639"/>
                  </a:lnTo>
                  <a:lnTo>
                    <a:pt x="1383" y="4602"/>
                  </a:lnTo>
                  <a:lnTo>
                    <a:pt x="1383" y="4593"/>
                  </a:lnTo>
                  <a:lnTo>
                    <a:pt x="1264" y="4631"/>
                  </a:lnTo>
                  <a:lnTo>
                    <a:pt x="992" y="5409"/>
                  </a:lnTo>
                  <a:lnTo>
                    <a:pt x="1045" y="5396"/>
                  </a:lnTo>
                  <a:lnTo>
                    <a:pt x="1142" y="5372"/>
                  </a:lnTo>
                  <a:lnTo>
                    <a:pt x="1392" y="4602"/>
                  </a:lnTo>
                  <a:lnTo>
                    <a:pt x="1397" y="4588"/>
                  </a:lnTo>
                  <a:close/>
                  <a:moveTo>
                    <a:pt x="1482" y="5814"/>
                  </a:moveTo>
                  <a:lnTo>
                    <a:pt x="1468" y="5818"/>
                  </a:lnTo>
                  <a:lnTo>
                    <a:pt x="1468" y="5827"/>
                  </a:lnTo>
                  <a:lnTo>
                    <a:pt x="1157" y="6784"/>
                  </a:lnTo>
                  <a:lnTo>
                    <a:pt x="995" y="6795"/>
                  </a:lnTo>
                  <a:lnTo>
                    <a:pt x="1308" y="5866"/>
                  </a:lnTo>
                  <a:lnTo>
                    <a:pt x="1468" y="5827"/>
                  </a:lnTo>
                  <a:lnTo>
                    <a:pt x="1468" y="5818"/>
                  </a:lnTo>
                  <a:lnTo>
                    <a:pt x="1301" y="5859"/>
                  </a:lnTo>
                  <a:lnTo>
                    <a:pt x="982" y="6805"/>
                  </a:lnTo>
                  <a:lnTo>
                    <a:pt x="1126" y="6795"/>
                  </a:lnTo>
                  <a:lnTo>
                    <a:pt x="1164" y="6793"/>
                  </a:lnTo>
                  <a:lnTo>
                    <a:pt x="1478" y="5827"/>
                  </a:lnTo>
                  <a:lnTo>
                    <a:pt x="1482" y="5814"/>
                  </a:lnTo>
                  <a:close/>
                  <a:moveTo>
                    <a:pt x="1530" y="3509"/>
                  </a:moveTo>
                  <a:lnTo>
                    <a:pt x="1514" y="3517"/>
                  </a:lnTo>
                  <a:lnTo>
                    <a:pt x="1514" y="3527"/>
                  </a:lnTo>
                  <a:lnTo>
                    <a:pt x="1271" y="4216"/>
                  </a:lnTo>
                  <a:lnTo>
                    <a:pt x="1172" y="4259"/>
                  </a:lnTo>
                  <a:lnTo>
                    <a:pt x="1424" y="3569"/>
                  </a:lnTo>
                  <a:lnTo>
                    <a:pt x="1514" y="3527"/>
                  </a:lnTo>
                  <a:lnTo>
                    <a:pt x="1514" y="3517"/>
                  </a:lnTo>
                  <a:lnTo>
                    <a:pt x="1417" y="3562"/>
                  </a:lnTo>
                  <a:lnTo>
                    <a:pt x="1156" y="4275"/>
                  </a:lnTo>
                  <a:lnTo>
                    <a:pt x="1195" y="4259"/>
                  </a:lnTo>
                  <a:lnTo>
                    <a:pt x="1278" y="4223"/>
                  </a:lnTo>
                  <a:lnTo>
                    <a:pt x="1390" y="3906"/>
                  </a:lnTo>
                  <a:lnTo>
                    <a:pt x="1524" y="3527"/>
                  </a:lnTo>
                  <a:lnTo>
                    <a:pt x="1530" y="3509"/>
                  </a:lnTo>
                  <a:close/>
                  <a:moveTo>
                    <a:pt x="1728" y="3417"/>
                  </a:moveTo>
                  <a:lnTo>
                    <a:pt x="1713" y="3424"/>
                  </a:lnTo>
                  <a:lnTo>
                    <a:pt x="1713" y="3434"/>
                  </a:lnTo>
                  <a:lnTo>
                    <a:pt x="1494" y="4121"/>
                  </a:lnTo>
                  <a:lnTo>
                    <a:pt x="1395" y="4163"/>
                  </a:lnTo>
                  <a:lnTo>
                    <a:pt x="1623" y="3476"/>
                  </a:lnTo>
                  <a:lnTo>
                    <a:pt x="1713" y="3434"/>
                  </a:lnTo>
                  <a:lnTo>
                    <a:pt x="1713" y="3424"/>
                  </a:lnTo>
                  <a:lnTo>
                    <a:pt x="1615" y="3469"/>
                  </a:lnTo>
                  <a:lnTo>
                    <a:pt x="1380" y="4179"/>
                  </a:lnTo>
                  <a:lnTo>
                    <a:pt x="1418" y="4163"/>
                  </a:lnTo>
                  <a:lnTo>
                    <a:pt x="1501" y="4127"/>
                  </a:lnTo>
                  <a:lnTo>
                    <a:pt x="1552" y="3969"/>
                  </a:lnTo>
                  <a:lnTo>
                    <a:pt x="1722" y="3434"/>
                  </a:lnTo>
                  <a:lnTo>
                    <a:pt x="1728" y="3417"/>
                  </a:lnTo>
                  <a:close/>
                  <a:moveTo>
                    <a:pt x="1796" y="4459"/>
                  </a:moveTo>
                  <a:lnTo>
                    <a:pt x="1783" y="4464"/>
                  </a:lnTo>
                  <a:lnTo>
                    <a:pt x="1783" y="4473"/>
                  </a:lnTo>
                  <a:lnTo>
                    <a:pt x="1559" y="5260"/>
                  </a:lnTo>
                  <a:lnTo>
                    <a:pt x="1430" y="5292"/>
                  </a:lnTo>
                  <a:lnTo>
                    <a:pt x="1671" y="4509"/>
                  </a:lnTo>
                  <a:lnTo>
                    <a:pt x="1783" y="4473"/>
                  </a:lnTo>
                  <a:lnTo>
                    <a:pt x="1783" y="4464"/>
                  </a:lnTo>
                  <a:lnTo>
                    <a:pt x="1663" y="4502"/>
                  </a:lnTo>
                  <a:lnTo>
                    <a:pt x="1417" y="5305"/>
                  </a:lnTo>
                  <a:lnTo>
                    <a:pt x="1468" y="5292"/>
                  </a:lnTo>
                  <a:lnTo>
                    <a:pt x="1566" y="5268"/>
                  </a:lnTo>
                  <a:lnTo>
                    <a:pt x="1792" y="4473"/>
                  </a:lnTo>
                  <a:lnTo>
                    <a:pt x="1796" y="4459"/>
                  </a:lnTo>
                  <a:close/>
                  <a:moveTo>
                    <a:pt x="2045" y="3268"/>
                  </a:moveTo>
                  <a:lnTo>
                    <a:pt x="2031" y="3275"/>
                  </a:lnTo>
                  <a:lnTo>
                    <a:pt x="2031" y="3285"/>
                  </a:lnTo>
                  <a:lnTo>
                    <a:pt x="1816" y="3983"/>
                  </a:lnTo>
                  <a:lnTo>
                    <a:pt x="1712" y="4027"/>
                  </a:lnTo>
                  <a:lnTo>
                    <a:pt x="1944" y="3326"/>
                  </a:lnTo>
                  <a:lnTo>
                    <a:pt x="2031" y="3285"/>
                  </a:lnTo>
                  <a:lnTo>
                    <a:pt x="2031" y="3275"/>
                  </a:lnTo>
                  <a:lnTo>
                    <a:pt x="1936" y="3319"/>
                  </a:lnTo>
                  <a:lnTo>
                    <a:pt x="1697" y="4044"/>
                  </a:lnTo>
                  <a:lnTo>
                    <a:pt x="1735" y="4027"/>
                  </a:lnTo>
                  <a:lnTo>
                    <a:pt x="1823" y="3989"/>
                  </a:lnTo>
                  <a:lnTo>
                    <a:pt x="2040" y="3285"/>
                  </a:lnTo>
                  <a:lnTo>
                    <a:pt x="2045" y="3268"/>
                  </a:lnTo>
                  <a:close/>
                  <a:moveTo>
                    <a:pt x="2055" y="4375"/>
                  </a:moveTo>
                  <a:lnTo>
                    <a:pt x="2042" y="4380"/>
                  </a:lnTo>
                  <a:lnTo>
                    <a:pt x="2042" y="4389"/>
                  </a:lnTo>
                  <a:lnTo>
                    <a:pt x="1818" y="5196"/>
                  </a:lnTo>
                  <a:lnTo>
                    <a:pt x="1690" y="5228"/>
                  </a:lnTo>
                  <a:lnTo>
                    <a:pt x="1930" y="4426"/>
                  </a:lnTo>
                  <a:lnTo>
                    <a:pt x="2042" y="4389"/>
                  </a:lnTo>
                  <a:lnTo>
                    <a:pt x="2042" y="4380"/>
                  </a:lnTo>
                  <a:lnTo>
                    <a:pt x="1923" y="4418"/>
                  </a:lnTo>
                  <a:lnTo>
                    <a:pt x="1900" y="4493"/>
                  </a:lnTo>
                  <a:lnTo>
                    <a:pt x="1676" y="5241"/>
                  </a:lnTo>
                  <a:lnTo>
                    <a:pt x="1728" y="5228"/>
                  </a:lnTo>
                  <a:lnTo>
                    <a:pt x="1826" y="5204"/>
                  </a:lnTo>
                  <a:lnTo>
                    <a:pt x="2051" y="4389"/>
                  </a:lnTo>
                  <a:lnTo>
                    <a:pt x="2055" y="4375"/>
                  </a:lnTo>
                  <a:close/>
                  <a:moveTo>
                    <a:pt x="2246" y="3175"/>
                  </a:moveTo>
                  <a:lnTo>
                    <a:pt x="2231" y="3182"/>
                  </a:lnTo>
                  <a:lnTo>
                    <a:pt x="2231" y="3192"/>
                  </a:lnTo>
                  <a:lnTo>
                    <a:pt x="2020" y="3895"/>
                  </a:lnTo>
                  <a:lnTo>
                    <a:pt x="1912" y="3941"/>
                  </a:lnTo>
                  <a:lnTo>
                    <a:pt x="2119" y="3244"/>
                  </a:lnTo>
                  <a:lnTo>
                    <a:pt x="2231" y="3192"/>
                  </a:lnTo>
                  <a:lnTo>
                    <a:pt x="2231" y="3182"/>
                  </a:lnTo>
                  <a:lnTo>
                    <a:pt x="2112" y="3237"/>
                  </a:lnTo>
                  <a:lnTo>
                    <a:pt x="2064" y="3397"/>
                  </a:lnTo>
                  <a:lnTo>
                    <a:pt x="1898" y="3957"/>
                  </a:lnTo>
                  <a:lnTo>
                    <a:pt x="1935" y="3941"/>
                  </a:lnTo>
                  <a:lnTo>
                    <a:pt x="2028" y="3902"/>
                  </a:lnTo>
                  <a:lnTo>
                    <a:pt x="2241" y="3192"/>
                  </a:lnTo>
                  <a:lnTo>
                    <a:pt x="2246" y="3175"/>
                  </a:lnTo>
                  <a:close/>
                  <a:moveTo>
                    <a:pt x="7480" y="3627"/>
                  </a:moveTo>
                  <a:lnTo>
                    <a:pt x="7471" y="3627"/>
                  </a:lnTo>
                  <a:lnTo>
                    <a:pt x="7471" y="4599"/>
                  </a:lnTo>
                  <a:lnTo>
                    <a:pt x="7480" y="4599"/>
                  </a:lnTo>
                  <a:lnTo>
                    <a:pt x="7480" y="3627"/>
                  </a:lnTo>
                  <a:close/>
                  <a:moveTo>
                    <a:pt x="7480" y="2098"/>
                  </a:moveTo>
                  <a:lnTo>
                    <a:pt x="7471" y="2098"/>
                  </a:lnTo>
                  <a:lnTo>
                    <a:pt x="7471" y="2945"/>
                  </a:lnTo>
                  <a:lnTo>
                    <a:pt x="7480" y="2945"/>
                  </a:lnTo>
                  <a:lnTo>
                    <a:pt x="7480" y="2098"/>
                  </a:lnTo>
                  <a:close/>
                  <a:moveTo>
                    <a:pt x="7898" y="1643"/>
                  </a:moveTo>
                  <a:lnTo>
                    <a:pt x="7862" y="531"/>
                  </a:lnTo>
                  <a:lnTo>
                    <a:pt x="7853" y="532"/>
                  </a:lnTo>
                  <a:lnTo>
                    <a:pt x="7889" y="1643"/>
                  </a:lnTo>
                  <a:lnTo>
                    <a:pt x="7898" y="1643"/>
                  </a:lnTo>
                  <a:close/>
                  <a:moveTo>
                    <a:pt x="7936" y="2804"/>
                  </a:moveTo>
                  <a:lnTo>
                    <a:pt x="7908" y="1939"/>
                  </a:lnTo>
                  <a:lnTo>
                    <a:pt x="7899" y="1939"/>
                  </a:lnTo>
                  <a:lnTo>
                    <a:pt x="7927" y="2804"/>
                  </a:lnTo>
                  <a:lnTo>
                    <a:pt x="7936" y="2804"/>
                  </a:lnTo>
                  <a:close/>
                  <a:moveTo>
                    <a:pt x="7970" y="1614"/>
                  </a:moveTo>
                  <a:lnTo>
                    <a:pt x="7929" y="498"/>
                  </a:lnTo>
                  <a:lnTo>
                    <a:pt x="7920" y="499"/>
                  </a:lnTo>
                  <a:lnTo>
                    <a:pt x="7961" y="1614"/>
                  </a:lnTo>
                  <a:lnTo>
                    <a:pt x="7970" y="1614"/>
                  </a:lnTo>
                  <a:close/>
                  <a:moveTo>
                    <a:pt x="8013" y="2784"/>
                  </a:moveTo>
                  <a:lnTo>
                    <a:pt x="7981" y="1913"/>
                  </a:lnTo>
                  <a:lnTo>
                    <a:pt x="7972" y="1913"/>
                  </a:lnTo>
                  <a:lnTo>
                    <a:pt x="8003" y="2784"/>
                  </a:lnTo>
                  <a:lnTo>
                    <a:pt x="8013" y="2784"/>
                  </a:lnTo>
                  <a:close/>
                  <a:moveTo>
                    <a:pt x="8416" y="1438"/>
                  </a:moveTo>
                  <a:lnTo>
                    <a:pt x="8332" y="300"/>
                  </a:lnTo>
                  <a:lnTo>
                    <a:pt x="8323" y="301"/>
                  </a:lnTo>
                  <a:lnTo>
                    <a:pt x="8407" y="1438"/>
                  </a:lnTo>
                  <a:lnTo>
                    <a:pt x="8416" y="1438"/>
                  </a:lnTo>
                  <a:close/>
                  <a:moveTo>
                    <a:pt x="8497" y="1407"/>
                  </a:moveTo>
                  <a:lnTo>
                    <a:pt x="8404" y="261"/>
                  </a:lnTo>
                  <a:lnTo>
                    <a:pt x="8394" y="261"/>
                  </a:lnTo>
                  <a:lnTo>
                    <a:pt x="8488" y="1407"/>
                  </a:lnTo>
                  <a:lnTo>
                    <a:pt x="8497" y="1407"/>
                  </a:lnTo>
                  <a:close/>
                  <a:moveTo>
                    <a:pt x="8504" y="2635"/>
                  </a:moveTo>
                  <a:lnTo>
                    <a:pt x="8438" y="1740"/>
                  </a:lnTo>
                  <a:lnTo>
                    <a:pt x="8429" y="1740"/>
                  </a:lnTo>
                  <a:lnTo>
                    <a:pt x="8495" y="2635"/>
                  </a:lnTo>
                  <a:lnTo>
                    <a:pt x="8504" y="2635"/>
                  </a:lnTo>
                  <a:close/>
                  <a:moveTo>
                    <a:pt x="8595" y="2609"/>
                  </a:moveTo>
                  <a:lnTo>
                    <a:pt x="8522" y="1709"/>
                  </a:lnTo>
                  <a:lnTo>
                    <a:pt x="8513" y="1710"/>
                  </a:lnTo>
                  <a:lnTo>
                    <a:pt x="8586" y="2609"/>
                  </a:lnTo>
                  <a:lnTo>
                    <a:pt x="8595" y="2609"/>
                  </a:lnTo>
                  <a:close/>
                  <a:moveTo>
                    <a:pt x="9000" y="1208"/>
                  </a:moveTo>
                  <a:lnTo>
                    <a:pt x="8867" y="31"/>
                  </a:lnTo>
                  <a:lnTo>
                    <a:pt x="8858" y="32"/>
                  </a:lnTo>
                  <a:lnTo>
                    <a:pt x="8991" y="1209"/>
                  </a:lnTo>
                  <a:lnTo>
                    <a:pt x="9000" y="1208"/>
                  </a:lnTo>
                  <a:close/>
                  <a:moveTo>
                    <a:pt x="9072" y="1179"/>
                  </a:moveTo>
                  <a:lnTo>
                    <a:pt x="8930" y="0"/>
                  </a:lnTo>
                  <a:lnTo>
                    <a:pt x="8921" y="1"/>
                  </a:lnTo>
                  <a:lnTo>
                    <a:pt x="9063" y="1180"/>
                  </a:lnTo>
                  <a:lnTo>
                    <a:pt x="9072" y="1179"/>
                  </a:lnTo>
                  <a:close/>
                  <a:moveTo>
                    <a:pt x="9139" y="2445"/>
                  </a:moveTo>
                  <a:lnTo>
                    <a:pt x="9035" y="1518"/>
                  </a:lnTo>
                  <a:lnTo>
                    <a:pt x="9026" y="1519"/>
                  </a:lnTo>
                  <a:lnTo>
                    <a:pt x="9130" y="2446"/>
                  </a:lnTo>
                  <a:lnTo>
                    <a:pt x="9139" y="2445"/>
                  </a:lnTo>
                  <a:close/>
                  <a:moveTo>
                    <a:pt x="9221" y="2419"/>
                  </a:moveTo>
                  <a:lnTo>
                    <a:pt x="9109" y="1489"/>
                  </a:lnTo>
                  <a:lnTo>
                    <a:pt x="9100" y="1490"/>
                  </a:lnTo>
                  <a:lnTo>
                    <a:pt x="9212" y="2420"/>
                  </a:lnTo>
                  <a:lnTo>
                    <a:pt x="9221" y="2419"/>
                  </a:lnTo>
                  <a:close/>
                  <a:moveTo>
                    <a:pt x="10610" y="1760"/>
                  </a:moveTo>
                  <a:lnTo>
                    <a:pt x="10455" y="1000"/>
                  </a:lnTo>
                  <a:lnTo>
                    <a:pt x="10446" y="1002"/>
                  </a:lnTo>
                  <a:lnTo>
                    <a:pt x="10601" y="1762"/>
                  </a:lnTo>
                  <a:lnTo>
                    <a:pt x="10610" y="1760"/>
                  </a:lnTo>
                  <a:close/>
                  <a:moveTo>
                    <a:pt x="10862" y="2990"/>
                  </a:moveTo>
                  <a:lnTo>
                    <a:pt x="10702" y="2207"/>
                  </a:lnTo>
                  <a:lnTo>
                    <a:pt x="10693" y="2208"/>
                  </a:lnTo>
                  <a:lnTo>
                    <a:pt x="10853" y="2992"/>
                  </a:lnTo>
                  <a:lnTo>
                    <a:pt x="10862" y="2990"/>
                  </a:lnTo>
                  <a:close/>
                  <a:moveTo>
                    <a:pt x="11132" y="4318"/>
                  </a:moveTo>
                  <a:lnTo>
                    <a:pt x="11004" y="3690"/>
                  </a:lnTo>
                  <a:lnTo>
                    <a:pt x="10995" y="3691"/>
                  </a:lnTo>
                  <a:lnTo>
                    <a:pt x="11124" y="4319"/>
                  </a:lnTo>
                  <a:lnTo>
                    <a:pt x="11132" y="4318"/>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a:t>
            </a:r>
            <a:r>
              <a:rPr lang="en-US" sz="1100" b="1" dirty="0">
                <a:solidFill>
                  <a:srgbClr val="0070C0"/>
                </a:solidFill>
                <a:latin typeface="Georgia" pitchFamily="18" charset="0"/>
              </a:rPr>
              <a:t> </a:t>
            </a:r>
            <a:r>
              <a:rPr lang="ro-RO" sz="1100" b="1" dirty="0">
                <a:solidFill>
                  <a:srgbClr val="0070C0"/>
                </a:solidFill>
                <a:latin typeface="Georgia" pitchFamily="18" charset="0"/>
              </a:rPr>
              <a:t>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3" name="Subtitlu 2"/>
          <p:cNvSpPr>
            <a:spLocks noGrp="1"/>
          </p:cNvSpPr>
          <p:nvPr>
            <p:ph type="subTitle" idx="1"/>
          </p:nvPr>
        </p:nvSpPr>
        <p:spPr>
          <a:xfrm>
            <a:off x="773722" y="1172641"/>
            <a:ext cx="7737231" cy="3887057"/>
          </a:xfrm>
        </p:spPr>
        <p:txBody>
          <a:bodyPr>
            <a:noAutofit/>
          </a:bodyPr>
          <a:lstStyle/>
          <a:p>
            <a:pPr marL="342900" indent="-342900" algn="l"/>
            <a:r>
              <a:rPr lang="en-US" sz="1400" b="1" i="1" dirty="0" err="1">
                <a:solidFill>
                  <a:schemeClr val="tx2">
                    <a:lumMod val="60000"/>
                    <a:lumOff val="40000"/>
                  </a:schemeClr>
                </a:solidFill>
                <a:latin typeface="Times New Roman" pitchFamily="18" charset="0"/>
                <a:cs typeface="Times New Roman" pitchFamily="18" charset="0"/>
              </a:rPr>
              <a:t>Utilizarea</a:t>
            </a:r>
            <a:r>
              <a:rPr lang="en-US" sz="1400" b="1" i="1" dirty="0">
                <a:solidFill>
                  <a:schemeClr val="tx2">
                    <a:lumMod val="60000"/>
                    <a:lumOff val="40000"/>
                  </a:schemeClr>
                </a:solidFill>
                <a:latin typeface="Times New Roman" pitchFamily="18" charset="0"/>
                <a:cs typeface="Times New Roman" pitchFamily="18" charset="0"/>
              </a:rPr>
              <a:t>  </a:t>
            </a:r>
            <a:r>
              <a:rPr lang="ro-RO" sz="1400" b="1" i="1" dirty="0">
                <a:solidFill>
                  <a:schemeClr val="tx2">
                    <a:lumMod val="60000"/>
                    <a:lumOff val="40000"/>
                  </a:schemeClr>
                </a:solidFill>
                <a:latin typeface="Times New Roman" pitchFamily="18" charset="0"/>
                <a:cs typeface="Times New Roman" pitchFamily="18" charset="0"/>
              </a:rPr>
              <a:t>resurselor </a:t>
            </a:r>
            <a:r>
              <a:rPr lang="en-US" sz="1400" b="1" i="1" dirty="0">
                <a:solidFill>
                  <a:schemeClr val="tx2">
                    <a:lumMod val="60000"/>
                    <a:lumOff val="40000"/>
                  </a:schemeClr>
                </a:solidFill>
                <a:latin typeface="Times New Roman" pitchFamily="18" charset="0"/>
                <a:cs typeface="Times New Roman" pitchFamily="18" charset="0"/>
              </a:rPr>
              <a:t> </a:t>
            </a:r>
            <a:r>
              <a:rPr lang="en-US" sz="1400" b="1" i="1" dirty="0" err="1">
                <a:solidFill>
                  <a:schemeClr val="tx2">
                    <a:lumMod val="60000"/>
                    <a:lumOff val="40000"/>
                  </a:schemeClr>
                </a:solidFill>
                <a:latin typeface="Times New Roman" pitchFamily="18" charset="0"/>
                <a:cs typeface="Times New Roman" pitchFamily="18" charset="0"/>
              </a:rPr>
              <a:t>financiare</a:t>
            </a:r>
            <a:r>
              <a:rPr lang="ro-RO" sz="1400" b="1" i="1" dirty="0">
                <a:solidFill>
                  <a:schemeClr val="tx2">
                    <a:lumMod val="60000"/>
                    <a:lumOff val="40000"/>
                  </a:schemeClr>
                </a:solidFill>
                <a:latin typeface="Times New Roman" pitchFamily="18" charset="0"/>
                <a:cs typeface="Times New Roman" pitchFamily="18" charset="0"/>
              </a:rPr>
              <a:t> </a:t>
            </a:r>
          </a:p>
          <a:p>
            <a:pPr algn="just"/>
            <a:endParaRPr lang="ro-RO" sz="1200" dirty="0" smtClean="0">
              <a:solidFill>
                <a:schemeClr val="tx1"/>
              </a:solidFill>
              <a:latin typeface="Tahoma" pitchFamily="34" charset="0"/>
              <a:ea typeface="Tahoma" pitchFamily="34" charset="0"/>
              <a:cs typeface="Tahoma" pitchFamily="34" charset="0"/>
            </a:endParaRPr>
          </a:p>
          <a:p>
            <a:pPr algn="just"/>
            <a:r>
              <a:rPr lang="pt-BR" sz="1200" dirty="0" smtClean="0">
                <a:solidFill>
                  <a:schemeClr val="tx1"/>
                </a:solidFill>
                <a:latin typeface="Tahoma" pitchFamily="34" charset="0"/>
                <a:ea typeface="Tahoma" pitchFamily="34" charset="0"/>
                <a:cs typeface="Tahoma" pitchFamily="34" charset="0"/>
              </a:rPr>
              <a:t>Instituţia </a:t>
            </a:r>
            <a:r>
              <a:rPr lang="pt-BR" sz="1200" dirty="0">
                <a:solidFill>
                  <a:schemeClr val="tx1"/>
                </a:solidFill>
                <a:latin typeface="Tahoma" pitchFamily="34" charset="0"/>
                <a:ea typeface="Tahoma" pitchFamily="34" charset="0"/>
                <a:cs typeface="Tahoma" pitchFamily="34" charset="0"/>
              </a:rPr>
              <a:t>Prefectului – Județul Satu Mare este instituţie publică, finanţată integral de la bugetul de stat, prefectul fiind ordonator terţiar de credite, în directă subordonare a ordonatorului principal de credite – Ministerul Afacerilor Interne</a:t>
            </a:r>
            <a:r>
              <a:rPr lang="pt-BR" sz="1200" dirty="0" smtClean="0">
                <a:solidFill>
                  <a:schemeClr val="tx1"/>
                </a:solidFill>
                <a:latin typeface="Tahoma" pitchFamily="34" charset="0"/>
                <a:ea typeface="Tahoma" pitchFamily="34" charset="0"/>
                <a:cs typeface="Tahoma" pitchFamily="34" charset="0"/>
              </a:rPr>
              <a:t>. </a:t>
            </a:r>
            <a:endParaRPr lang="en-GB" sz="1600" dirty="0"/>
          </a:p>
          <a:p>
            <a:pPr algn="just"/>
            <a:r>
              <a:rPr lang="pt-BR" sz="1200" dirty="0" smtClean="0">
                <a:solidFill>
                  <a:schemeClr val="tx1"/>
                </a:solidFill>
                <a:latin typeface="Tahoma" pitchFamily="34" charset="0"/>
                <a:ea typeface="Tahoma" pitchFamily="34" charset="0"/>
                <a:cs typeface="Tahoma" pitchFamily="34" charset="0"/>
              </a:rPr>
              <a:t>Bugetul </a:t>
            </a:r>
            <a:r>
              <a:rPr lang="pt-BR" sz="1200" dirty="0">
                <a:solidFill>
                  <a:schemeClr val="tx1"/>
                </a:solidFill>
                <a:latin typeface="Tahoma" pitchFamily="34" charset="0"/>
                <a:ea typeface="Tahoma" pitchFamily="34" charset="0"/>
                <a:cs typeface="Tahoma" pitchFamily="34" charset="0"/>
              </a:rPr>
              <a:t>aprobat institu</a:t>
            </a:r>
            <a:r>
              <a:rPr lang="ro-RO" sz="1200" dirty="0" err="1">
                <a:solidFill>
                  <a:schemeClr val="tx1"/>
                </a:solidFill>
                <a:latin typeface="Tahoma" pitchFamily="34" charset="0"/>
                <a:ea typeface="Tahoma" pitchFamily="34" charset="0"/>
                <a:cs typeface="Tahoma" pitchFamily="34" charset="0"/>
              </a:rPr>
              <a:t>ției</a:t>
            </a:r>
            <a:r>
              <a:rPr lang="ro-RO" sz="1200" dirty="0">
                <a:solidFill>
                  <a:schemeClr val="tx1"/>
                </a:solidFill>
                <a:latin typeface="Tahoma" pitchFamily="34" charset="0"/>
                <a:ea typeface="Tahoma" pitchFamily="34" charset="0"/>
                <a:cs typeface="Tahoma" pitchFamily="34" charset="0"/>
              </a:rPr>
              <a:t> </a:t>
            </a:r>
            <a:r>
              <a:rPr lang="pt-BR" sz="1200" dirty="0">
                <a:solidFill>
                  <a:schemeClr val="tx1"/>
                </a:solidFill>
                <a:latin typeface="Tahoma" pitchFamily="34" charset="0"/>
                <a:ea typeface="Tahoma" pitchFamily="34" charset="0"/>
                <a:cs typeface="Tahoma" pitchFamily="34" charset="0"/>
              </a:rPr>
              <a:t> </a:t>
            </a:r>
            <a:r>
              <a:rPr lang="ro-RO" sz="1200" dirty="0">
                <a:solidFill>
                  <a:schemeClr val="tx1"/>
                </a:solidFill>
                <a:latin typeface="Tahoma" pitchFamily="34" charset="0"/>
                <a:ea typeface="Tahoma" pitchFamily="34" charset="0"/>
                <a:cs typeface="Tahoma" pitchFamily="34" charset="0"/>
              </a:rPr>
              <a:t>pentru anul </a:t>
            </a:r>
            <a:r>
              <a:rPr lang="ro-RO" sz="1200" dirty="0" smtClean="0">
                <a:solidFill>
                  <a:schemeClr val="tx1"/>
                </a:solidFill>
                <a:latin typeface="Tahoma" pitchFamily="34" charset="0"/>
                <a:ea typeface="Tahoma" pitchFamily="34" charset="0"/>
                <a:cs typeface="Tahoma" pitchFamily="34" charset="0"/>
              </a:rPr>
              <a:t>202</a:t>
            </a:r>
            <a:r>
              <a:rPr lang="en-US" sz="1200" dirty="0" smtClean="0">
                <a:solidFill>
                  <a:schemeClr val="tx1"/>
                </a:solidFill>
                <a:latin typeface="Tahoma" pitchFamily="34" charset="0"/>
                <a:ea typeface="Tahoma" pitchFamily="34" charset="0"/>
                <a:cs typeface="Tahoma" pitchFamily="34" charset="0"/>
              </a:rPr>
              <a:t>3</a:t>
            </a:r>
            <a:r>
              <a:rPr lang="pt-BR" sz="1200" dirty="0" smtClean="0">
                <a:solidFill>
                  <a:schemeClr val="tx1"/>
                </a:solidFill>
                <a:latin typeface="Tahoma" pitchFamily="34" charset="0"/>
                <a:ea typeface="Tahoma" pitchFamily="34" charset="0"/>
                <a:cs typeface="Tahoma" pitchFamily="34" charset="0"/>
              </a:rPr>
              <a:t> </a:t>
            </a:r>
            <a:r>
              <a:rPr lang="ro-RO" sz="1200" dirty="0">
                <a:solidFill>
                  <a:schemeClr val="tx1"/>
                </a:solidFill>
                <a:latin typeface="Tahoma" pitchFamily="34" charset="0"/>
                <a:ea typeface="Tahoma" pitchFamily="34" charset="0"/>
                <a:cs typeface="Tahoma" pitchFamily="34" charset="0"/>
              </a:rPr>
              <a:t>a fost de</a:t>
            </a:r>
            <a:r>
              <a:rPr lang="pt-BR" sz="1200" dirty="0">
                <a:solidFill>
                  <a:schemeClr val="tx1"/>
                </a:solidFill>
                <a:latin typeface="Tahoma" pitchFamily="34" charset="0"/>
                <a:ea typeface="Tahoma" pitchFamily="34" charset="0"/>
                <a:cs typeface="Tahoma" pitchFamily="34" charset="0"/>
              </a:rPr>
              <a:t> </a:t>
            </a:r>
            <a:r>
              <a:rPr lang="en-US" sz="1200" dirty="0" smtClean="0">
                <a:solidFill>
                  <a:schemeClr val="tx1"/>
                </a:solidFill>
                <a:latin typeface="Tahoma" pitchFamily="34" charset="0"/>
                <a:ea typeface="Tahoma" pitchFamily="34" charset="0"/>
                <a:cs typeface="Tahoma" pitchFamily="34" charset="0"/>
              </a:rPr>
              <a:t>8.665.000.</a:t>
            </a:r>
            <a:r>
              <a:rPr lang="pt-BR" sz="1200" dirty="0" smtClean="0">
                <a:solidFill>
                  <a:schemeClr val="tx1"/>
                </a:solidFill>
                <a:latin typeface="Tahoma" pitchFamily="34" charset="0"/>
                <a:ea typeface="Tahoma" pitchFamily="34" charset="0"/>
                <a:cs typeface="Tahoma" pitchFamily="34" charset="0"/>
              </a:rPr>
              <a:t>lei</a:t>
            </a:r>
            <a:r>
              <a:rPr lang="pt-BR" sz="1200" dirty="0">
                <a:solidFill>
                  <a:schemeClr val="tx1"/>
                </a:solidFill>
                <a:latin typeface="Tahoma" pitchFamily="34" charset="0"/>
                <a:ea typeface="Tahoma" pitchFamily="34" charset="0"/>
                <a:cs typeface="Tahoma" pitchFamily="34" charset="0"/>
              </a:rPr>
              <a:t>, din</a:t>
            </a:r>
            <a:r>
              <a:rPr lang="pt-BR" sz="1200" dirty="0">
                <a:solidFill>
                  <a:srgbClr val="FF0000"/>
                </a:solidFill>
                <a:latin typeface="Tahoma" pitchFamily="34" charset="0"/>
                <a:ea typeface="Tahoma" pitchFamily="34" charset="0"/>
                <a:cs typeface="Tahoma" pitchFamily="34" charset="0"/>
              </a:rPr>
              <a:t> </a:t>
            </a:r>
            <a:r>
              <a:rPr lang="pt-BR" sz="1200" dirty="0">
                <a:solidFill>
                  <a:schemeClr val="tx1"/>
                </a:solidFill>
                <a:latin typeface="Tahoma" pitchFamily="34" charset="0"/>
                <a:ea typeface="Tahoma" pitchFamily="34" charset="0"/>
                <a:cs typeface="Tahoma" pitchFamily="34" charset="0"/>
              </a:rPr>
              <a:t>care</a:t>
            </a:r>
            <a:r>
              <a:rPr lang="ro-RO" sz="1200" dirty="0">
                <a:solidFill>
                  <a:schemeClr val="tx1"/>
                </a:solidFill>
                <a:latin typeface="Tahoma" pitchFamily="34" charset="0"/>
                <a:ea typeface="Tahoma" pitchFamily="34" charset="0"/>
                <a:cs typeface="Tahoma" pitchFamily="34" charset="0"/>
              </a:rPr>
              <a:t> c</a:t>
            </a:r>
            <a:r>
              <a:rPr lang="en-US" sz="1200" dirty="0" err="1">
                <a:solidFill>
                  <a:schemeClr val="tx1"/>
                </a:solidFill>
                <a:latin typeface="Tahoma" pitchFamily="34" charset="0"/>
                <a:ea typeface="Tahoma" pitchFamily="34" charset="0"/>
                <a:cs typeface="Tahoma" pitchFamily="34" charset="0"/>
              </a:rPr>
              <a:t>heltuielile</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totale</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efectuate</a:t>
            </a:r>
            <a:r>
              <a:rPr lang="en-US" sz="1200" dirty="0">
                <a:solidFill>
                  <a:schemeClr val="tx1"/>
                </a:solidFill>
                <a:latin typeface="Tahoma" pitchFamily="34" charset="0"/>
                <a:ea typeface="Tahoma" pitchFamily="34" charset="0"/>
                <a:cs typeface="Tahoma" pitchFamily="34" charset="0"/>
              </a:rPr>
              <a:t> p</a:t>
            </a:r>
            <a:r>
              <a:rPr lang="ro-RO" sz="1200" dirty="0" err="1">
                <a:solidFill>
                  <a:schemeClr val="tx1"/>
                </a:solidFill>
                <a:latin typeface="Tahoma" pitchFamily="34" charset="0"/>
                <a:ea typeface="Tahoma" pitchFamily="34" charset="0"/>
                <a:cs typeface="Tahoma" pitchFamily="34" charset="0"/>
              </a:rPr>
              <a:t>ână</a:t>
            </a:r>
            <a:r>
              <a:rPr lang="ro-RO" sz="1200" dirty="0">
                <a:solidFill>
                  <a:schemeClr val="tx1"/>
                </a:solidFill>
                <a:latin typeface="Tahoma" pitchFamily="34" charset="0"/>
                <a:ea typeface="Tahoma" pitchFamily="34" charset="0"/>
                <a:cs typeface="Tahoma" pitchFamily="34" charset="0"/>
              </a:rPr>
              <a:t> la </a:t>
            </a:r>
            <a:r>
              <a:rPr lang="en-US" sz="1200" dirty="0">
                <a:solidFill>
                  <a:schemeClr val="tx1"/>
                </a:solidFill>
                <a:latin typeface="Tahoma" pitchFamily="34" charset="0"/>
                <a:ea typeface="Tahoma" pitchFamily="34" charset="0"/>
                <a:cs typeface="Tahoma" pitchFamily="34" charset="0"/>
              </a:rPr>
              <a:t>31.12.20</a:t>
            </a:r>
            <a:r>
              <a:rPr lang="ro-RO" sz="1200" dirty="0" smtClean="0">
                <a:solidFill>
                  <a:schemeClr val="tx1"/>
                </a:solidFill>
                <a:latin typeface="Tahoma" pitchFamily="34" charset="0"/>
                <a:ea typeface="Tahoma" pitchFamily="34" charset="0"/>
                <a:cs typeface="Tahoma" pitchFamily="34" charset="0"/>
              </a:rPr>
              <a:t>2</a:t>
            </a:r>
            <a:r>
              <a:rPr lang="en-US" sz="1200" dirty="0" smtClean="0">
                <a:solidFill>
                  <a:schemeClr val="tx1"/>
                </a:solidFill>
                <a:latin typeface="Tahoma" pitchFamily="34" charset="0"/>
                <a:ea typeface="Tahoma" pitchFamily="34" charset="0"/>
                <a:cs typeface="Tahoma" pitchFamily="34" charset="0"/>
              </a:rPr>
              <a:t>3 </a:t>
            </a:r>
            <a:r>
              <a:rPr lang="en-US" sz="1200" dirty="0">
                <a:solidFill>
                  <a:schemeClr val="tx1"/>
                </a:solidFill>
                <a:latin typeface="Tahoma" pitchFamily="34" charset="0"/>
                <a:ea typeface="Tahoma" pitchFamily="34" charset="0"/>
                <a:cs typeface="Tahoma" pitchFamily="34" charset="0"/>
              </a:rPr>
              <a:t>au </a:t>
            </a:r>
            <a:r>
              <a:rPr lang="en-US" sz="1200" dirty="0" err="1">
                <a:solidFill>
                  <a:schemeClr val="tx1"/>
                </a:solidFill>
                <a:latin typeface="Tahoma" pitchFamily="34" charset="0"/>
                <a:ea typeface="Tahoma" pitchFamily="34" charset="0"/>
                <a:cs typeface="Tahoma" pitchFamily="34" charset="0"/>
              </a:rPr>
              <a:t>fost</a:t>
            </a:r>
            <a:r>
              <a:rPr lang="en-US" sz="1200" dirty="0">
                <a:solidFill>
                  <a:schemeClr val="tx1"/>
                </a:solidFill>
                <a:latin typeface="Tahoma" pitchFamily="34" charset="0"/>
                <a:ea typeface="Tahoma" pitchFamily="34" charset="0"/>
                <a:cs typeface="Tahoma" pitchFamily="34" charset="0"/>
              </a:rPr>
              <a:t> de </a:t>
            </a:r>
            <a:r>
              <a:rPr lang="pt-BR" sz="1200" dirty="0" smtClean="0">
                <a:solidFill>
                  <a:schemeClr val="tx1"/>
                </a:solidFill>
                <a:latin typeface="Tahoma" pitchFamily="34" charset="0"/>
                <a:ea typeface="Tahoma" pitchFamily="34" charset="0"/>
                <a:cs typeface="Tahoma" pitchFamily="34" charset="0"/>
              </a:rPr>
              <a:t>8.542.782,63 </a:t>
            </a:r>
            <a:r>
              <a:rPr lang="en-US" sz="1200" dirty="0" smtClean="0">
                <a:solidFill>
                  <a:schemeClr val="tx1"/>
                </a:solidFill>
                <a:latin typeface="Tahoma" pitchFamily="34" charset="0"/>
                <a:ea typeface="Tahoma" pitchFamily="34" charset="0"/>
                <a:cs typeface="Tahoma" pitchFamily="34" charset="0"/>
              </a:rPr>
              <a:t>lei</a:t>
            </a:r>
            <a:r>
              <a:rPr lang="en-US" sz="1200" dirty="0">
                <a:solidFill>
                  <a:schemeClr val="tx1"/>
                </a:solidFill>
                <a:latin typeface="Tahoma" pitchFamily="34" charset="0"/>
                <a:ea typeface="Tahoma" pitchFamily="34" charset="0"/>
                <a:cs typeface="Tahoma" pitchFamily="34" charset="0"/>
              </a:rPr>
              <a:t>,</a:t>
            </a:r>
            <a:r>
              <a:rPr lang="ro-RO" sz="1200" dirty="0">
                <a:solidFill>
                  <a:schemeClr val="tx1"/>
                </a:solidFill>
                <a:latin typeface="Tahoma" pitchFamily="34" charset="0"/>
                <a:ea typeface="Tahoma" pitchFamily="34" charset="0"/>
                <a:cs typeface="Tahoma" pitchFamily="34" charset="0"/>
              </a:rPr>
              <a:t> după cum urmează</a:t>
            </a:r>
            <a:r>
              <a:rPr lang="en-US" sz="1200" dirty="0">
                <a:solidFill>
                  <a:schemeClr val="tx1"/>
                </a:solidFill>
                <a:latin typeface="Tahoma" pitchFamily="34" charset="0"/>
                <a:ea typeface="Tahoma" pitchFamily="34" charset="0"/>
                <a:cs typeface="Tahoma" pitchFamily="34" charset="0"/>
              </a:rPr>
              <a:t> :</a:t>
            </a:r>
            <a:endParaRPr lang="ro-RO" sz="1200" dirty="0">
              <a:solidFill>
                <a:schemeClr val="tx1"/>
              </a:solidFill>
              <a:latin typeface="Tahoma" pitchFamily="34" charset="0"/>
              <a:ea typeface="Tahoma" pitchFamily="34" charset="0"/>
              <a:cs typeface="Tahoma" pitchFamily="34" charset="0"/>
            </a:endParaRPr>
          </a:p>
          <a:p>
            <a:pPr marL="355600" lvl="0" indent="-355600" algn="just">
              <a:buFont typeface="Arial" pitchFamily="34" charset="0"/>
              <a:buChar char="•"/>
            </a:pPr>
            <a:r>
              <a:rPr lang="pt-BR" sz="1200" dirty="0" smtClean="0">
                <a:solidFill>
                  <a:schemeClr val="tx1"/>
                </a:solidFill>
                <a:latin typeface="Tahoma" pitchFamily="34" charset="0"/>
                <a:ea typeface="Tahoma" pitchFamily="34" charset="0"/>
                <a:cs typeface="Tahoma" pitchFamily="34" charset="0"/>
              </a:rPr>
              <a:t>la </a:t>
            </a:r>
            <a:r>
              <a:rPr lang="pt-BR" sz="1200" dirty="0">
                <a:solidFill>
                  <a:schemeClr val="tx1"/>
                </a:solidFill>
                <a:latin typeface="Tahoma" pitchFamily="34" charset="0"/>
                <a:ea typeface="Tahoma" pitchFamily="34" charset="0"/>
                <a:cs typeface="Tahoma" pitchFamily="34" charset="0"/>
              </a:rPr>
              <a:t>cap. 51 „Autorităţi publice” </a:t>
            </a:r>
            <a:r>
              <a:rPr lang="pt-BR" sz="1200" dirty="0" smtClean="0">
                <a:solidFill>
                  <a:schemeClr val="tx1"/>
                </a:solidFill>
                <a:latin typeface="Tahoma" pitchFamily="34" charset="0"/>
                <a:ea typeface="Tahoma" pitchFamily="34" charset="0"/>
                <a:cs typeface="Tahoma" pitchFamily="34" charset="0"/>
              </a:rPr>
              <a:t>	</a:t>
            </a:r>
            <a:r>
              <a:rPr lang="ro-RO" sz="1200" dirty="0">
                <a:solidFill>
                  <a:schemeClr val="tx1"/>
                </a:solidFill>
                <a:latin typeface="Tahoma" pitchFamily="34" charset="0"/>
                <a:ea typeface="Tahoma" pitchFamily="34" charset="0"/>
                <a:cs typeface="Tahoma" pitchFamily="34" charset="0"/>
              </a:rPr>
              <a:t>	-</a:t>
            </a:r>
            <a:r>
              <a:rPr lang="pt-BR" sz="1200" dirty="0">
                <a:solidFill>
                  <a:schemeClr val="tx1"/>
                </a:solidFill>
                <a:latin typeface="Tahoma" pitchFamily="34" charset="0"/>
                <a:ea typeface="Tahoma" pitchFamily="34" charset="0"/>
                <a:cs typeface="Tahoma" pitchFamily="34" charset="0"/>
              </a:rPr>
              <a:t> </a:t>
            </a:r>
            <a:r>
              <a:rPr lang="en-US" sz="1200" dirty="0" smtClean="0">
                <a:solidFill>
                  <a:schemeClr val="tx1"/>
                </a:solidFill>
                <a:latin typeface="Tahoma" pitchFamily="34" charset="0"/>
                <a:ea typeface="Tahoma" pitchFamily="34" charset="0"/>
                <a:cs typeface="Tahoma" pitchFamily="34" charset="0"/>
              </a:rPr>
              <a:t>5.376.233, 24</a:t>
            </a:r>
            <a:r>
              <a:rPr lang="pt-BR" sz="1200" dirty="0" smtClean="0">
                <a:solidFill>
                  <a:schemeClr val="tx1"/>
                </a:solidFill>
                <a:latin typeface="Tahoma" pitchFamily="34" charset="0"/>
                <a:ea typeface="Tahoma" pitchFamily="34" charset="0"/>
                <a:cs typeface="Tahoma" pitchFamily="34" charset="0"/>
              </a:rPr>
              <a:t>lei </a:t>
            </a:r>
            <a:endParaRPr lang="ro-RO" sz="1200" dirty="0">
              <a:solidFill>
                <a:schemeClr val="tx1"/>
              </a:solidFill>
              <a:latin typeface="Tahoma" pitchFamily="34" charset="0"/>
              <a:ea typeface="Tahoma" pitchFamily="34" charset="0"/>
              <a:cs typeface="Tahoma" pitchFamily="34" charset="0"/>
            </a:endParaRPr>
          </a:p>
          <a:p>
            <a:pPr marL="355600" indent="-355600" algn="just">
              <a:buFont typeface="Arial" pitchFamily="34" charset="0"/>
              <a:buChar char="•"/>
            </a:pPr>
            <a:r>
              <a:rPr lang="pt-BR" sz="1200" dirty="0">
                <a:solidFill>
                  <a:schemeClr val="tx1"/>
                </a:solidFill>
                <a:latin typeface="Tahoma" pitchFamily="34" charset="0"/>
                <a:ea typeface="Tahoma" pitchFamily="34" charset="0"/>
                <a:cs typeface="Tahoma" pitchFamily="34" charset="0"/>
              </a:rPr>
              <a:t>la cap</a:t>
            </a:r>
            <a:r>
              <a:rPr lang="pt-BR" sz="1200" dirty="0" smtClean="0">
                <a:solidFill>
                  <a:schemeClr val="tx1"/>
                </a:solidFill>
                <a:latin typeface="Tahoma" pitchFamily="34" charset="0"/>
                <a:ea typeface="Tahoma" pitchFamily="34" charset="0"/>
                <a:cs typeface="Tahoma" pitchFamily="34" charset="0"/>
              </a:rPr>
              <a:t>.</a:t>
            </a:r>
            <a:r>
              <a:rPr lang="ro-RO" sz="1200" dirty="0" smtClean="0">
                <a:solidFill>
                  <a:schemeClr val="tx1"/>
                </a:solidFill>
                <a:latin typeface="Tahoma" pitchFamily="34" charset="0"/>
                <a:ea typeface="Tahoma" pitchFamily="34" charset="0"/>
                <a:cs typeface="Tahoma" pitchFamily="34" charset="0"/>
              </a:rPr>
              <a:t> </a:t>
            </a:r>
            <a:r>
              <a:rPr lang="pt-BR" sz="1200" dirty="0" smtClean="0">
                <a:solidFill>
                  <a:schemeClr val="tx1"/>
                </a:solidFill>
                <a:latin typeface="Tahoma" pitchFamily="34" charset="0"/>
                <a:ea typeface="Tahoma" pitchFamily="34" charset="0"/>
                <a:cs typeface="Tahoma" pitchFamily="34" charset="0"/>
              </a:rPr>
              <a:t>61 </a:t>
            </a:r>
            <a:r>
              <a:rPr lang="pt-BR" sz="1200" dirty="0">
                <a:solidFill>
                  <a:schemeClr val="tx1"/>
                </a:solidFill>
                <a:latin typeface="Tahoma" pitchFamily="34" charset="0"/>
                <a:ea typeface="Tahoma" pitchFamily="34" charset="0"/>
                <a:cs typeface="Tahoma" pitchFamily="34" charset="0"/>
              </a:rPr>
              <a:t>„Ordine publică şi siguranţă naţională” </a:t>
            </a:r>
            <a:r>
              <a:rPr lang="ro-RO" sz="1200" dirty="0">
                <a:solidFill>
                  <a:schemeClr val="tx1"/>
                </a:solidFill>
                <a:latin typeface="Tahoma" pitchFamily="34" charset="0"/>
                <a:ea typeface="Tahoma" pitchFamily="34" charset="0"/>
                <a:cs typeface="Tahoma" pitchFamily="34" charset="0"/>
              </a:rPr>
              <a:t>    	-</a:t>
            </a:r>
            <a:r>
              <a:rPr lang="pt-BR" sz="1200" dirty="0">
                <a:solidFill>
                  <a:schemeClr val="tx1"/>
                </a:solidFill>
                <a:latin typeface="Tahoma" pitchFamily="34" charset="0"/>
                <a:ea typeface="Tahoma" pitchFamily="34" charset="0"/>
                <a:cs typeface="Tahoma" pitchFamily="34" charset="0"/>
              </a:rPr>
              <a:t> </a:t>
            </a:r>
            <a:r>
              <a:rPr lang="en-US" sz="1200" dirty="0" smtClean="0">
                <a:solidFill>
                  <a:schemeClr val="tx1"/>
                </a:solidFill>
                <a:latin typeface="Tahoma" pitchFamily="34" charset="0"/>
                <a:ea typeface="Tahoma" pitchFamily="34" charset="0"/>
                <a:cs typeface="Tahoma" pitchFamily="34" charset="0"/>
              </a:rPr>
              <a:t>3.166.549,39 </a:t>
            </a:r>
            <a:r>
              <a:rPr lang="pt-BR" sz="1200" dirty="0" smtClean="0">
                <a:solidFill>
                  <a:schemeClr val="tx1"/>
                </a:solidFill>
                <a:latin typeface="Tahoma" pitchFamily="34" charset="0"/>
                <a:ea typeface="Tahoma" pitchFamily="34" charset="0"/>
                <a:cs typeface="Tahoma" pitchFamily="34" charset="0"/>
              </a:rPr>
              <a:t>lei </a:t>
            </a:r>
            <a:endParaRPr lang="pt-BR" sz="1200" dirty="0">
              <a:solidFill>
                <a:schemeClr val="tx1"/>
              </a:solidFill>
              <a:latin typeface="Tahoma" pitchFamily="34" charset="0"/>
              <a:ea typeface="Tahoma" pitchFamily="34" charset="0"/>
              <a:cs typeface="Tahoma" pitchFamily="34" charset="0"/>
            </a:endParaRPr>
          </a:p>
          <a:p>
            <a:pPr marL="355600" lvl="0" indent="-355600" algn="just">
              <a:buFont typeface="Arial" pitchFamily="34" charset="0"/>
              <a:buChar char="•"/>
            </a:pPr>
            <a:endParaRPr lang="ro-RO" sz="800" dirty="0">
              <a:solidFill>
                <a:schemeClr val="tx1"/>
              </a:solidFill>
              <a:latin typeface="Tahoma" pitchFamily="34" charset="0"/>
              <a:ea typeface="Tahoma" pitchFamily="34" charset="0"/>
              <a:cs typeface="Tahoma" pitchFamily="34" charset="0"/>
            </a:endParaRPr>
          </a:p>
          <a:p>
            <a:pPr algn="just"/>
            <a:r>
              <a:rPr lang="pt-BR" sz="1200" dirty="0">
                <a:solidFill>
                  <a:schemeClr val="tx1"/>
                </a:solidFill>
                <a:latin typeface="Tahoma" pitchFamily="34" charset="0"/>
                <a:ea typeface="Tahoma" pitchFamily="34" charset="0"/>
                <a:cs typeface="Tahoma" pitchFamily="34" charset="0"/>
              </a:rPr>
              <a:t>Au fost respectate prevederile legale privind procedurile de angajare, lichidare, ordonanţare şi plată a cheltuielilor, controlul cheltuielilor, contabilizarea şi raportarea lor. </a:t>
            </a:r>
            <a:r>
              <a:rPr lang="pt-BR" sz="1200" dirty="0" smtClean="0">
                <a:solidFill>
                  <a:schemeClr val="tx1"/>
                </a:solidFill>
                <a:latin typeface="Tahoma" pitchFamily="34" charset="0"/>
                <a:ea typeface="Tahoma" pitchFamily="34" charset="0"/>
                <a:cs typeface="Tahoma" pitchFamily="34" charset="0"/>
              </a:rPr>
              <a:t>Au </a:t>
            </a:r>
            <a:r>
              <a:rPr lang="pt-BR" sz="1200" dirty="0">
                <a:solidFill>
                  <a:schemeClr val="tx1"/>
                </a:solidFill>
                <a:latin typeface="Tahoma" pitchFamily="34" charset="0"/>
                <a:ea typeface="Tahoma" pitchFamily="34" charset="0"/>
                <a:cs typeface="Tahoma" pitchFamily="34" charset="0"/>
              </a:rPr>
              <a:t>fost întocmite </a:t>
            </a:r>
            <a:r>
              <a:rPr lang="pt-BR" sz="1200" dirty="0" smtClean="0">
                <a:solidFill>
                  <a:schemeClr val="tx1"/>
                </a:solidFill>
                <a:latin typeface="Tahoma" pitchFamily="34" charset="0"/>
                <a:ea typeface="Tahoma" pitchFamily="34" charset="0"/>
                <a:cs typeface="Tahoma" pitchFamily="34" charset="0"/>
              </a:rPr>
              <a:t>429 </a:t>
            </a:r>
            <a:r>
              <a:rPr lang="pt-BR" sz="1200" dirty="0">
                <a:solidFill>
                  <a:schemeClr val="tx1"/>
                </a:solidFill>
                <a:latin typeface="Tahoma" pitchFamily="34" charset="0"/>
                <a:ea typeface="Tahoma" pitchFamily="34" charset="0"/>
                <a:cs typeface="Tahoma" pitchFamily="34" charset="0"/>
              </a:rPr>
              <a:t>angajamente bugetare, </a:t>
            </a:r>
            <a:r>
              <a:rPr lang="en-US" sz="1200" dirty="0" smtClean="0">
                <a:solidFill>
                  <a:schemeClr val="tx1"/>
                </a:solidFill>
                <a:latin typeface="Tahoma" pitchFamily="34" charset="0"/>
                <a:ea typeface="Tahoma" pitchFamily="34" charset="0"/>
                <a:cs typeface="Tahoma" pitchFamily="34" charset="0"/>
              </a:rPr>
              <a:t>963 </a:t>
            </a:r>
            <a:r>
              <a:rPr lang="pt-BR" sz="1200" dirty="0" smtClean="0">
                <a:solidFill>
                  <a:schemeClr val="tx1"/>
                </a:solidFill>
                <a:latin typeface="Tahoma" pitchFamily="34" charset="0"/>
                <a:ea typeface="Tahoma" pitchFamily="34" charset="0"/>
                <a:cs typeface="Tahoma" pitchFamily="34" charset="0"/>
              </a:rPr>
              <a:t>ordonanţări </a:t>
            </a:r>
            <a:r>
              <a:rPr lang="pt-BR" sz="1200" dirty="0">
                <a:solidFill>
                  <a:schemeClr val="tx1"/>
                </a:solidFill>
                <a:latin typeface="Tahoma" pitchFamily="34" charset="0"/>
                <a:ea typeface="Tahoma" pitchFamily="34" charset="0"/>
                <a:cs typeface="Tahoma" pitchFamily="34" charset="0"/>
              </a:rPr>
              <a:t>de plată, </a:t>
            </a:r>
            <a:r>
              <a:rPr lang="en-US" sz="1200" dirty="0" smtClean="0">
                <a:solidFill>
                  <a:schemeClr val="tx1"/>
                </a:solidFill>
                <a:latin typeface="Tahoma" pitchFamily="34" charset="0"/>
                <a:ea typeface="Tahoma" pitchFamily="34" charset="0"/>
                <a:cs typeface="Tahoma" pitchFamily="34" charset="0"/>
              </a:rPr>
              <a:t>1</a:t>
            </a:r>
            <a:r>
              <a:rPr lang="ro-RO" sz="1200" dirty="0" smtClean="0">
                <a:solidFill>
                  <a:schemeClr val="tx1"/>
                </a:solidFill>
                <a:latin typeface="Tahoma" pitchFamily="34" charset="0"/>
                <a:ea typeface="Tahoma" pitchFamily="34" charset="0"/>
                <a:cs typeface="Tahoma" pitchFamily="34" charset="0"/>
              </a:rPr>
              <a:t>.</a:t>
            </a:r>
            <a:r>
              <a:rPr lang="en-US" sz="1200" dirty="0" smtClean="0">
                <a:solidFill>
                  <a:schemeClr val="tx1"/>
                </a:solidFill>
                <a:latin typeface="Tahoma" pitchFamily="34" charset="0"/>
                <a:ea typeface="Tahoma" pitchFamily="34" charset="0"/>
                <a:cs typeface="Tahoma" pitchFamily="34" charset="0"/>
              </a:rPr>
              <a:t>533</a:t>
            </a:r>
            <a:r>
              <a:rPr lang="pt-BR" sz="1200" dirty="0" smtClean="0">
                <a:solidFill>
                  <a:schemeClr val="tx1"/>
                </a:solidFill>
                <a:latin typeface="Tahoma" pitchFamily="34" charset="0"/>
                <a:ea typeface="Tahoma" pitchFamily="34" charset="0"/>
                <a:cs typeface="Tahoma" pitchFamily="34" charset="0"/>
              </a:rPr>
              <a:t> </a:t>
            </a:r>
            <a:r>
              <a:rPr lang="pt-BR" sz="1200" dirty="0">
                <a:solidFill>
                  <a:schemeClr val="tx1"/>
                </a:solidFill>
                <a:latin typeface="Tahoma" pitchFamily="34" charset="0"/>
                <a:ea typeface="Tahoma" pitchFamily="34" charset="0"/>
                <a:cs typeface="Tahoma" pitchFamily="34" charset="0"/>
              </a:rPr>
              <a:t>ordine de plată către Trezorerie.</a:t>
            </a:r>
            <a:endParaRPr lang="en-GB" sz="1200" dirty="0">
              <a:solidFill>
                <a:schemeClr val="tx1"/>
              </a:solidFill>
              <a:latin typeface="Tahoma" pitchFamily="34" charset="0"/>
              <a:ea typeface="Tahoma" pitchFamily="34" charset="0"/>
              <a:cs typeface="Tahoma" pitchFamily="34" charset="0"/>
            </a:endParaRPr>
          </a:p>
          <a:p>
            <a:pPr algn="just"/>
            <a:r>
              <a:rPr lang="pt-BR" sz="1200" dirty="0">
                <a:solidFill>
                  <a:schemeClr val="tx1"/>
                </a:solidFill>
                <a:latin typeface="Tahoma" pitchFamily="34" charset="0"/>
                <a:ea typeface="Tahoma" pitchFamily="34" charset="0"/>
                <a:cs typeface="Tahoma" pitchFamily="34" charset="0"/>
              </a:rPr>
              <a:t>În baza OUG </a:t>
            </a:r>
            <a:r>
              <a:rPr lang="pt-BR" sz="1200" dirty="0" smtClean="0">
                <a:solidFill>
                  <a:schemeClr val="tx1"/>
                </a:solidFill>
                <a:latin typeface="Tahoma" pitchFamily="34" charset="0"/>
                <a:ea typeface="Tahoma" pitchFamily="34" charset="0"/>
                <a:cs typeface="Tahoma" pitchFamily="34" charset="0"/>
              </a:rPr>
              <a:t>nr.152/2020 </a:t>
            </a:r>
            <a:r>
              <a:rPr lang="en-US" sz="1200" dirty="0" err="1">
                <a:solidFill>
                  <a:schemeClr val="tx1"/>
                </a:solidFill>
                <a:latin typeface="Tahoma" pitchFamily="34" charset="0"/>
                <a:ea typeface="Tahoma" pitchFamily="34" charset="0"/>
                <a:cs typeface="Tahoma" pitchFamily="34" charset="0"/>
              </a:rPr>
              <a:t>pentru</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modificarea</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şi</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completarea</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unor</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acte</a:t>
            </a:r>
            <a:r>
              <a:rPr lang="en-US" sz="1200" dirty="0">
                <a:solidFill>
                  <a:schemeClr val="tx1"/>
                </a:solidFill>
                <a:latin typeface="Tahoma" pitchFamily="34" charset="0"/>
                <a:ea typeface="Tahoma" pitchFamily="34" charset="0"/>
                <a:cs typeface="Tahoma" pitchFamily="34" charset="0"/>
              </a:rPr>
              <a:t> normative </a:t>
            </a:r>
            <a:r>
              <a:rPr lang="en-US" sz="1200" dirty="0" err="1">
                <a:solidFill>
                  <a:schemeClr val="tx1"/>
                </a:solidFill>
                <a:latin typeface="Tahoma" pitchFamily="34" charset="0"/>
                <a:ea typeface="Tahoma" pitchFamily="34" charset="0"/>
                <a:cs typeface="Tahoma" pitchFamily="34" charset="0"/>
              </a:rPr>
              <a:t>în</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vederea</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extinderii</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categoriilor</a:t>
            </a:r>
            <a:r>
              <a:rPr lang="en-US" sz="1200" dirty="0">
                <a:solidFill>
                  <a:schemeClr val="tx1"/>
                </a:solidFill>
                <a:latin typeface="Tahoma" pitchFamily="34" charset="0"/>
                <a:ea typeface="Tahoma" pitchFamily="34" charset="0"/>
                <a:cs typeface="Tahoma" pitchFamily="34" charset="0"/>
              </a:rPr>
              <a:t> de </a:t>
            </a:r>
            <a:r>
              <a:rPr lang="en-US" sz="1200" dirty="0" err="1">
                <a:solidFill>
                  <a:schemeClr val="tx1"/>
                </a:solidFill>
                <a:latin typeface="Tahoma" pitchFamily="34" charset="0"/>
                <a:ea typeface="Tahoma" pitchFamily="34" charset="0"/>
                <a:cs typeface="Tahoma" pitchFamily="34" charset="0"/>
              </a:rPr>
              <a:t>plăţi</a:t>
            </a:r>
            <a:r>
              <a:rPr lang="en-US" sz="1200" dirty="0">
                <a:solidFill>
                  <a:schemeClr val="tx1"/>
                </a:solidFill>
                <a:latin typeface="Tahoma" pitchFamily="34" charset="0"/>
                <a:ea typeface="Tahoma" pitchFamily="34" charset="0"/>
                <a:cs typeface="Tahoma" pitchFamily="34" charset="0"/>
              </a:rPr>
              <a:t> care pot </a:t>
            </a:r>
            <a:r>
              <a:rPr lang="en-US" sz="1200" dirty="0" err="1">
                <a:solidFill>
                  <a:schemeClr val="tx1"/>
                </a:solidFill>
                <a:latin typeface="Tahoma" pitchFamily="34" charset="0"/>
                <a:ea typeface="Tahoma" pitchFamily="34" charset="0"/>
                <a:cs typeface="Tahoma" pitchFamily="34" charset="0"/>
              </a:rPr>
              <a:t>fi</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efectuate</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prin</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intermediul</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Sistemului</a:t>
            </a:r>
            <a:r>
              <a:rPr lang="en-US" sz="1200" dirty="0">
                <a:solidFill>
                  <a:schemeClr val="tx1"/>
                </a:solidFill>
                <a:latin typeface="Tahoma" pitchFamily="34" charset="0"/>
                <a:ea typeface="Tahoma" pitchFamily="34" charset="0"/>
                <a:cs typeface="Tahoma" pitchFamily="34" charset="0"/>
              </a:rPr>
              <a:t> </a:t>
            </a:r>
            <a:r>
              <a:rPr lang="en-US" sz="1200" dirty="0" err="1">
                <a:solidFill>
                  <a:schemeClr val="tx1"/>
                </a:solidFill>
                <a:latin typeface="Tahoma" pitchFamily="34" charset="0"/>
                <a:ea typeface="Tahoma" pitchFamily="34" charset="0"/>
                <a:cs typeface="Tahoma" pitchFamily="34" charset="0"/>
              </a:rPr>
              <a:t>naţional</a:t>
            </a:r>
            <a:r>
              <a:rPr lang="en-US" sz="1200" dirty="0">
                <a:solidFill>
                  <a:schemeClr val="tx1"/>
                </a:solidFill>
                <a:latin typeface="Tahoma" pitchFamily="34" charset="0"/>
                <a:ea typeface="Tahoma" pitchFamily="34" charset="0"/>
                <a:cs typeface="Tahoma" pitchFamily="34" charset="0"/>
              </a:rPr>
              <a:t> electronic de </a:t>
            </a:r>
            <a:r>
              <a:rPr lang="en-US" sz="1200" dirty="0" err="1">
                <a:solidFill>
                  <a:schemeClr val="tx1"/>
                </a:solidFill>
                <a:latin typeface="Tahoma" pitchFamily="34" charset="0"/>
                <a:ea typeface="Tahoma" pitchFamily="34" charset="0"/>
                <a:cs typeface="Tahoma" pitchFamily="34" charset="0"/>
              </a:rPr>
              <a:t>plată</a:t>
            </a:r>
            <a:r>
              <a:rPr lang="en-US" sz="1200" dirty="0">
                <a:solidFill>
                  <a:schemeClr val="tx1"/>
                </a:solidFill>
                <a:latin typeface="Tahoma" pitchFamily="34" charset="0"/>
                <a:ea typeface="Tahoma" pitchFamily="34" charset="0"/>
                <a:cs typeface="Tahoma" pitchFamily="34" charset="0"/>
              </a:rPr>
              <a:t> online</a:t>
            </a:r>
            <a:r>
              <a:rPr lang="pt-BR" sz="1200" dirty="0">
                <a:solidFill>
                  <a:schemeClr val="tx1"/>
                </a:solidFill>
                <a:latin typeface="Tahoma" pitchFamily="34" charset="0"/>
                <a:ea typeface="Tahoma" pitchFamily="34" charset="0"/>
                <a:cs typeface="Tahoma" pitchFamily="34" charset="0"/>
              </a:rPr>
              <a:t>, prin contul deschis la Trezorerie au fost încasate şi virate spre beneficiar, taxe aferente confecţionării şi valorificării plăcilor cu numere de înmatriculare în sumă de </a:t>
            </a:r>
            <a:r>
              <a:rPr lang="pt-BR" sz="1200" dirty="0" smtClean="0">
                <a:solidFill>
                  <a:schemeClr val="tx1"/>
                </a:solidFill>
                <a:latin typeface="Tahoma" pitchFamily="34" charset="0"/>
                <a:ea typeface="Tahoma" pitchFamily="34" charset="0"/>
                <a:cs typeface="Tahoma" pitchFamily="34" charset="0"/>
              </a:rPr>
              <a:t>144.419,23 </a:t>
            </a:r>
            <a:r>
              <a:rPr lang="pt-BR" sz="1200" dirty="0">
                <a:solidFill>
                  <a:schemeClr val="tx1"/>
                </a:solidFill>
                <a:latin typeface="Tahoma" pitchFamily="34" charset="0"/>
                <a:ea typeface="Tahoma" pitchFamily="34" charset="0"/>
                <a:cs typeface="Tahoma" pitchFamily="34" charset="0"/>
              </a:rPr>
              <a:t>lei</a:t>
            </a:r>
            <a:r>
              <a:rPr lang="en-US" sz="1200" dirty="0">
                <a:solidFill>
                  <a:schemeClr val="tx1"/>
                </a:solidFill>
                <a:latin typeface="Tahoma" pitchFamily="34" charset="0"/>
                <a:ea typeface="Tahoma" pitchFamily="34" charset="0"/>
                <a:cs typeface="Tahoma" pitchFamily="34" charset="0"/>
              </a:rPr>
              <a:t>.</a:t>
            </a:r>
            <a:endParaRPr lang="en-GB" sz="1200" dirty="0">
              <a:solidFill>
                <a:schemeClr val="tx1"/>
              </a:solidFill>
              <a:latin typeface="Tahoma" pitchFamily="34" charset="0"/>
              <a:ea typeface="Tahoma" pitchFamily="34" charset="0"/>
              <a:cs typeface="Tahoma" pitchFamily="34" charset="0"/>
            </a:endParaRPr>
          </a:p>
          <a:p>
            <a:pPr lvl="0" algn="just"/>
            <a:endParaRPr lang="ro-RO" sz="1200" dirty="0" smtClean="0">
              <a:solidFill>
                <a:srgbClr val="FF0000"/>
              </a:solidFill>
              <a:latin typeface="Tahoma" pitchFamily="34" charset="0"/>
              <a:ea typeface="Tahoma" pitchFamily="34" charset="0"/>
              <a:cs typeface="Tahoma" pitchFamily="34" charset="0"/>
            </a:endParaRPr>
          </a:p>
          <a:p>
            <a:pPr lvl="0" algn="just"/>
            <a:endParaRPr lang="en-GB" sz="2000" dirty="0">
              <a:solidFill>
                <a:srgbClr val="003366"/>
              </a:solidFill>
            </a:endParaRPr>
          </a:p>
          <a:p>
            <a:pPr marL="285750" indent="-285750" algn="just">
              <a:buFont typeface="Wingdings" pitchFamily="2" charset="2"/>
              <a:buChar char="q"/>
            </a:pPr>
            <a:endParaRPr lang="ro-RO" sz="2000" dirty="0" smtClean="0">
              <a:solidFill>
                <a:srgbClr val="003366"/>
              </a:solidFill>
            </a:endParaRPr>
          </a:p>
          <a:p>
            <a:pPr algn="just"/>
            <a:endParaRPr lang="vi-VN" sz="1700" i="1" dirty="0">
              <a:solidFill>
                <a:schemeClr val="tx1"/>
              </a:solidFill>
              <a:latin typeface="Times New Roman" pitchFamily="18" charset="0"/>
              <a:cs typeface="Times New Roman" pitchFamily="18" charset="0"/>
            </a:endParaRPr>
          </a:p>
        </p:txBody>
      </p:sp>
      <p:sp>
        <p:nvSpPr>
          <p:cNvPr id="2059" name="Rectangle 11"/>
          <p:cNvSpPr>
            <a:spLocks noChangeArrowheads="1"/>
          </p:cNvSpPr>
          <p:nvPr/>
        </p:nvSpPr>
        <p:spPr bwMode="auto">
          <a:xfrm>
            <a:off x="304800" y="133819"/>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Tree>
    <p:extLst>
      <p:ext uri="{BB962C8B-B14F-4D97-AF65-F5344CB8AC3E}">
        <p14:creationId xmlns:p14="http://schemas.microsoft.com/office/powerpoint/2010/main" xmlns="" val="36709673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a:xfrm>
            <a:off x="773723" y="285751"/>
            <a:ext cx="7737231" cy="742950"/>
          </a:xfrm>
        </p:spPr>
        <p:txBody>
          <a:bodyPr>
            <a:normAutofit fontScale="90000"/>
          </a:bodyPr>
          <a:lstStyle/>
          <a:p>
            <a:r>
              <a:rPr lang="en-US" sz="1100" b="1" dirty="0">
                <a:latin typeface="Georgia" pitchFamily="18" charset="0"/>
              </a:rPr>
              <a:t/>
            </a:r>
            <a:br>
              <a:rPr lang="en-US"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latin typeface="Georgia" pitchFamily="18" charset="0"/>
              </a:rPr>
              <a:t/>
            </a:r>
            <a:br>
              <a:rPr lang="ro-RO" sz="1100" b="1" dirty="0">
                <a:latin typeface="Georgia" pitchFamily="18" charset="0"/>
              </a:rPr>
            </a:br>
            <a:r>
              <a:rPr lang="ro-RO" sz="1100" b="1" dirty="0">
                <a:solidFill>
                  <a:srgbClr val="0070C0"/>
                </a:solidFill>
                <a:latin typeface="Georgia" pitchFamily="18" charset="0"/>
              </a:rPr>
              <a:t>R O M Â N I A</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Ministerul Afacerilor Interne </a:t>
            </a:r>
            <a:r>
              <a:rPr lang="en-US" sz="1100" b="1" dirty="0">
                <a:solidFill>
                  <a:srgbClr val="0070C0"/>
                </a:solidFill>
                <a:latin typeface="Georgia" pitchFamily="18" charset="0"/>
              </a:rPr>
              <a:t/>
            </a:r>
            <a:br>
              <a:rPr lang="en-US" sz="1100" b="1" dirty="0">
                <a:solidFill>
                  <a:srgbClr val="0070C0"/>
                </a:solidFill>
                <a:latin typeface="Georgia" pitchFamily="18" charset="0"/>
              </a:rPr>
            </a:br>
            <a:r>
              <a:rPr lang="ro-RO" sz="1100" b="1" dirty="0">
                <a:solidFill>
                  <a:srgbClr val="0070C0"/>
                </a:solidFill>
                <a:latin typeface="Georgia" pitchFamily="18" charset="0"/>
              </a:rPr>
              <a:t>INSTITUȚIA PREFECTULUI </a:t>
            </a:r>
            <a:r>
              <a:rPr lang="en-US" sz="1100" b="1" dirty="0">
                <a:solidFill>
                  <a:srgbClr val="0070C0"/>
                </a:solidFill>
                <a:latin typeface="Georgia" pitchFamily="18" charset="0"/>
              </a:rPr>
              <a:t> </a:t>
            </a:r>
            <a:r>
              <a:rPr lang="ro-RO" sz="1100" b="1" dirty="0">
                <a:solidFill>
                  <a:srgbClr val="0070C0"/>
                </a:solidFill>
                <a:latin typeface="Georgia" pitchFamily="18" charset="0"/>
              </a:rPr>
              <a:t> JUDEȚUL SATU MARE </a:t>
            </a:r>
            <a:r>
              <a:rPr lang="en-US" b="1" dirty="0">
                <a:solidFill>
                  <a:srgbClr val="002060"/>
                </a:solidFill>
              </a:rPr>
              <a:t/>
            </a:r>
            <a:br>
              <a:rPr lang="en-US" b="1" dirty="0">
                <a:solidFill>
                  <a:srgbClr val="002060"/>
                </a:solidFill>
              </a:rPr>
            </a:br>
            <a:endParaRPr lang="en-US" dirty="0">
              <a:solidFill>
                <a:srgbClr val="002060"/>
              </a:solidFill>
            </a:endParaRPr>
          </a:p>
        </p:txBody>
      </p:sp>
      <p:sp>
        <p:nvSpPr>
          <p:cNvPr id="2059" name="Rectangle 11"/>
          <p:cNvSpPr>
            <a:spLocks noChangeArrowheads="1"/>
          </p:cNvSpPr>
          <p:nvPr/>
        </p:nvSpPr>
        <p:spPr bwMode="auto">
          <a:xfrm>
            <a:off x="281354" y="-85597"/>
            <a:ext cx="7506587" cy="1400168"/>
          </a:xfrm>
          <a:prstGeom prst="rect">
            <a:avLst/>
          </a:prstGeom>
          <a:noFill/>
          <a:ln w="9525">
            <a:noFill/>
            <a:miter lim="800000"/>
            <a:headEnd/>
            <a:tailEnd/>
          </a:ln>
          <a:effectLst/>
        </p:spPr>
        <p:txBody>
          <a:bodyPr vert="horz" wrap="none" lIns="1244246" tIns="595074" rIns="735728" bIns="151473" numCol="1" anchor="ctr" anchorCtr="0" compatLnSpc="1">
            <a:prstTxWarp prst="textNoShape">
              <a:avLst/>
            </a:prstTxWarp>
            <a:spAutoFit/>
          </a:bodyPr>
          <a:lstStyle/>
          <a:p>
            <a:pPr fontAlgn="base">
              <a:spcBef>
                <a:spcPct val="0"/>
              </a:spcBef>
              <a:spcAft>
                <a:spcPct val="0"/>
              </a:spcAft>
            </a:pPr>
            <a:r>
              <a:rPr lang="ro-RO" sz="1300" b="1">
                <a:solidFill>
                  <a:srgbClr val="0070C0"/>
                </a:solidFill>
                <a:latin typeface="Arial" pitchFamily="34" charset="0"/>
                <a:ea typeface="Times New Roman" pitchFamily="18" charset="0"/>
                <a:cs typeface="Arial" pitchFamily="34" charset="0"/>
              </a:rPr>
              <a:t>  							</a:t>
            </a:r>
            <a:endParaRPr lang="en-US" sz="500">
              <a:latin typeface="Arial" pitchFamily="34" charset="0"/>
              <a:cs typeface="Arial" pitchFamily="34" charset="0"/>
            </a:endParaRPr>
          </a:p>
          <a:p>
            <a:pPr eaLnBrk="0" fontAlgn="base" hangingPunct="0">
              <a:spcBef>
                <a:spcPct val="0"/>
              </a:spcBef>
              <a:spcAft>
                <a:spcPct val="0"/>
              </a:spcAft>
            </a:pPr>
            <a:r>
              <a:rPr lang="ro-RO" sz="900">
                <a:solidFill>
                  <a:srgbClr val="0070C0"/>
                </a:solidFill>
                <a:latin typeface="Arial" pitchFamily="34" charset="0"/>
                <a:ea typeface="Times New Roman" pitchFamily="18" charset="0"/>
                <a:cs typeface="Arial" pitchFamily="34" charset="0"/>
              </a:rPr>
              <a:t/>
            </a:r>
            <a:br>
              <a:rPr lang="ro-RO" sz="900">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grpSp>
        <p:nvGrpSpPr>
          <p:cNvPr id="4" name="Group 1"/>
          <p:cNvGrpSpPr>
            <a:grpSpLocks/>
          </p:cNvGrpSpPr>
          <p:nvPr/>
        </p:nvGrpSpPr>
        <p:grpSpPr bwMode="auto">
          <a:xfrm>
            <a:off x="-35027" y="-228601"/>
            <a:ext cx="9144000" cy="5555457"/>
            <a:chOff x="25" y="25"/>
            <a:chExt cx="16838" cy="11906"/>
          </a:xfrm>
        </p:grpSpPr>
        <p:sp>
          <p:nvSpPr>
            <p:cNvPr id="2058" name="Rectangle 10"/>
            <p:cNvSpPr>
              <a:spLocks noChangeArrowheads="1"/>
            </p:cNvSpPr>
            <p:nvPr/>
          </p:nvSpPr>
          <p:spPr bwMode="auto">
            <a:xfrm>
              <a:off x="25" y="25"/>
              <a:ext cx="16838" cy="11906"/>
            </a:xfrm>
            <a:prstGeom prst="rect">
              <a:avLst/>
            </a:prstGeom>
            <a:noFill/>
            <a:ln w="6350">
              <a:solidFill>
                <a:srgbClr val="2B2A29"/>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7" name="Picture 9"/>
            <p:cNvPicPr>
              <a:picLocks noChangeAspect="1" noChangeArrowheads="1"/>
            </p:cNvPicPr>
            <p:nvPr/>
          </p:nvPicPr>
          <p:blipFill>
            <a:blip r:embed="rId2"/>
            <a:srcRect/>
            <a:stretch>
              <a:fillRect/>
            </a:stretch>
          </p:blipFill>
          <p:spPr bwMode="auto">
            <a:xfrm>
              <a:off x="1355" y="1127"/>
              <a:ext cx="1520" cy="1715"/>
            </a:xfrm>
            <a:prstGeom prst="rect">
              <a:avLst/>
            </a:prstGeom>
            <a:noFill/>
          </p:spPr>
        </p:pic>
        <p:sp>
          <p:nvSpPr>
            <p:cNvPr id="2056" name="AutoShape 8"/>
            <p:cNvSpPr>
              <a:spLocks/>
            </p:cNvSpPr>
            <p:nvPr/>
          </p:nvSpPr>
          <p:spPr bwMode="auto">
            <a:xfrm>
              <a:off x="1191" y="745"/>
              <a:ext cx="14377" cy="10030"/>
            </a:xfrm>
            <a:custGeom>
              <a:avLst/>
              <a:gdLst/>
              <a:ahLst/>
              <a:cxnLst>
                <a:cxn ang="0">
                  <a:pos x="3260" y="8135"/>
                </a:cxn>
                <a:cxn ang="0">
                  <a:pos x="3659" y="6839"/>
                </a:cxn>
                <a:cxn ang="0">
                  <a:pos x="3313" y="7845"/>
                </a:cxn>
                <a:cxn ang="0">
                  <a:pos x="4011" y="6744"/>
                </a:cxn>
                <a:cxn ang="0">
                  <a:pos x="4119" y="4466"/>
                </a:cxn>
                <a:cxn ang="0">
                  <a:pos x="3967" y="4526"/>
                </a:cxn>
                <a:cxn ang="0">
                  <a:pos x="4036" y="5574"/>
                </a:cxn>
                <a:cxn ang="0">
                  <a:pos x="4465" y="5319"/>
                </a:cxn>
                <a:cxn ang="0">
                  <a:pos x="4454" y="5333"/>
                </a:cxn>
                <a:cxn ang="0">
                  <a:pos x="4608" y="4820"/>
                </a:cxn>
                <a:cxn ang="0">
                  <a:pos x="4626" y="4747"/>
                </a:cxn>
                <a:cxn ang="0">
                  <a:pos x="4565" y="6606"/>
                </a:cxn>
                <a:cxn ang="0">
                  <a:pos x="4844" y="5186"/>
                </a:cxn>
                <a:cxn ang="0">
                  <a:pos x="4667" y="5243"/>
                </a:cxn>
                <a:cxn ang="0">
                  <a:pos x="5108" y="6483"/>
                </a:cxn>
                <a:cxn ang="0">
                  <a:pos x="5182" y="2958"/>
                </a:cxn>
                <a:cxn ang="0">
                  <a:pos x="5172" y="2973"/>
                </a:cxn>
                <a:cxn ang="0">
                  <a:pos x="5194" y="4587"/>
                </a:cxn>
                <a:cxn ang="0">
                  <a:pos x="5369" y="3893"/>
                </a:cxn>
                <a:cxn ang="0">
                  <a:pos x="5417" y="5718"/>
                </a:cxn>
                <a:cxn ang="0">
                  <a:pos x="5874" y="2699"/>
                </a:cxn>
                <a:cxn ang="0">
                  <a:pos x="5707" y="3190"/>
                </a:cxn>
                <a:cxn ang="0">
                  <a:pos x="6095" y="6240"/>
                </a:cxn>
                <a:cxn ang="0">
                  <a:pos x="6156" y="4683"/>
                </a:cxn>
                <a:cxn ang="0">
                  <a:pos x="6156" y="4683"/>
                </a:cxn>
                <a:cxn ang="0">
                  <a:pos x="6007" y="4264"/>
                </a:cxn>
                <a:cxn ang="0">
                  <a:pos x="6206" y="3492"/>
                </a:cxn>
                <a:cxn ang="0">
                  <a:pos x="6084" y="2473"/>
                </a:cxn>
                <a:cxn ang="0">
                  <a:pos x="6250" y="8902"/>
                </a:cxn>
                <a:cxn ang="0">
                  <a:pos x="6496" y="8904"/>
                </a:cxn>
                <a:cxn ang="0">
                  <a:pos x="6419" y="6173"/>
                </a:cxn>
                <a:cxn ang="0">
                  <a:pos x="6655" y="4506"/>
                </a:cxn>
                <a:cxn ang="0">
                  <a:pos x="6364" y="4605"/>
                </a:cxn>
                <a:cxn ang="0">
                  <a:pos x="6683" y="3416"/>
                </a:cxn>
                <a:cxn ang="0">
                  <a:pos x="6696" y="3266"/>
                </a:cxn>
                <a:cxn ang="0">
                  <a:pos x="7232" y="7691"/>
                </a:cxn>
                <a:cxn ang="0">
                  <a:pos x="7570" y="7646"/>
                </a:cxn>
                <a:cxn ang="0">
                  <a:pos x="8683" y="7541"/>
                </a:cxn>
                <a:cxn ang="0">
                  <a:pos x="9216" y="8658"/>
                </a:cxn>
                <a:cxn ang="0">
                  <a:pos x="9231" y="8841"/>
                </a:cxn>
                <a:cxn ang="0">
                  <a:pos x="8391" y="6661"/>
                </a:cxn>
                <a:cxn ang="0">
                  <a:pos x="8497" y="6643"/>
                </a:cxn>
                <a:cxn ang="0">
                  <a:pos x="7194" y="5897"/>
                </a:cxn>
                <a:cxn ang="0">
                  <a:pos x="7210" y="2994"/>
                </a:cxn>
                <a:cxn ang="0">
                  <a:pos x="7185" y="7134"/>
                </a:cxn>
                <a:cxn ang="0">
                  <a:pos x="10243" y="8760"/>
                </a:cxn>
                <a:cxn ang="0">
                  <a:pos x="9531" y="7445"/>
                </a:cxn>
                <a:cxn ang="0">
                  <a:pos x="11172" y="7717"/>
                </a:cxn>
                <a:cxn ang="0">
                  <a:pos x="11410" y="8259"/>
                </a:cxn>
                <a:cxn ang="0">
                  <a:pos x="5223" y="9713"/>
                </a:cxn>
                <a:cxn ang="0">
                  <a:pos x="11768" y="7706"/>
                </a:cxn>
                <a:cxn ang="0">
                  <a:pos x="11238" y="6532"/>
                </a:cxn>
                <a:cxn ang="0">
                  <a:pos x="10429" y="3507"/>
                </a:cxn>
                <a:cxn ang="0">
                  <a:pos x="9967" y="994"/>
                </a:cxn>
                <a:cxn ang="0">
                  <a:pos x="9959" y="980"/>
                </a:cxn>
                <a:cxn ang="0">
                  <a:pos x="1207" y="5531"/>
                </a:cxn>
                <a:cxn ang="0">
                  <a:pos x="9367" y="17"/>
                </a:cxn>
                <a:cxn ang="0">
                  <a:pos x="9100" y="1412"/>
                </a:cxn>
                <a:cxn ang="0">
                  <a:pos x="6694" y="2655"/>
                </a:cxn>
                <a:cxn ang="0">
                  <a:pos x="6833" y="2052"/>
                </a:cxn>
                <a:cxn ang="0">
                  <a:pos x="10296" y="3449"/>
                </a:cxn>
                <a:cxn ang="0">
                  <a:pos x="3855" y="7678"/>
                </a:cxn>
              </a:cxnLst>
              <a:rect l="0" t="0" r="r" b="b"/>
              <a:pathLst>
                <a:path w="12183" h="10030">
                  <a:moveTo>
                    <a:pt x="3432" y="8107"/>
                  </a:moveTo>
                  <a:lnTo>
                    <a:pt x="3421" y="8108"/>
                  </a:lnTo>
                  <a:lnTo>
                    <a:pt x="3421" y="8117"/>
                  </a:lnTo>
                  <a:lnTo>
                    <a:pt x="3409" y="8181"/>
                  </a:lnTo>
                  <a:lnTo>
                    <a:pt x="3407" y="8181"/>
                  </a:lnTo>
                  <a:lnTo>
                    <a:pt x="3407" y="8190"/>
                  </a:lnTo>
                  <a:lnTo>
                    <a:pt x="3249" y="8991"/>
                  </a:lnTo>
                  <a:lnTo>
                    <a:pt x="3145" y="8998"/>
                  </a:lnTo>
                  <a:lnTo>
                    <a:pt x="3314" y="8198"/>
                  </a:lnTo>
                  <a:lnTo>
                    <a:pt x="3407" y="8190"/>
                  </a:lnTo>
                  <a:lnTo>
                    <a:pt x="3407" y="8181"/>
                  </a:lnTo>
                  <a:lnTo>
                    <a:pt x="3306" y="8190"/>
                  </a:lnTo>
                  <a:lnTo>
                    <a:pt x="3135" y="8999"/>
                  </a:lnTo>
                  <a:lnTo>
                    <a:pt x="3073" y="9003"/>
                  </a:lnTo>
                  <a:lnTo>
                    <a:pt x="3260" y="8135"/>
                  </a:lnTo>
                  <a:lnTo>
                    <a:pt x="3421" y="8117"/>
                  </a:lnTo>
                  <a:lnTo>
                    <a:pt x="3421" y="8108"/>
                  </a:lnTo>
                  <a:lnTo>
                    <a:pt x="3252" y="8127"/>
                  </a:lnTo>
                  <a:lnTo>
                    <a:pt x="3062" y="9012"/>
                  </a:lnTo>
                  <a:lnTo>
                    <a:pt x="3138" y="9008"/>
                  </a:lnTo>
                  <a:lnTo>
                    <a:pt x="3142" y="9008"/>
                  </a:lnTo>
                  <a:lnTo>
                    <a:pt x="3143" y="9007"/>
                  </a:lnTo>
                  <a:lnTo>
                    <a:pt x="3216" y="9003"/>
                  </a:lnTo>
                  <a:lnTo>
                    <a:pt x="3256" y="9000"/>
                  </a:lnTo>
                  <a:lnTo>
                    <a:pt x="3430" y="8117"/>
                  </a:lnTo>
                  <a:lnTo>
                    <a:pt x="3432" y="8107"/>
                  </a:lnTo>
                  <a:close/>
                  <a:moveTo>
                    <a:pt x="3692" y="6711"/>
                  </a:moveTo>
                  <a:lnTo>
                    <a:pt x="3680" y="6714"/>
                  </a:lnTo>
                  <a:lnTo>
                    <a:pt x="3680" y="6724"/>
                  </a:lnTo>
                  <a:lnTo>
                    <a:pt x="3659" y="6839"/>
                  </a:lnTo>
                  <a:lnTo>
                    <a:pt x="3657" y="6839"/>
                  </a:lnTo>
                  <a:lnTo>
                    <a:pt x="3657" y="6848"/>
                  </a:lnTo>
                  <a:lnTo>
                    <a:pt x="3479" y="7820"/>
                  </a:lnTo>
                  <a:lnTo>
                    <a:pt x="3387" y="7828"/>
                  </a:lnTo>
                  <a:lnTo>
                    <a:pt x="3572" y="6868"/>
                  </a:lnTo>
                  <a:lnTo>
                    <a:pt x="3657" y="6848"/>
                  </a:lnTo>
                  <a:lnTo>
                    <a:pt x="3657" y="6839"/>
                  </a:lnTo>
                  <a:lnTo>
                    <a:pt x="3564" y="6860"/>
                  </a:lnTo>
                  <a:lnTo>
                    <a:pt x="3378" y="7829"/>
                  </a:lnTo>
                  <a:lnTo>
                    <a:pt x="3325" y="7834"/>
                  </a:lnTo>
                  <a:lnTo>
                    <a:pt x="3540" y="6764"/>
                  </a:lnTo>
                  <a:lnTo>
                    <a:pt x="3680" y="6724"/>
                  </a:lnTo>
                  <a:lnTo>
                    <a:pt x="3680" y="6714"/>
                  </a:lnTo>
                  <a:lnTo>
                    <a:pt x="3532" y="6756"/>
                  </a:lnTo>
                  <a:lnTo>
                    <a:pt x="3313" y="7845"/>
                  </a:lnTo>
                  <a:lnTo>
                    <a:pt x="3422" y="7834"/>
                  </a:lnTo>
                  <a:lnTo>
                    <a:pt x="3486" y="7828"/>
                  </a:lnTo>
                  <a:lnTo>
                    <a:pt x="3689" y="6724"/>
                  </a:lnTo>
                  <a:lnTo>
                    <a:pt x="3692" y="6711"/>
                  </a:lnTo>
                  <a:close/>
                  <a:moveTo>
                    <a:pt x="4041" y="6623"/>
                  </a:moveTo>
                  <a:lnTo>
                    <a:pt x="4030" y="6626"/>
                  </a:lnTo>
                  <a:lnTo>
                    <a:pt x="4030" y="6636"/>
                  </a:lnTo>
                  <a:lnTo>
                    <a:pt x="4012" y="6744"/>
                  </a:lnTo>
                  <a:lnTo>
                    <a:pt x="4011" y="6744"/>
                  </a:lnTo>
                  <a:lnTo>
                    <a:pt x="4011" y="6754"/>
                  </a:lnTo>
                  <a:lnTo>
                    <a:pt x="3895" y="7475"/>
                  </a:lnTo>
                  <a:lnTo>
                    <a:pt x="3786" y="7494"/>
                  </a:lnTo>
                  <a:lnTo>
                    <a:pt x="3900" y="6779"/>
                  </a:lnTo>
                  <a:lnTo>
                    <a:pt x="4011" y="6754"/>
                  </a:lnTo>
                  <a:lnTo>
                    <a:pt x="4011" y="6744"/>
                  </a:lnTo>
                  <a:lnTo>
                    <a:pt x="3892" y="6771"/>
                  </a:lnTo>
                  <a:lnTo>
                    <a:pt x="3776" y="7496"/>
                  </a:lnTo>
                  <a:lnTo>
                    <a:pt x="3716" y="7507"/>
                  </a:lnTo>
                  <a:lnTo>
                    <a:pt x="3848" y="6681"/>
                  </a:lnTo>
                  <a:lnTo>
                    <a:pt x="4030" y="6636"/>
                  </a:lnTo>
                  <a:lnTo>
                    <a:pt x="4030" y="6626"/>
                  </a:lnTo>
                  <a:lnTo>
                    <a:pt x="3840" y="6674"/>
                  </a:lnTo>
                  <a:lnTo>
                    <a:pt x="3705" y="7518"/>
                  </a:lnTo>
                  <a:lnTo>
                    <a:pt x="3767" y="7507"/>
                  </a:lnTo>
                  <a:lnTo>
                    <a:pt x="3903" y="7483"/>
                  </a:lnTo>
                  <a:lnTo>
                    <a:pt x="4039" y="6636"/>
                  </a:lnTo>
                  <a:lnTo>
                    <a:pt x="4041" y="6623"/>
                  </a:lnTo>
                  <a:close/>
                  <a:moveTo>
                    <a:pt x="4130" y="4451"/>
                  </a:moveTo>
                  <a:lnTo>
                    <a:pt x="4119" y="4456"/>
                  </a:lnTo>
                  <a:lnTo>
                    <a:pt x="4119" y="4466"/>
                  </a:lnTo>
                  <a:lnTo>
                    <a:pt x="4103" y="4563"/>
                  </a:lnTo>
                  <a:lnTo>
                    <a:pt x="4101" y="4564"/>
                  </a:lnTo>
                  <a:lnTo>
                    <a:pt x="4101" y="4574"/>
                  </a:lnTo>
                  <a:lnTo>
                    <a:pt x="4025" y="5051"/>
                  </a:lnTo>
                  <a:lnTo>
                    <a:pt x="3932" y="5088"/>
                  </a:lnTo>
                  <a:lnTo>
                    <a:pt x="4002" y="4615"/>
                  </a:lnTo>
                  <a:lnTo>
                    <a:pt x="4101" y="4574"/>
                  </a:lnTo>
                  <a:lnTo>
                    <a:pt x="4101" y="4564"/>
                  </a:lnTo>
                  <a:lnTo>
                    <a:pt x="3994" y="4609"/>
                  </a:lnTo>
                  <a:lnTo>
                    <a:pt x="3922" y="5092"/>
                  </a:lnTo>
                  <a:lnTo>
                    <a:pt x="3888" y="5105"/>
                  </a:lnTo>
                  <a:lnTo>
                    <a:pt x="3975" y="4532"/>
                  </a:lnTo>
                  <a:lnTo>
                    <a:pt x="4119" y="4466"/>
                  </a:lnTo>
                  <a:lnTo>
                    <a:pt x="4119" y="4456"/>
                  </a:lnTo>
                  <a:lnTo>
                    <a:pt x="3967" y="4526"/>
                  </a:lnTo>
                  <a:lnTo>
                    <a:pt x="3876" y="5119"/>
                  </a:lnTo>
                  <a:lnTo>
                    <a:pt x="3913" y="5105"/>
                  </a:lnTo>
                  <a:lnTo>
                    <a:pt x="4033" y="5058"/>
                  </a:lnTo>
                  <a:lnTo>
                    <a:pt x="4046" y="4982"/>
                  </a:lnTo>
                  <a:lnTo>
                    <a:pt x="4128" y="4466"/>
                  </a:lnTo>
                  <a:lnTo>
                    <a:pt x="4130" y="4451"/>
                  </a:lnTo>
                  <a:close/>
                  <a:moveTo>
                    <a:pt x="4161" y="5434"/>
                  </a:moveTo>
                  <a:lnTo>
                    <a:pt x="4149" y="5438"/>
                  </a:lnTo>
                  <a:lnTo>
                    <a:pt x="4149" y="5447"/>
                  </a:lnTo>
                  <a:lnTo>
                    <a:pt x="4137" y="5532"/>
                  </a:lnTo>
                  <a:lnTo>
                    <a:pt x="4135" y="5533"/>
                  </a:lnTo>
                  <a:lnTo>
                    <a:pt x="4135" y="5542"/>
                  </a:lnTo>
                  <a:lnTo>
                    <a:pt x="4047" y="6134"/>
                  </a:lnTo>
                  <a:lnTo>
                    <a:pt x="3936" y="6168"/>
                  </a:lnTo>
                  <a:lnTo>
                    <a:pt x="4036" y="5574"/>
                  </a:lnTo>
                  <a:lnTo>
                    <a:pt x="4135" y="5542"/>
                  </a:lnTo>
                  <a:lnTo>
                    <a:pt x="4135" y="5533"/>
                  </a:lnTo>
                  <a:lnTo>
                    <a:pt x="4028" y="5567"/>
                  </a:lnTo>
                  <a:lnTo>
                    <a:pt x="3926" y="6171"/>
                  </a:lnTo>
                  <a:lnTo>
                    <a:pt x="3871" y="6187"/>
                  </a:lnTo>
                  <a:lnTo>
                    <a:pt x="3983" y="5510"/>
                  </a:lnTo>
                  <a:lnTo>
                    <a:pt x="4149" y="5447"/>
                  </a:lnTo>
                  <a:lnTo>
                    <a:pt x="4149" y="5438"/>
                  </a:lnTo>
                  <a:lnTo>
                    <a:pt x="3975" y="5503"/>
                  </a:lnTo>
                  <a:lnTo>
                    <a:pt x="3860" y="6200"/>
                  </a:lnTo>
                  <a:lnTo>
                    <a:pt x="3902" y="6187"/>
                  </a:lnTo>
                  <a:lnTo>
                    <a:pt x="4055" y="6141"/>
                  </a:lnTo>
                  <a:lnTo>
                    <a:pt x="4159" y="5447"/>
                  </a:lnTo>
                  <a:lnTo>
                    <a:pt x="4161" y="5434"/>
                  </a:lnTo>
                  <a:close/>
                  <a:moveTo>
                    <a:pt x="4465" y="5319"/>
                  </a:moveTo>
                  <a:lnTo>
                    <a:pt x="4454" y="5323"/>
                  </a:lnTo>
                  <a:lnTo>
                    <a:pt x="4454" y="5333"/>
                  </a:lnTo>
                  <a:lnTo>
                    <a:pt x="4441" y="5434"/>
                  </a:lnTo>
                  <a:lnTo>
                    <a:pt x="4440" y="5435"/>
                  </a:lnTo>
                  <a:lnTo>
                    <a:pt x="4440" y="5444"/>
                  </a:lnTo>
                  <a:lnTo>
                    <a:pt x="4365" y="6037"/>
                  </a:lnTo>
                  <a:lnTo>
                    <a:pt x="4276" y="6064"/>
                  </a:lnTo>
                  <a:lnTo>
                    <a:pt x="4341" y="5476"/>
                  </a:lnTo>
                  <a:lnTo>
                    <a:pt x="4440" y="5444"/>
                  </a:lnTo>
                  <a:lnTo>
                    <a:pt x="4440" y="5435"/>
                  </a:lnTo>
                  <a:lnTo>
                    <a:pt x="4332" y="5470"/>
                  </a:lnTo>
                  <a:lnTo>
                    <a:pt x="4267" y="6067"/>
                  </a:lnTo>
                  <a:lnTo>
                    <a:pt x="4223" y="6080"/>
                  </a:lnTo>
                  <a:lnTo>
                    <a:pt x="4308" y="5388"/>
                  </a:lnTo>
                  <a:lnTo>
                    <a:pt x="4454" y="5333"/>
                  </a:lnTo>
                  <a:lnTo>
                    <a:pt x="4454" y="5323"/>
                  </a:lnTo>
                  <a:lnTo>
                    <a:pt x="4300" y="5381"/>
                  </a:lnTo>
                  <a:lnTo>
                    <a:pt x="4212" y="6093"/>
                  </a:lnTo>
                  <a:lnTo>
                    <a:pt x="4254" y="6080"/>
                  </a:lnTo>
                  <a:lnTo>
                    <a:pt x="4373" y="6044"/>
                  </a:lnTo>
                  <a:lnTo>
                    <a:pt x="4403" y="5803"/>
                  </a:lnTo>
                  <a:lnTo>
                    <a:pt x="4463" y="5333"/>
                  </a:lnTo>
                  <a:lnTo>
                    <a:pt x="4465" y="5319"/>
                  </a:lnTo>
                  <a:close/>
                  <a:moveTo>
                    <a:pt x="4696" y="4190"/>
                  </a:moveTo>
                  <a:lnTo>
                    <a:pt x="4685" y="4195"/>
                  </a:lnTo>
                  <a:lnTo>
                    <a:pt x="4685" y="4205"/>
                  </a:lnTo>
                  <a:lnTo>
                    <a:pt x="4671" y="4311"/>
                  </a:lnTo>
                  <a:lnTo>
                    <a:pt x="4670" y="4312"/>
                  </a:lnTo>
                  <a:lnTo>
                    <a:pt x="4670" y="4322"/>
                  </a:lnTo>
                  <a:lnTo>
                    <a:pt x="4608" y="4820"/>
                  </a:lnTo>
                  <a:lnTo>
                    <a:pt x="4491" y="4866"/>
                  </a:lnTo>
                  <a:lnTo>
                    <a:pt x="4546" y="4375"/>
                  </a:lnTo>
                  <a:lnTo>
                    <a:pt x="4670" y="4322"/>
                  </a:lnTo>
                  <a:lnTo>
                    <a:pt x="4670" y="4312"/>
                  </a:lnTo>
                  <a:lnTo>
                    <a:pt x="4538" y="4369"/>
                  </a:lnTo>
                  <a:lnTo>
                    <a:pt x="4481" y="4870"/>
                  </a:lnTo>
                  <a:lnTo>
                    <a:pt x="4436" y="4888"/>
                  </a:lnTo>
                  <a:lnTo>
                    <a:pt x="4515" y="4283"/>
                  </a:lnTo>
                  <a:lnTo>
                    <a:pt x="4685" y="4205"/>
                  </a:lnTo>
                  <a:lnTo>
                    <a:pt x="4685" y="4195"/>
                  </a:lnTo>
                  <a:lnTo>
                    <a:pt x="4507" y="4277"/>
                  </a:lnTo>
                  <a:lnTo>
                    <a:pt x="4425" y="4902"/>
                  </a:lnTo>
                  <a:lnTo>
                    <a:pt x="4461" y="4888"/>
                  </a:lnTo>
                  <a:lnTo>
                    <a:pt x="4617" y="4826"/>
                  </a:lnTo>
                  <a:lnTo>
                    <a:pt x="4626" y="4747"/>
                  </a:lnTo>
                  <a:lnTo>
                    <a:pt x="4646" y="4587"/>
                  </a:lnTo>
                  <a:lnTo>
                    <a:pt x="4694" y="4205"/>
                  </a:lnTo>
                  <a:lnTo>
                    <a:pt x="4696" y="4190"/>
                  </a:lnTo>
                  <a:close/>
                  <a:moveTo>
                    <a:pt x="4704" y="6457"/>
                  </a:moveTo>
                  <a:lnTo>
                    <a:pt x="4693" y="6460"/>
                  </a:lnTo>
                  <a:lnTo>
                    <a:pt x="4693" y="6469"/>
                  </a:lnTo>
                  <a:lnTo>
                    <a:pt x="4679" y="6577"/>
                  </a:lnTo>
                  <a:lnTo>
                    <a:pt x="4678" y="6578"/>
                  </a:lnTo>
                  <a:lnTo>
                    <a:pt x="4678" y="6587"/>
                  </a:lnTo>
                  <a:lnTo>
                    <a:pt x="4583" y="7351"/>
                  </a:lnTo>
                  <a:lnTo>
                    <a:pt x="4471" y="7371"/>
                  </a:lnTo>
                  <a:lnTo>
                    <a:pt x="4573" y="6613"/>
                  </a:lnTo>
                  <a:lnTo>
                    <a:pt x="4678" y="6587"/>
                  </a:lnTo>
                  <a:lnTo>
                    <a:pt x="4678" y="6578"/>
                  </a:lnTo>
                  <a:lnTo>
                    <a:pt x="4565" y="6606"/>
                  </a:lnTo>
                  <a:lnTo>
                    <a:pt x="4462" y="7373"/>
                  </a:lnTo>
                  <a:lnTo>
                    <a:pt x="4400" y="7384"/>
                  </a:lnTo>
                  <a:lnTo>
                    <a:pt x="4523" y="6512"/>
                  </a:lnTo>
                  <a:lnTo>
                    <a:pt x="4693" y="6469"/>
                  </a:lnTo>
                  <a:lnTo>
                    <a:pt x="4693" y="6460"/>
                  </a:lnTo>
                  <a:lnTo>
                    <a:pt x="4515" y="6504"/>
                  </a:lnTo>
                  <a:lnTo>
                    <a:pt x="4389" y="7395"/>
                  </a:lnTo>
                  <a:lnTo>
                    <a:pt x="4452" y="7384"/>
                  </a:lnTo>
                  <a:lnTo>
                    <a:pt x="4591" y="7359"/>
                  </a:lnTo>
                  <a:lnTo>
                    <a:pt x="4622" y="7113"/>
                  </a:lnTo>
                  <a:lnTo>
                    <a:pt x="4702" y="6469"/>
                  </a:lnTo>
                  <a:lnTo>
                    <a:pt x="4704" y="6457"/>
                  </a:lnTo>
                  <a:close/>
                  <a:moveTo>
                    <a:pt x="4854" y="5173"/>
                  </a:moveTo>
                  <a:lnTo>
                    <a:pt x="4844" y="5177"/>
                  </a:lnTo>
                  <a:lnTo>
                    <a:pt x="4844" y="5186"/>
                  </a:lnTo>
                  <a:lnTo>
                    <a:pt x="4834" y="5280"/>
                  </a:lnTo>
                  <a:lnTo>
                    <a:pt x="4833" y="5280"/>
                  </a:lnTo>
                  <a:lnTo>
                    <a:pt x="4833" y="5290"/>
                  </a:lnTo>
                  <a:lnTo>
                    <a:pt x="4771" y="5914"/>
                  </a:lnTo>
                  <a:lnTo>
                    <a:pt x="4647" y="5952"/>
                  </a:lnTo>
                  <a:lnTo>
                    <a:pt x="4720" y="5329"/>
                  </a:lnTo>
                  <a:lnTo>
                    <a:pt x="4833" y="5290"/>
                  </a:lnTo>
                  <a:lnTo>
                    <a:pt x="4833" y="5280"/>
                  </a:lnTo>
                  <a:lnTo>
                    <a:pt x="4712" y="5323"/>
                  </a:lnTo>
                  <a:lnTo>
                    <a:pt x="4637" y="5955"/>
                  </a:lnTo>
                  <a:lnTo>
                    <a:pt x="4588" y="5970"/>
                  </a:lnTo>
                  <a:lnTo>
                    <a:pt x="4675" y="5250"/>
                  </a:lnTo>
                  <a:lnTo>
                    <a:pt x="4844" y="5186"/>
                  </a:lnTo>
                  <a:lnTo>
                    <a:pt x="4844" y="5177"/>
                  </a:lnTo>
                  <a:lnTo>
                    <a:pt x="4667" y="5243"/>
                  </a:lnTo>
                  <a:lnTo>
                    <a:pt x="4577" y="5982"/>
                  </a:lnTo>
                  <a:lnTo>
                    <a:pt x="4619" y="5970"/>
                  </a:lnTo>
                  <a:lnTo>
                    <a:pt x="4779" y="5921"/>
                  </a:lnTo>
                  <a:lnTo>
                    <a:pt x="4853" y="5186"/>
                  </a:lnTo>
                  <a:lnTo>
                    <a:pt x="4854" y="5173"/>
                  </a:lnTo>
                  <a:close/>
                  <a:moveTo>
                    <a:pt x="5130" y="6350"/>
                  </a:moveTo>
                  <a:lnTo>
                    <a:pt x="5120" y="6353"/>
                  </a:lnTo>
                  <a:lnTo>
                    <a:pt x="5120" y="6362"/>
                  </a:lnTo>
                  <a:lnTo>
                    <a:pt x="5109" y="6474"/>
                  </a:lnTo>
                  <a:lnTo>
                    <a:pt x="5108" y="6474"/>
                  </a:lnTo>
                  <a:lnTo>
                    <a:pt x="5108" y="6483"/>
                  </a:lnTo>
                  <a:lnTo>
                    <a:pt x="5031" y="7270"/>
                  </a:lnTo>
                  <a:lnTo>
                    <a:pt x="4875" y="7298"/>
                  </a:lnTo>
                  <a:lnTo>
                    <a:pt x="4966" y="6516"/>
                  </a:lnTo>
                  <a:lnTo>
                    <a:pt x="5108" y="6483"/>
                  </a:lnTo>
                  <a:lnTo>
                    <a:pt x="5108" y="6474"/>
                  </a:lnTo>
                  <a:lnTo>
                    <a:pt x="4957" y="6509"/>
                  </a:lnTo>
                  <a:lnTo>
                    <a:pt x="4866" y="7300"/>
                  </a:lnTo>
                  <a:lnTo>
                    <a:pt x="4806" y="7311"/>
                  </a:lnTo>
                  <a:lnTo>
                    <a:pt x="4905" y="6416"/>
                  </a:lnTo>
                  <a:lnTo>
                    <a:pt x="5120" y="6362"/>
                  </a:lnTo>
                  <a:lnTo>
                    <a:pt x="5120" y="6353"/>
                  </a:lnTo>
                  <a:lnTo>
                    <a:pt x="4897" y="6409"/>
                  </a:lnTo>
                  <a:lnTo>
                    <a:pt x="4795" y="7322"/>
                  </a:lnTo>
                  <a:lnTo>
                    <a:pt x="4857" y="7311"/>
                  </a:lnTo>
                  <a:lnTo>
                    <a:pt x="5040" y="7278"/>
                  </a:lnTo>
                  <a:lnTo>
                    <a:pt x="5062" y="7046"/>
                  </a:lnTo>
                  <a:lnTo>
                    <a:pt x="5129" y="6362"/>
                  </a:lnTo>
                  <a:lnTo>
                    <a:pt x="5130" y="6350"/>
                  </a:lnTo>
                  <a:close/>
                  <a:moveTo>
                    <a:pt x="5182" y="2958"/>
                  </a:moveTo>
                  <a:lnTo>
                    <a:pt x="5172" y="2963"/>
                  </a:lnTo>
                  <a:lnTo>
                    <a:pt x="5172" y="2973"/>
                  </a:lnTo>
                  <a:lnTo>
                    <a:pt x="5168" y="3086"/>
                  </a:lnTo>
                  <a:lnTo>
                    <a:pt x="5168" y="3096"/>
                  </a:lnTo>
                  <a:lnTo>
                    <a:pt x="5154" y="3472"/>
                  </a:lnTo>
                  <a:lnTo>
                    <a:pt x="5045" y="3531"/>
                  </a:lnTo>
                  <a:lnTo>
                    <a:pt x="5072" y="3142"/>
                  </a:lnTo>
                  <a:lnTo>
                    <a:pt x="5168" y="3096"/>
                  </a:lnTo>
                  <a:lnTo>
                    <a:pt x="5168" y="3086"/>
                  </a:lnTo>
                  <a:lnTo>
                    <a:pt x="5064" y="3136"/>
                  </a:lnTo>
                  <a:lnTo>
                    <a:pt x="5035" y="3536"/>
                  </a:lnTo>
                  <a:lnTo>
                    <a:pt x="4984" y="3564"/>
                  </a:lnTo>
                  <a:lnTo>
                    <a:pt x="5022" y="3056"/>
                  </a:lnTo>
                  <a:lnTo>
                    <a:pt x="5172" y="2973"/>
                  </a:lnTo>
                  <a:lnTo>
                    <a:pt x="5172" y="2963"/>
                  </a:lnTo>
                  <a:lnTo>
                    <a:pt x="5013" y="3050"/>
                  </a:lnTo>
                  <a:lnTo>
                    <a:pt x="4974" y="3580"/>
                  </a:lnTo>
                  <a:lnTo>
                    <a:pt x="5003" y="3564"/>
                  </a:lnTo>
                  <a:lnTo>
                    <a:pt x="5163" y="3478"/>
                  </a:lnTo>
                  <a:lnTo>
                    <a:pt x="5182" y="2973"/>
                  </a:lnTo>
                  <a:lnTo>
                    <a:pt x="5182" y="2958"/>
                  </a:lnTo>
                  <a:close/>
                  <a:moveTo>
                    <a:pt x="5370" y="3878"/>
                  </a:moveTo>
                  <a:lnTo>
                    <a:pt x="5360" y="3883"/>
                  </a:lnTo>
                  <a:lnTo>
                    <a:pt x="5360" y="3893"/>
                  </a:lnTo>
                  <a:lnTo>
                    <a:pt x="5355" y="4006"/>
                  </a:lnTo>
                  <a:lnTo>
                    <a:pt x="5354" y="4006"/>
                  </a:lnTo>
                  <a:lnTo>
                    <a:pt x="5354" y="4016"/>
                  </a:lnTo>
                  <a:lnTo>
                    <a:pt x="5330" y="4533"/>
                  </a:lnTo>
                  <a:lnTo>
                    <a:pt x="5194" y="4587"/>
                  </a:lnTo>
                  <a:lnTo>
                    <a:pt x="5226" y="4073"/>
                  </a:lnTo>
                  <a:lnTo>
                    <a:pt x="5354" y="4016"/>
                  </a:lnTo>
                  <a:lnTo>
                    <a:pt x="5354" y="4006"/>
                  </a:lnTo>
                  <a:lnTo>
                    <a:pt x="5218" y="4066"/>
                  </a:lnTo>
                  <a:lnTo>
                    <a:pt x="5184" y="4591"/>
                  </a:lnTo>
                  <a:lnTo>
                    <a:pt x="5149" y="4604"/>
                  </a:lnTo>
                  <a:lnTo>
                    <a:pt x="5191" y="3971"/>
                  </a:lnTo>
                  <a:lnTo>
                    <a:pt x="5360" y="3893"/>
                  </a:lnTo>
                  <a:lnTo>
                    <a:pt x="5360" y="3883"/>
                  </a:lnTo>
                  <a:lnTo>
                    <a:pt x="5183" y="3965"/>
                  </a:lnTo>
                  <a:lnTo>
                    <a:pt x="5139" y="4618"/>
                  </a:lnTo>
                  <a:lnTo>
                    <a:pt x="5174" y="4604"/>
                  </a:lnTo>
                  <a:lnTo>
                    <a:pt x="5339" y="4539"/>
                  </a:lnTo>
                  <a:lnTo>
                    <a:pt x="5350" y="4291"/>
                  </a:lnTo>
                  <a:lnTo>
                    <a:pt x="5369" y="3893"/>
                  </a:lnTo>
                  <a:lnTo>
                    <a:pt x="5370" y="3878"/>
                  </a:lnTo>
                  <a:close/>
                  <a:moveTo>
                    <a:pt x="5686" y="4860"/>
                  </a:moveTo>
                  <a:lnTo>
                    <a:pt x="5676" y="4864"/>
                  </a:lnTo>
                  <a:lnTo>
                    <a:pt x="5676" y="4873"/>
                  </a:lnTo>
                  <a:lnTo>
                    <a:pt x="5672" y="4985"/>
                  </a:lnTo>
                  <a:lnTo>
                    <a:pt x="5672" y="4995"/>
                  </a:lnTo>
                  <a:lnTo>
                    <a:pt x="5646" y="5648"/>
                  </a:lnTo>
                  <a:lnTo>
                    <a:pt x="5470" y="5702"/>
                  </a:lnTo>
                  <a:lnTo>
                    <a:pt x="5508" y="5051"/>
                  </a:lnTo>
                  <a:lnTo>
                    <a:pt x="5672" y="4995"/>
                  </a:lnTo>
                  <a:lnTo>
                    <a:pt x="5672" y="4985"/>
                  </a:lnTo>
                  <a:lnTo>
                    <a:pt x="5500" y="5044"/>
                  </a:lnTo>
                  <a:lnTo>
                    <a:pt x="5460" y="5705"/>
                  </a:lnTo>
                  <a:lnTo>
                    <a:pt x="5417" y="5718"/>
                  </a:lnTo>
                  <a:lnTo>
                    <a:pt x="5462" y="4954"/>
                  </a:lnTo>
                  <a:lnTo>
                    <a:pt x="5676" y="4873"/>
                  </a:lnTo>
                  <a:lnTo>
                    <a:pt x="5676" y="4864"/>
                  </a:lnTo>
                  <a:lnTo>
                    <a:pt x="5453" y="4948"/>
                  </a:lnTo>
                  <a:lnTo>
                    <a:pt x="5407" y="5730"/>
                  </a:lnTo>
                  <a:lnTo>
                    <a:pt x="5448" y="5718"/>
                  </a:lnTo>
                  <a:lnTo>
                    <a:pt x="5655" y="5655"/>
                  </a:lnTo>
                  <a:lnTo>
                    <a:pt x="5658" y="5575"/>
                  </a:lnTo>
                  <a:lnTo>
                    <a:pt x="5685" y="4873"/>
                  </a:lnTo>
                  <a:lnTo>
                    <a:pt x="5686" y="4860"/>
                  </a:lnTo>
                  <a:close/>
                  <a:moveTo>
                    <a:pt x="5885" y="2572"/>
                  </a:moveTo>
                  <a:lnTo>
                    <a:pt x="5875" y="2577"/>
                  </a:lnTo>
                  <a:lnTo>
                    <a:pt x="5875" y="2588"/>
                  </a:lnTo>
                  <a:lnTo>
                    <a:pt x="5874" y="2699"/>
                  </a:lnTo>
                  <a:lnTo>
                    <a:pt x="5874" y="2709"/>
                  </a:lnTo>
                  <a:lnTo>
                    <a:pt x="5871" y="3092"/>
                  </a:lnTo>
                  <a:lnTo>
                    <a:pt x="5747" y="3158"/>
                  </a:lnTo>
                  <a:lnTo>
                    <a:pt x="5750" y="2767"/>
                  </a:lnTo>
                  <a:lnTo>
                    <a:pt x="5874" y="2709"/>
                  </a:lnTo>
                  <a:lnTo>
                    <a:pt x="5874" y="2699"/>
                  </a:lnTo>
                  <a:lnTo>
                    <a:pt x="5741" y="2761"/>
                  </a:lnTo>
                  <a:lnTo>
                    <a:pt x="5738" y="3163"/>
                  </a:lnTo>
                  <a:lnTo>
                    <a:pt x="5687" y="3190"/>
                  </a:lnTo>
                  <a:lnTo>
                    <a:pt x="5698" y="2685"/>
                  </a:lnTo>
                  <a:lnTo>
                    <a:pt x="5875" y="2588"/>
                  </a:lnTo>
                  <a:lnTo>
                    <a:pt x="5875" y="2577"/>
                  </a:lnTo>
                  <a:lnTo>
                    <a:pt x="5689" y="2680"/>
                  </a:lnTo>
                  <a:lnTo>
                    <a:pt x="5678" y="3205"/>
                  </a:lnTo>
                  <a:lnTo>
                    <a:pt x="5707" y="3190"/>
                  </a:lnTo>
                  <a:lnTo>
                    <a:pt x="5880" y="3098"/>
                  </a:lnTo>
                  <a:lnTo>
                    <a:pt x="5881" y="2948"/>
                  </a:lnTo>
                  <a:lnTo>
                    <a:pt x="5885" y="2588"/>
                  </a:lnTo>
                  <a:lnTo>
                    <a:pt x="5885" y="2572"/>
                  </a:lnTo>
                  <a:close/>
                  <a:moveTo>
                    <a:pt x="6109" y="6104"/>
                  </a:moveTo>
                  <a:lnTo>
                    <a:pt x="6100" y="6106"/>
                  </a:lnTo>
                  <a:lnTo>
                    <a:pt x="6100" y="6116"/>
                  </a:lnTo>
                  <a:lnTo>
                    <a:pt x="6095" y="6240"/>
                  </a:lnTo>
                  <a:lnTo>
                    <a:pt x="6095" y="6250"/>
                  </a:lnTo>
                  <a:lnTo>
                    <a:pt x="6064" y="7084"/>
                  </a:lnTo>
                  <a:lnTo>
                    <a:pt x="5852" y="7122"/>
                  </a:lnTo>
                  <a:lnTo>
                    <a:pt x="5913" y="6294"/>
                  </a:lnTo>
                  <a:lnTo>
                    <a:pt x="6095" y="6250"/>
                  </a:lnTo>
                  <a:lnTo>
                    <a:pt x="6095" y="6240"/>
                  </a:lnTo>
                  <a:lnTo>
                    <a:pt x="5904" y="6287"/>
                  </a:lnTo>
                  <a:lnTo>
                    <a:pt x="5843" y="7124"/>
                  </a:lnTo>
                  <a:lnTo>
                    <a:pt x="5765" y="7138"/>
                  </a:lnTo>
                  <a:lnTo>
                    <a:pt x="5831" y="6183"/>
                  </a:lnTo>
                  <a:lnTo>
                    <a:pt x="6100" y="6116"/>
                  </a:lnTo>
                  <a:lnTo>
                    <a:pt x="6100" y="6106"/>
                  </a:lnTo>
                  <a:lnTo>
                    <a:pt x="5823" y="6176"/>
                  </a:lnTo>
                  <a:lnTo>
                    <a:pt x="5755" y="7149"/>
                  </a:lnTo>
                  <a:lnTo>
                    <a:pt x="5816" y="7138"/>
                  </a:lnTo>
                  <a:lnTo>
                    <a:pt x="6073" y="7092"/>
                  </a:lnTo>
                  <a:lnTo>
                    <a:pt x="6082" y="6845"/>
                  </a:lnTo>
                  <a:lnTo>
                    <a:pt x="6109" y="6116"/>
                  </a:lnTo>
                  <a:lnTo>
                    <a:pt x="6109" y="6104"/>
                  </a:lnTo>
                  <a:close/>
                  <a:moveTo>
                    <a:pt x="6165" y="4680"/>
                  </a:moveTo>
                  <a:lnTo>
                    <a:pt x="6156" y="4683"/>
                  </a:lnTo>
                  <a:lnTo>
                    <a:pt x="6156" y="4693"/>
                  </a:lnTo>
                  <a:lnTo>
                    <a:pt x="6152" y="4797"/>
                  </a:lnTo>
                  <a:lnTo>
                    <a:pt x="6151" y="4797"/>
                  </a:lnTo>
                  <a:lnTo>
                    <a:pt x="6151" y="4807"/>
                  </a:lnTo>
                  <a:lnTo>
                    <a:pt x="6123" y="5503"/>
                  </a:lnTo>
                  <a:lnTo>
                    <a:pt x="5929" y="5562"/>
                  </a:lnTo>
                  <a:lnTo>
                    <a:pt x="5959" y="4883"/>
                  </a:lnTo>
                  <a:lnTo>
                    <a:pt x="6151" y="4807"/>
                  </a:lnTo>
                  <a:lnTo>
                    <a:pt x="6151" y="4797"/>
                  </a:lnTo>
                  <a:lnTo>
                    <a:pt x="5951" y="4877"/>
                  </a:lnTo>
                  <a:lnTo>
                    <a:pt x="5920" y="5565"/>
                  </a:lnTo>
                  <a:lnTo>
                    <a:pt x="5869" y="5580"/>
                  </a:lnTo>
                  <a:lnTo>
                    <a:pt x="5908" y="4786"/>
                  </a:lnTo>
                  <a:lnTo>
                    <a:pt x="6156" y="4693"/>
                  </a:lnTo>
                  <a:lnTo>
                    <a:pt x="6156" y="4683"/>
                  </a:lnTo>
                  <a:lnTo>
                    <a:pt x="5899" y="4780"/>
                  </a:lnTo>
                  <a:lnTo>
                    <a:pt x="5859" y="5593"/>
                  </a:lnTo>
                  <a:lnTo>
                    <a:pt x="5900" y="5580"/>
                  </a:lnTo>
                  <a:lnTo>
                    <a:pt x="6132" y="5510"/>
                  </a:lnTo>
                  <a:lnTo>
                    <a:pt x="6142" y="5261"/>
                  </a:lnTo>
                  <a:lnTo>
                    <a:pt x="6165" y="4693"/>
                  </a:lnTo>
                  <a:lnTo>
                    <a:pt x="6165" y="4680"/>
                  </a:lnTo>
                  <a:close/>
                  <a:moveTo>
                    <a:pt x="6206" y="3492"/>
                  </a:moveTo>
                  <a:lnTo>
                    <a:pt x="6197" y="3497"/>
                  </a:lnTo>
                  <a:lnTo>
                    <a:pt x="6197" y="3507"/>
                  </a:lnTo>
                  <a:lnTo>
                    <a:pt x="6192" y="3633"/>
                  </a:lnTo>
                  <a:lnTo>
                    <a:pt x="6192" y="3634"/>
                  </a:lnTo>
                  <a:lnTo>
                    <a:pt x="6192" y="3643"/>
                  </a:lnTo>
                  <a:lnTo>
                    <a:pt x="6171" y="4198"/>
                  </a:lnTo>
                  <a:lnTo>
                    <a:pt x="6007" y="4264"/>
                  </a:lnTo>
                  <a:lnTo>
                    <a:pt x="6032" y="3715"/>
                  </a:lnTo>
                  <a:lnTo>
                    <a:pt x="6192" y="3643"/>
                  </a:lnTo>
                  <a:lnTo>
                    <a:pt x="6192" y="3634"/>
                  </a:lnTo>
                  <a:lnTo>
                    <a:pt x="6023" y="3709"/>
                  </a:lnTo>
                  <a:lnTo>
                    <a:pt x="5997" y="4267"/>
                  </a:lnTo>
                  <a:lnTo>
                    <a:pt x="5946" y="4288"/>
                  </a:lnTo>
                  <a:lnTo>
                    <a:pt x="5979" y="3607"/>
                  </a:lnTo>
                  <a:lnTo>
                    <a:pt x="6197" y="3507"/>
                  </a:lnTo>
                  <a:lnTo>
                    <a:pt x="6197" y="3497"/>
                  </a:lnTo>
                  <a:lnTo>
                    <a:pt x="5971" y="3601"/>
                  </a:lnTo>
                  <a:lnTo>
                    <a:pt x="5936" y="4301"/>
                  </a:lnTo>
                  <a:lnTo>
                    <a:pt x="5971" y="4288"/>
                  </a:lnTo>
                  <a:lnTo>
                    <a:pt x="6180" y="4205"/>
                  </a:lnTo>
                  <a:lnTo>
                    <a:pt x="6206" y="3507"/>
                  </a:lnTo>
                  <a:lnTo>
                    <a:pt x="6206" y="3492"/>
                  </a:lnTo>
                  <a:close/>
                  <a:moveTo>
                    <a:pt x="6246" y="2367"/>
                  </a:moveTo>
                  <a:lnTo>
                    <a:pt x="6237" y="2373"/>
                  </a:lnTo>
                  <a:lnTo>
                    <a:pt x="6237" y="2383"/>
                  </a:lnTo>
                  <a:lnTo>
                    <a:pt x="6233" y="2500"/>
                  </a:lnTo>
                  <a:lnTo>
                    <a:pt x="6232" y="2500"/>
                  </a:lnTo>
                  <a:lnTo>
                    <a:pt x="6232" y="2510"/>
                  </a:lnTo>
                  <a:lnTo>
                    <a:pt x="6219" y="2907"/>
                  </a:lnTo>
                  <a:lnTo>
                    <a:pt x="6134" y="2954"/>
                  </a:lnTo>
                  <a:lnTo>
                    <a:pt x="6138" y="2561"/>
                  </a:lnTo>
                  <a:lnTo>
                    <a:pt x="6232" y="2510"/>
                  </a:lnTo>
                  <a:lnTo>
                    <a:pt x="6232" y="2500"/>
                  </a:lnTo>
                  <a:lnTo>
                    <a:pt x="6129" y="2556"/>
                  </a:lnTo>
                  <a:lnTo>
                    <a:pt x="6125" y="2959"/>
                  </a:lnTo>
                  <a:lnTo>
                    <a:pt x="6071" y="2990"/>
                  </a:lnTo>
                  <a:lnTo>
                    <a:pt x="6084" y="2473"/>
                  </a:lnTo>
                  <a:lnTo>
                    <a:pt x="6237" y="2383"/>
                  </a:lnTo>
                  <a:lnTo>
                    <a:pt x="6237" y="2373"/>
                  </a:lnTo>
                  <a:lnTo>
                    <a:pt x="6075" y="2468"/>
                  </a:lnTo>
                  <a:lnTo>
                    <a:pt x="6061" y="3006"/>
                  </a:lnTo>
                  <a:lnTo>
                    <a:pt x="6090" y="2990"/>
                  </a:lnTo>
                  <a:lnTo>
                    <a:pt x="6228" y="2913"/>
                  </a:lnTo>
                  <a:lnTo>
                    <a:pt x="6231" y="2835"/>
                  </a:lnTo>
                  <a:lnTo>
                    <a:pt x="6246" y="2383"/>
                  </a:lnTo>
                  <a:lnTo>
                    <a:pt x="6246" y="2367"/>
                  </a:lnTo>
                  <a:close/>
                  <a:moveTo>
                    <a:pt x="6496" y="7756"/>
                  </a:moveTo>
                  <a:lnTo>
                    <a:pt x="6487" y="7757"/>
                  </a:lnTo>
                  <a:lnTo>
                    <a:pt x="6487" y="7766"/>
                  </a:lnTo>
                  <a:lnTo>
                    <a:pt x="6487" y="8896"/>
                  </a:lnTo>
                  <a:lnTo>
                    <a:pt x="6250" y="8902"/>
                  </a:lnTo>
                  <a:lnTo>
                    <a:pt x="6250" y="7790"/>
                  </a:lnTo>
                  <a:lnTo>
                    <a:pt x="6487" y="7766"/>
                  </a:lnTo>
                  <a:lnTo>
                    <a:pt x="6487" y="7757"/>
                  </a:lnTo>
                  <a:lnTo>
                    <a:pt x="6241" y="7782"/>
                  </a:lnTo>
                  <a:lnTo>
                    <a:pt x="6241" y="7791"/>
                  </a:lnTo>
                  <a:lnTo>
                    <a:pt x="6241" y="8902"/>
                  </a:lnTo>
                  <a:lnTo>
                    <a:pt x="6166" y="8904"/>
                  </a:lnTo>
                  <a:lnTo>
                    <a:pt x="6166" y="7798"/>
                  </a:lnTo>
                  <a:lnTo>
                    <a:pt x="6241" y="7791"/>
                  </a:lnTo>
                  <a:lnTo>
                    <a:pt x="6241" y="7782"/>
                  </a:lnTo>
                  <a:lnTo>
                    <a:pt x="6157" y="7790"/>
                  </a:lnTo>
                  <a:lnTo>
                    <a:pt x="6157" y="8913"/>
                  </a:lnTo>
                  <a:lnTo>
                    <a:pt x="6496" y="8905"/>
                  </a:lnTo>
                  <a:lnTo>
                    <a:pt x="6496" y="8904"/>
                  </a:lnTo>
                  <a:lnTo>
                    <a:pt x="6496" y="8902"/>
                  </a:lnTo>
                  <a:lnTo>
                    <a:pt x="6496" y="7766"/>
                  </a:lnTo>
                  <a:lnTo>
                    <a:pt x="6496" y="7756"/>
                  </a:lnTo>
                  <a:close/>
                  <a:moveTo>
                    <a:pt x="6628" y="5974"/>
                  </a:moveTo>
                  <a:lnTo>
                    <a:pt x="6619" y="5976"/>
                  </a:lnTo>
                  <a:lnTo>
                    <a:pt x="6619" y="5986"/>
                  </a:lnTo>
                  <a:lnTo>
                    <a:pt x="6615" y="6127"/>
                  </a:lnTo>
                  <a:lnTo>
                    <a:pt x="6615" y="6136"/>
                  </a:lnTo>
                  <a:lnTo>
                    <a:pt x="6593" y="6989"/>
                  </a:lnTo>
                  <a:lnTo>
                    <a:pt x="6402" y="7023"/>
                  </a:lnTo>
                  <a:lnTo>
                    <a:pt x="6428" y="6180"/>
                  </a:lnTo>
                  <a:lnTo>
                    <a:pt x="6615" y="6136"/>
                  </a:lnTo>
                  <a:lnTo>
                    <a:pt x="6615" y="6127"/>
                  </a:lnTo>
                  <a:lnTo>
                    <a:pt x="6419" y="6173"/>
                  </a:lnTo>
                  <a:lnTo>
                    <a:pt x="6393" y="7025"/>
                  </a:lnTo>
                  <a:lnTo>
                    <a:pt x="6312" y="7039"/>
                  </a:lnTo>
                  <a:lnTo>
                    <a:pt x="6341" y="6055"/>
                  </a:lnTo>
                  <a:lnTo>
                    <a:pt x="6619" y="5986"/>
                  </a:lnTo>
                  <a:lnTo>
                    <a:pt x="6619" y="5976"/>
                  </a:lnTo>
                  <a:lnTo>
                    <a:pt x="6332" y="6048"/>
                  </a:lnTo>
                  <a:lnTo>
                    <a:pt x="6302" y="7050"/>
                  </a:lnTo>
                  <a:lnTo>
                    <a:pt x="6363" y="7039"/>
                  </a:lnTo>
                  <a:lnTo>
                    <a:pt x="6602" y="6996"/>
                  </a:lnTo>
                  <a:lnTo>
                    <a:pt x="6610" y="6682"/>
                  </a:lnTo>
                  <a:lnTo>
                    <a:pt x="6628" y="5986"/>
                  </a:lnTo>
                  <a:lnTo>
                    <a:pt x="6628" y="5974"/>
                  </a:lnTo>
                  <a:close/>
                  <a:moveTo>
                    <a:pt x="6664" y="4492"/>
                  </a:moveTo>
                  <a:lnTo>
                    <a:pt x="6655" y="4496"/>
                  </a:lnTo>
                  <a:lnTo>
                    <a:pt x="6655" y="4506"/>
                  </a:lnTo>
                  <a:lnTo>
                    <a:pt x="6652" y="4627"/>
                  </a:lnTo>
                  <a:lnTo>
                    <a:pt x="6652" y="4636"/>
                  </a:lnTo>
                  <a:lnTo>
                    <a:pt x="6635" y="5348"/>
                  </a:lnTo>
                  <a:lnTo>
                    <a:pt x="6415" y="5414"/>
                  </a:lnTo>
                  <a:lnTo>
                    <a:pt x="6430" y="4713"/>
                  </a:lnTo>
                  <a:lnTo>
                    <a:pt x="6652" y="4636"/>
                  </a:lnTo>
                  <a:lnTo>
                    <a:pt x="6652" y="4627"/>
                  </a:lnTo>
                  <a:lnTo>
                    <a:pt x="6421" y="4707"/>
                  </a:lnTo>
                  <a:lnTo>
                    <a:pt x="6406" y="5417"/>
                  </a:lnTo>
                  <a:lnTo>
                    <a:pt x="6352" y="5433"/>
                  </a:lnTo>
                  <a:lnTo>
                    <a:pt x="6373" y="4611"/>
                  </a:lnTo>
                  <a:lnTo>
                    <a:pt x="6655" y="4506"/>
                  </a:lnTo>
                  <a:lnTo>
                    <a:pt x="6655" y="4496"/>
                  </a:lnTo>
                  <a:lnTo>
                    <a:pt x="6364" y="4605"/>
                  </a:lnTo>
                  <a:lnTo>
                    <a:pt x="6343" y="5446"/>
                  </a:lnTo>
                  <a:lnTo>
                    <a:pt x="6384" y="5433"/>
                  </a:lnTo>
                  <a:lnTo>
                    <a:pt x="6644" y="5355"/>
                  </a:lnTo>
                  <a:lnTo>
                    <a:pt x="6664" y="4506"/>
                  </a:lnTo>
                  <a:lnTo>
                    <a:pt x="6664" y="4492"/>
                  </a:lnTo>
                  <a:close/>
                  <a:moveTo>
                    <a:pt x="6696" y="3266"/>
                  </a:moveTo>
                  <a:lnTo>
                    <a:pt x="6687" y="3270"/>
                  </a:lnTo>
                  <a:lnTo>
                    <a:pt x="6687" y="3280"/>
                  </a:lnTo>
                  <a:lnTo>
                    <a:pt x="6684" y="3405"/>
                  </a:lnTo>
                  <a:lnTo>
                    <a:pt x="6683" y="3406"/>
                  </a:lnTo>
                  <a:lnTo>
                    <a:pt x="6683" y="3416"/>
                  </a:lnTo>
                  <a:lnTo>
                    <a:pt x="6669" y="4000"/>
                  </a:lnTo>
                  <a:lnTo>
                    <a:pt x="6444" y="4090"/>
                  </a:lnTo>
                  <a:lnTo>
                    <a:pt x="6458" y="3519"/>
                  </a:lnTo>
                  <a:lnTo>
                    <a:pt x="6683" y="3416"/>
                  </a:lnTo>
                  <a:lnTo>
                    <a:pt x="6683" y="3406"/>
                  </a:lnTo>
                  <a:lnTo>
                    <a:pt x="6449" y="3513"/>
                  </a:lnTo>
                  <a:lnTo>
                    <a:pt x="6435" y="4093"/>
                  </a:lnTo>
                  <a:lnTo>
                    <a:pt x="6386" y="4113"/>
                  </a:lnTo>
                  <a:lnTo>
                    <a:pt x="6403" y="3411"/>
                  </a:lnTo>
                  <a:lnTo>
                    <a:pt x="6687" y="3280"/>
                  </a:lnTo>
                  <a:lnTo>
                    <a:pt x="6687" y="3270"/>
                  </a:lnTo>
                  <a:lnTo>
                    <a:pt x="6395" y="3405"/>
                  </a:lnTo>
                  <a:lnTo>
                    <a:pt x="6376" y="4126"/>
                  </a:lnTo>
                  <a:lnTo>
                    <a:pt x="6410" y="4113"/>
                  </a:lnTo>
                  <a:lnTo>
                    <a:pt x="6678" y="4007"/>
                  </a:lnTo>
                  <a:lnTo>
                    <a:pt x="6680" y="3924"/>
                  </a:lnTo>
                  <a:lnTo>
                    <a:pt x="6684" y="3760"/>
                  </a:lnTo>
                  <a:lnTo>
                    <a:pt x="6696" y="3280"/>
                  </a:lnTo>
                  <a:lnTo>
                    <a:pt x="6696" y="3266"/>
                  </a:lnTo>
                  <a:close/>
                  <a:moveTo>
                    <a:pt x="7162" y="2788"/>
                  </a:moveTo>
                  <a:lnTo>
                    <a:pt x="7153" y="2788"/>
                  </a:lnTo>
                  <a:lnTo>
                    <a:pt x="7153" y="7141"/>
                  </a:lnTo>
                  <a:lnTo>
                    <a:pt x="7162" y="7141"/>
                  </a:lnTo>
                  <a:lnTo>
                    <a:pt x="7162" y="2788"/>
                  </a:lnTo>
                  <a:close/>
                  <a:moveTo>
                    <a:pt x="7607" y="9442"/>
                  </a:moveTo>
                  <a:lnTo>
                    <a:pt x="7607" y="9433"/>
                  </a:lnTo>
                  <a:lnTo>
                    <a:pt x="7597" y="8992"/>
                  </a:lnTo>
                  <a:lnTo>
                    <a:pt x="7597" y="9433"/>
                  </a:lnTo>
                  <a:lnTo>
                    <a:pt x="7261" y="9433"/>
                  </a:lnTo>
                  <a:lnTo>
                    <a:pt x="7252" y="8628"/>
                  </a:lnTo>
                  <a:lnTo>
                    <a:pt x="7252" y="9433"/>
                  </a:lnTo>
                  <a:lnTo>
                    <a:pt x="7184" y="9433"/>
                  </a:lnTo>
                  <a:lnTo>
                    <a:pt x="7184" y="7696"/>
                  </a:lnTo>
                  <a:lnTo>
                    <a:pt x="7232" y="7691"/>
                  </a:lnTo>
                  <a:lnTo>
                    <a:pt x="7234" y="7840"/>
                  </a:lnTo>
                  <a:lnTo>
                    <a:pt x="7252" y="9433"/>
                  </a:lnTo>
                  <a:lnTo>
                    <a:pt x="7252" y="8628"/>
                  </a:lnTo>
                  <a:lnTo>
                    <a:pt x="7241" y="7690"/>
                  </a:lnTo>
                  <a:lnTo>
                    <a:pt x="7561" y="7656"/>
                  </a:lnTo>
                  <a:lnTo>
                    <a:pt x="7597" y="9433"/>
                  </a:lnTo>
                  <a:lnTo>
                    <a:pt x="7597" y="8992"/>
                  </a:lnTo>
                  <a:lnTo>
                    <a:pt x="7597" y="8952"/>
                  </a:lnTo>
                  <a:lnTo>
                    <a:pt x="7571" y="7658"/>
                  </a:lnTo>
                  <a:lnTo>
                    <a:pt x="7571" y="7656"/>
                  </a:lnTo>
                  <a:lnTo>
                    <a:pt x="7570" y="7656"/>
                  </a:lnTo>
                  <a:lnTo>
                    <a:pt x="7570" y="7651"/>
                  </a:lnTo>
                  <a:lnTo>
                    <a:pt x="7570" y="7646"/>
                  </a:lnTo>
                  <a:lnTo>
                    <a:pt x="7565" y="7646"/>
                  </a:lnTo>
                  <a:lnTo>
                    <a:pt x="7232" y="7680"/>
                  </a:lnTo>
                  <a:lnTo>
                    <a:pt x="7232" y="7682"/>
                  </a:lnTo>
                  <a:lnTo>
                    <a:pt x="7175" y="7688"/>
                  </a:lnTo>
                  <a:lnTo>
                    <a:pt x="7175" y="9442"/>
                  </a:lnTo>
                  <a:lnTo>
                    <a:pt x="7252" y="9442"/>
                  </a:lnTo>
                  <a:lnTo>
                    <a:pt x="7607" y="9442"/>
                  </a:lnTo>
                  <a:close/>
                  <a:moveTo>
                    <a:pt x="9231" y="8841"/>
                  </a:moveTo>
                  <a:lnTo>
                    <a:pt x="9226" y="8782"/>
                  </a:lnTo>
                  <a:lnTo>
                    <a:pt x="9221" y="8716"/>
                  </a:lnTo>
                  <a:lnTo>
                    <a:pt x="9221" y="8832"/>
                  </a:lnTo>
                  <a:lnTo>
                    <a:pt x="8713" y="8844"/>
                  </a:lnTo>
                  <a:lnTo>
                    <a:pt x="8643" y="7545"/>
                  </a:lnTo>
                  <a:lnTo>
                    <a:pt x="8683" y="7541"/>
                  </a:lnTo>
                  <a:lnTo>
                    <a:pt x="8687" y="7614"/>
                  </a:lnTo>
                  <a:lnTo>
                    <a:pt x="8719" y="8243"/>
                  </a:lnTo>
                  <a:lnTo>
                    <a:pt x="8748" y="8794"/>
                  </a:lnTo>
                  <a:lnTo>
                    <a:pt x="9112" y="8785"/>
                  </a:lnTo>
                  <a:lnTo>
                    <a:pt x="9217" y="8782"/>
                  </a:lnTo>
                  <a:lnTo>
                    <a:pt x="9221" y="8832"/>
                  </a:lnTo>
                  <a:lnTo>
                    <a:pt x="9221" y="8716"/>
                  </a:lnTo>
                  <a:lnTo>
                    <a:pt x="9216" y="8658"/>
                  </a:lnTo>
                  <a:lnTo>
                    <a:pt x="9216" y="8773"/>
                  </a:lnTo>
                  <a:lnTo>
                    <a:pt x="8757" y="8785"/>
                  </a:lnTo>
                  <a:lnTo>
                    <a:pt x="8693" y="7543"/>
                  </a:lnTo>
                  <a:lnTo>
                    <a:pt x="9115" y="7497"/>
                  </a:lnTo>
                  <a:lnTo>
                    <a:pt x="9130" y="7684"/>
                  </a:lnTo>
                  <a:lnTo>
                    <a:pt x="9216" y="8773"/>
                  </a:lnTo>
                  <a:lnTo>
                    <a:pt x="9216" y="8658"/>
                  </a:lnTo>
                  <a:lnTo>
                    <a:pt x="9189" y="8311"/>
                  </a:lnTo>
                  <a:lnTo>
                    <a:pt x="9168" y="8053"/>
                  </a:lnTo>
                  <a:lnTo>
                    <a:pt x="9167" y="8039"/>
                  </a:lnTo>
                  <a:lnTo>
                    <a:pt x="9127" y="7537"/>
                  </a:lnTo>
                  <a:lnTo>
                    <a:pt x="9124" y="7497"/>
                  </a:lnTo>
                  <a:lnTo>
                    <a:pt x="9123" y="7487"/>
                  </a:lnTo>
                  <a:lnTo>
                    <a:pt x="9117" y="7488"/>
                  </a:lnTo>
                  <a:lnTo>
                    <a:pt x="8633" y="7537"/>
                  </a:lnTo>
                  <a:lnTo>
                    <a:pt x="8664" y="8113"/>
                  </a:lnTo>
                  <a:lnTo>
                    <a:pt x="8704" y="8853"/>
                  </a:lnTo>
                  <a:lnTo>
                    <a:pt x="9084" y="8844"/>
                  </a:lnTo>
                  <a:lnTo>
                    <a:pt x="9231" y="8841"/>
                  </a:lnTo>
                  <a:close/>
                  <a:moveTo>
                    <a:pt x="9887" y="6416"/>
                  </a:moveTo>
                  <a:lnTo>
                    <a:pt x="9876" y="6351"/>
                  </a:lnTo>
                  <a:lnTo>
                    <a:pt x="9876" y="6409"/>
                  </a:lnTo>
                  <a:lnTo>
                    <a:pt x="9210" y="6522"/>
                  </a:lnTo>
                  <a:lnTo>
                    <a:pt x="9201" y="6447"/>
                  </a:lnTo>
                  <a:lnTo>
                    <a:pt x="9201" y="6523"/>
                  </a:lnTo>
                  <a:lnTo>
                    <a:pt x="9112" y="6538"/>
                  </a:lnTo>
                  <a:lnTo>
                    <a:pt x="9103" y="6458"/>
                  </a:lnTo>
                  <a:lnTo>
                    <a:pt x="9103" y="6540"/>
                  </a:lnTo>
                  <a:lnTo>
                    <a:pt x="8506" y="6641"/>
                  </a:lnTo>
                  <a:lnTo>
                    <a:pt x="8497" y="6531"/>
                  </a:lnTo>
                  <a:lnTo>
                    <a:pt x="8497" y="6643"/>
                  </a:lnTo>
                  <a:lnTo>
                    <a:pt x="8400" y="6659"/>
                  </a:lnTo>
                  <a:lnTo>
                    <a:pt x="8391" y="6536"/>
                  </a:lnTo>
                  <a:lnTo>
                    <a:pt x="8391" y="6661"/>
                  </a:lnTo>
                  <a:lnTo>
                    <a:pt x="7842" y="6754"/>
                  </a:lnTo>
                  <a:lnTo>
                    <a:pt x="7833" y="6506"/>
                  </a:lnTo>
                  <a:lnTo>
                    <a:pt x="7833" y="6755"/>
                  </a:lnTo>
                  <a:lnTo>
                    <a:pt x="7757" y="6768"/>
                  </a:lnTo>
                  <a:lnTo>
                    <a:pt x="7725" y="5771"/>
                  </a:lnTo>
                  <a:lnTo>
                    <a:pt x="7796" y="5753"/>
                  </a:lnTo>
                  <a:lnTo>
                    <a:pt x="7833" y="6755"/>
                  </a:lnTo>
                  <a:lnTo>
                    <a:pt x="7833" y="6506"/>
                  </a:lnTo>
                  <a:lnTo>
                    <a:pt x="7805" y="5750"/>
                  </a:lnTo>
                  <a:lnTo>
                    <a:pt x="8315" y="5620"/>
                  </a:lnTo>
                  <a:lnTo>
                    <a:pt x="8391" y="6661"/>
                  </a:lnTo>
                  <a:lnTo>
                    <a:pt x="8391" y="6536"/>
                  </a:lnTo>
                  <a:lnTo>
                    <a:pt x="8324" y="5618"/>
                  </a:lnTo>
                  <a:lnTo>
                    <a:pt x="8412" y="5596"/>
                  </a:lnTo>
                  <a:lnTo>
                    <a:pt x="8497" y="6643"/>
                  </a:lnTo>
                  <a:lnTo>
                    <a:pt x="8497" y="6531"/>
                  </a:lnTo>
                  <a:lnTo>
                    <a:pt x="8421" y="5593"/>
                  </a:lnTo>
                  <a:lnTo>
                    <a:pt x="8981" y="5450"/>
                  </a:lnTo>
                  <a:lnTo>
                    <a:pt x="9103" y="6540"/>
                  </a:lnTo>
                  <a:lnTo>
                    <a:pt x="9103" y="6458"/>
                  </a:lnTo>
                  <a:lnTo>
                    <a:pt x="8990" y="5448"/>
                  </a:lnTo>
                  <a:lnTo>
                    <a:pt x="9069" y="5428"/>
                  </a:lnTo>
                  <a:lnTo>
                    <a:pt x="9201" y="6523"/>
                  </a:lnTo>
                  <a:lnTo>
                    <a:pt x="9201" y="6447"/>
                  </a:lnTo>
                  <a:lnTo>
                    <a:pt x="9078" y="5425"/>
                  </a:lnTo>
                  <a:lnTo>
                    <a:pt x="9694" y="5268"/>
                  </a:lnTo>
                  <a:lnTo>
                    <a:pt x="9876" y="6409"/>
                  </a:lnTo>
                  <a:lnTo>
                    <a:pt x="9876" y="6351"/>
                  </a:lnTo>
                  <a:lnTo>
                    <a:pt x="9701" y="5257"/>
                  </a:lnTo>
                  <a:lnTo>
                    <a:pt x="7194" y="5897"/>
                  </a:lnTo>
                  <a:lnTo>
                    <a:pt x="7194" y="5222"/>
                  </a:lnTo>
                  <a:lnTo>
                    <a:pt x="9581" y="4508"/>
                  </a:lnTo>
                  <a:lnTo>
                    <a:pt x="9426" y="3538"/>
                  </a:lnTo>
                  <a:lnTo>
                    <a:pt x="7194" y="4374"/>
                  </a:lnTo>
                  <a:lnTo>
                    <a:pt x="7194" y="4094"/>
                  </a:lnTo>
                  <a:lnTo>
                    <a:pt x="9377" y="3231"/>
                  </a:lnTo>
                  <a:lnTo>
                    <a:pt x="9367" y="3168"/>
                  </a:lnTo>
                  <a:lnTo>
                    <a:pt x="9367" y="3225"/>
                  </a:lnTo>
                  <a:lnTo>
                    <a:pt x="7247" y="4063"/>
                  </a:lnTo>
                  <a:lnTo>
                    <a:pt x="7247" y="2986"/>
                  </a:lnTo>
                  <a:lnTo>
                    <a:pt x="9175" y="2026"/>
                  </a:lnTo>
                  <a:lnTo>
                    <a:pt x="9367" y="3225"/>
                  </a:lnTo>
                  <a:lnTo>
                    <a:pt x="9367" y="3168"/>
                  </a:lnTo>
                  <a:lnTo>
                    <a:pt x="9182" y="2012"/>
                  </a:lnTo>
                  <a:lnTo>
                    <a:pt x="7210" y="2994"/>
                  </a:lnTo>
                  <a:lnTo>
                    <a:pt x="7210" y="2843"/>
                  </a:lnTo>
                  <a:lnTo>
                    <a:pt x="7201" y="2843"/>
                  </a:lnTo>
                  <a:lnTo>
                    <a:pt x="7201" y="3009"/>
                  </a:lnTo>
                  <a:lnTo>
                    <a:pt x="7238" y="2991"/>
                  </a:lnTo>
                  <a:lnTo>
                    <a:pt x="7238" y="4067"/>
                  </a:lnTo>
                  <a:lnTo>
                    <a:pt x="7185" y="4088"/>
                  </a:lnTo>
                  <a:lnTo>
                    <a:pt x="7185" y="4387"/>
                  </a:lnTo>
                  <a:lnTo>
                    <a:pt x="9419" y="3551"/>
                  </a:lnTo>
                  <a:lnTo>
                    <a:pt x="9571" y="4502"/>
                  </a:lnTo>
                  <a:lnTo>
                    <a:pt x="7185" y="5215"/>
                  </a:lnTo>
                  <a:lnTo>
                    <a:pt x="7185" y="5909"/>
                  </a:lnTo>
                  <a:lnTo>
                    <a:pt x="7716" y="5773"/>
                  </a:lnTo>
                  <a:lnTo>
                    <a:pt x="7748" y="6770"/>
                  </a:lnTo>
                  <a:lnTo>
                    <a:pt x="7185" y="6865"/>
                  </a:lnTo>
                  <a:lnTo>
                    <a:pt x="7185" y="7134"/>
                  </a:lnTo>
                  <a:lnTo>
                    <a:pt x="7194" y="7134"/>
                  </a:lnTo>
                  <a:lnTo>
                    <a:pt x="7194" y="6873"/>
                  </a:lnTo>
                  <a:lnTo>
                    <a:pt x="9887" y="6416"/>
                  </a:lnTo>
                  <a:close/>
                  <a:moveTo>
                    <a:pt x="10260" y="8816"/>
                  </a:moveTo>
                  <a:lnTo>
                    <a:pt x="10252" y="8760"/>
                  </a:lnTo>
                  <a:lnTo>
                    <a:pt x="10250" y="8745"/>
                  </a:lnTo>
                  <a:lnTo>
                    <a:pt x="10250" y="8807"/>
                  </a:lnTo>
                  <a:lnTo>
                    <a:pt x="9683" y="8821"/>
                  </a:lnTo>
                  <a:lnTo>
                    <a:pt x="9541" y="7454"/>
                  </a:lnTo>
                  <a:lnTo>
                    <a:pt x="9582" y="7449"/>
                  </a:lnTo>
                  <a:lnTo>
                    <a:pt x="9669" y="8303"/>
                  </a:lnTo>
                  <a:lnTo>
                    <a:pt x="9717" y="8774"/>
                  </a:lnTo>
                  <a:lnTo>
                    <a:pt x="10082" y="8764"/>
                  </a:lnTo>
                  <a:lnTo>
                    <a:pt x="10243" y="8760"/>
                  </a:lnTo>
                  <a:lnTo>
                    <a:pt x="10250" y="8807"/>
                  </a:lnTo>
                  <a:lnTo>
                    <a:pt x="10250" y="8745"/>
                  </a:lnTo>
                  <a:lnTo>
                    <a:pt x="10246" y="8718"/>
                  </a:lnTo>
                  <a:lnTo>
                    <a:pt x="10242" y="8689"/>
                  </a:lnTo>
                  <a:lnTo>
                    <a:pt x="10242" y="8751"/>
                  </a:lnTo>
                  <a:lnTo>
                    <a:pt x="9726" y="8764"/>
                  </a:lnTo>
                  <a:lnTo>
                    <a:pt x="9591" y="7448"/>
                  </a:lnTo>
                  <a:lnTo>
                    <a:pt x="10042" y="7402"/>
                  </a:lnTo>
                  <a:lnTo>
                    <a:pt x="10242" y="8751"/>
                  </a:lnTo>
                  <a:lnTo>
                    <a:pt x="10242" y="8689"/>
                  </a:lnTo>
                  <a:lnTo>
                    <a:pt x="10052" y="7402"/>
                  </a:lnTo>
                  <a:lnTo>
                    <a:pt x="10050" y="7392"/>
                  </a:lnTo>
                  <a:lnTo>
                    <a:pt x="9581" y="7440"/>
                  </a:lnTo>
                  <a:lnTo>
                    <a:pt x="9531" y="7445"/>
                  </a:lnTo>
                  <a:lnTo>
                    <a:pt x="9674" y="8830"/>
                  </a:lnTo>
                  <a:lnTo>
                    <a:pt x="10054" y="8821"/>
                  </a:lnTo>
                  <a:lnTo>
                    <a:pt x="10260" y="8816"/>
                  </a:lnTo>
                  <a:close/>
                  <a:moveTo>
                    <a:pt x="11597" y="9570"/>
                  </a:moveTo>
                  <a:lnTo>
                    <a:pt x="11587" y="9523"/>
                  </a:lnTo>
                  <a:lnTo>
                    <a:pt x="11587" y="9564"/>
                  </a:lnTo>
                  <a:lnTo>
                    <a:pt x="11538" y="9583"/>
                  </a:lnTo>
                  <a:lnTo>
                    <a:pt x="11115" y="7655"/>
                  </a:lnTo>
                  <a:lnTo>
                    <a:pt x="11164" y="7721"/>
                  </a:lnTo>
                  <a:lnTo>
                    <a:pt x="11587" y="9564"/>
                  </a:lnTo>
                  <a:lnTo>
                    <a:pt x="11587" y="9523"/>
                  </a:lnTo>
                  <a:lnTo>
                    <a:pt x="11331" y="8412"/>
                  </a:lnTo>
                  <a:lnTo>
                    <a:pt x="11260" y="8103"/>
                  </a:lnTo>
                  <a:lnTo>
                    <a:pt x="11207" y="7871"/>
                  </a:lnTo>
                  <a:lnTo>
                    <a:pt x="11172" y="7717"/>
                  </a:lnTo>
                  <a:lnTo>
                    <a:pt x="11126" y="7655"/>
                  </a:lnTo>
                  <a:lnTo>
                    <a:pt x="11097" y="7614"/>
                  </a:lnTo>
                  <a:lnTo>
                    <a:pt x="11531" y="9595"/>
                  </a:lnTo>
                  <a:lnTo>
                    <a:pt x="11563" y="9583"/>
                  </a:lnTo>
                  <a:lnTo>
                    <a:pt x="11597" y="9570"/>
                  </a:lnTo>
                  <a:close/>
                  <a:moveTo>
                    <a:pt x="11705" y="9530"/>
                  </a:moveTo>
                  <a:lnTo>
                    <a:pt x="11694" y="9484"/>
                  </a:lnTo>
                  <a:lnTo>
                    <a:pt x="11694" y="9525"/>
                  </a:lnTo>
                  <a:lnTo>
                    <a:pt x="11645" y="9544"/>
                  </a:lnTo>
                  <a:lnTo>
                    <a:pt x="11262" y="7799"/>
                  </a:lnTo>
                  <a:lnTo>
                    <a:pt x="11311" y="7865"/>
                  </a:lnTo>
                  <a:lnTo>
                    <a:pt x="11694" y="9525"/>
                  </a:lnTo>
                  <a:lnTo>
                    <a:pt x="11694" y="9484"/>
                  </a:lnTo>
                  <a:lnTo>
                    <a:pt x="11447" y="8418"/>
                  </a:lnTo>
                  <a:lnTo>
                    <a:pt x="11410" y="8259"/>
                  </a:lnTo>
                  <a:lnTo>
                    <a:pt x="11374" y="8100"/>
                  </a:lnTo>
                  <a:lnTo>
                    <a:pt x="11338" y="7941"/>
                  </a:lnTo>
                  <a:lnTo>
                    <a:pt x="11319" y="7861"/>
                  </a:lnTo>
                  <a:lnTo>
                    <a:pt x="11274" y="7799"/>
                  </a:lnTo>
                  <a:lnTo>
                    <a:pt x="11244" y="7759"/>
                  </a:lnTo>
                  <a:lnTo>
                    <a:pt x="11638" y="9556"/>
                  </a:lnTo>
                  <a:lnTo>
                    <a:pt x="11670" y="9544"/>
                  </a:lnTo>
                  <a:lnTo>
                    <a:pt x="11705" y="9530"/>
                  </a:lnTo>
                  <a:close/>
                  <a:moveTo>
                    <a:pt x="12183" y="9634"/>
                  </a:moveTo>
                  <a:lnTo>
                    <a:pt x="12172" y="9591"/>
                  </a:lnTo>
                  <a:lnTo>
                    <a:pt x="12172" y="9629"/>
                  </a:lnTo>
                  <a:lnTo>
                    <a:pt x="11394" y="10018"/>
                  </a:lnTo>
                  <a:lnTo>
                    <a:pt x="11385" y="9972"/>
                  </a:lnTo>
                  <a:lnTo>
                    <a:pt x="11385" y="10020"/>
                  </a:lnTo>
                  <a:lnTo>
                    <a:pt x="5223" y="9713"/>
                  </a:lnTo>
                  <a:lnTo>
                    <a:pt x="5395" y="7779"/>
                  </a:lnTo>
                  <a:lnTo>
                    <a:pt x="10826" y="7096"/>
                  </a:lnTo>
                  <a:lnTo>
                    <a:pt x="11385" y="10020"/>
                  </a:lnTo>
                  <a:lnTo>
                    <a:pt x="11385" y="9972"/>
                  </a:lnTo>
                  <a:lnTo>
                    <a:pt x="11320" y="9632"/>
                  </a:lnTo>
                  <a:lnTo>
                    <a:pt x="10838" y="7110"/>
                  </a:lnTo>
                  <a:lnTo>
                    <a:pt x="11370" y="7830"/>
                  </a:lnTo>
                  <a:lnTo>
                    <a:pt x="11722" y="7801"/>
                  </a:lnTo>
                  <a:lnTo>
                    <a:pt x="12172" y="9629"/>
                  </a:lnTo>
                  <a:lnTo>
                    <a:pt x="12172" y="9591"/>
                  </a:lnTo>
                  <a:lnTo>
                    <a:pt x="11731" y="7800"/>
                  </a:lnTo>
                  <a:lnTo>
                    <a:pt x="11770" y="7797"/>
                  </a:lnTo>
                  <a:lnTo>
                    <a:pt x="11783" y="7819"/>
                  </a:lnTo>
                  <a:lnTo>
                    <a:pt x="11777" y="7774"/>
                  </a:lnTo>
                  <a:lnTo>
                    <a:pt x="11768" y="7706"/>
                  </a:lnTo>
                  <a:lnTo>
                    <a:pt x="11768" y="7774"/>
                  </a:lnTo>
                  <a:lnTo>
                    <a:pt x="11283" y="6917"/>
                  </a:lnTo>
                  <a:lnTo>
                    <a:pt x="11277" y="6908"/>
                  </a:lnTo>
                  <a:lnTo>
                    <a:pt x="4070" y="7849"/>
                  </a:lnTo>
                  <a:lnTo>
                    <a:pt x="3772" y="9665"/>
                  </a:lnTo>
                  <a:lnTo>
                    <a:pt x="3502" y="9679"/>
                  </a:lnTo>
                  <a:lnTo>
                    <a:pt x="3863" y="7686"/>
                  </a:lnTo>
                  <a:lnTo>
                    <a:pt x="11228" y="6532"/>
                  </a:lnTo>
                  <a:lnTo>
                    <a:pt x="11729" y="7480"/>
                  </a:lnTo>
                  <a:lnTo>
                    <a:pt x="11768" y="7774"/>
                  </a:lnTo>
                  <a:lnTo>
                    <a:pt x="11768" y="7706"/>
                  </a:lnTo>
                  <a:lnTo>
                    <a:pt x="11760" y="7648"/>
                  </a:lnTo>
                  <a:lnTo>
                    <a:pt x="11749" y="7563"/>
                  </a:lnTo>
                  <a:lnTo>
                    <a:pt x="11738" y="7477"/>
                  </a:lnTo>
                  <a:lnTo>
                    <a:pt x="11238" y="6532"/>
                  </a:lnTo>
                  <a:lnTo>
                    <a:pt x="11233" y="6522"/>
                  </a:lnTo>
                  <a:lnTo>
                    <a:pt x="10698" y="6606"/>
                  </a:lnTo>
                  <a:lnTo>
                    <a:pt x="10473" y="5457"/>
                  </a:lnTo>
                  <a:lnTo>
                    <a:pt x="10948" y="6272"/>
                  </a:lnTo>
                  <a:lnTo>
                    <a:pt x="10801" y="5572"/>
                  </a:lnTo>
                  <a:lnTo>
                    <a:pt x="10323" y="4686"/>
                  </a:lnTo>
                  <a:lnTo>
                    <a:pt x="10152" y="3803"/>
                  </a:lnTo>
                  <a:lnTo>
                    <a:pt x="10627" y="4832"/>
                  </a:lnTo>
                  <a:lnTo>
                    <a:pt x="10504" y="4303"/>
                  </a:lnTo>
                  <a:lnTo>
                    <a:pt x="10062" y="3339"/>
                  </a:lnTo>
                  <a:lnTo>
                    <a:pt x="9885" y="2424"/>
                  </a:lnTo>
                  <a:lnTo>
                    <a:pt x="10310" y="3509"/>
                  </a:lnTo>
                  <a:lnTo>
                    <a:pt x="10290" y="3261"/>
                  </a:lnTo>
                  <a:lnTo>
                    <a:pt x="10392" y="3518"/>
                  </a:lnTo>
                  <a:lnTo>
                    <a:pt x="10429" y="3507"/>
                  </a:lnTo>
                  <a:lnTo>
                    <a:pt x="10732" y="3417"/>
                  </a:lnTo>
                  <a:lnTo>
                    <a:pt x="10720" y="3380"/>
                  </a:lnTo>
                  <a:lnTo>
                    <a:pt x="10720" y="3411"/>
                  </a:lnTo>
                  <a:lnTo>
                    <a:pt x="10397" y="3507"/>
                  </a:lnTo>
                  <a:lnTo>
                    <a:pt x="9666" y="1654"/>
                  </a:lnTo>
                  <a:lnTo>
                    <a:pt x="9661" y="1641"/>
                  </a:lnTo>
                  <a:lnTo>
                    <a:pt x="7207" y="2829"/>
                  </a:lnTo>
                  <a:lnTo>
                    <a:pt x="7168" y="2781"/>
                  </a:lnTo>
                  <a:lnTo>
                    <a:pt x="7159" y="2769"/>
                  </a:lnTo>
                  <a:lnTo>
                    <a:pt x="6846" y="2937"/>
                  </a:lnTo>
                  <a:lnTo>
                    <a:pt x="6690" y="2754"/>
                  </a:lnTo>
                  <a:lnTo>
                    <a:pt x="6701" y="2748"/>
                  </a:lnTo>
                  <a:lnTo>
                    <a:pt x="6704" y="2746"/>
                  </a:lnTo>
                  <a:lnTo>
                    <a:pt x="9953" y="1119"/>
                  </a:lnTo>
                  <a:lnTo>
                    <a:pt x="9967" y="994"/>
                  </a:lnTo>
                  <a:lnTo>
                    <a:pt x="10720" y="3411"/>
                  </a:lnTo>
                  <a:lnTo>
                    <a:pt x="10720" y="3380"/>
                  </a:lnTo>
                  <a:lnTo>
                    <a:pt x="9976" y="994"/>
                  </a:lnTo>
                  <a:lnTo>
                    <a:pt x="9972" y="980"/>
                  </a:lnTo>
                  <a:lnTo>
                    <a:pt x="9969" y="971"/>
                  </a:lnTo>
                  <a:lnTo>
                    <a:pt x="9970" y="963"/>
                  </a:lnTo>
                  <a:lnTo>
                    <a:pt x="9959" y="969"/>
                  </a:lnTo>
                  <a:lnTo>
                    <a:pt x="9959" y="980"/>
                  </a:lnTo>
                  <a:lnTo>
                    <a:pt x="9944" y="1113"/>
                  </a:lnTo>
                  <a:lnTo>
                    <a:pt x="6684" y="2746"/>
                  </a:lnTo>
                  <a:lnTo>
                    <a:pt x="6682" y="2671"/>
                  </a:lnTo>
                  <a:lnTo>
                    <a:pt x="6846" y="2586"/>
                  </a:lnTo>
                  <a:lnTo>
                    <a:pt x="6848" y="2585"/>
                  </a:lnTo>
                  <a:lnTo>
                    <a:pt x="9752" y="1086"/>
                  </a:lnTo>
                  <a:lnTo>
                    <a:pt x="9959" y="980"/>
                  </a:lnTo>
                  <a:lnTo>
                    <a:pt x="9959" y="969"/>
                  </a:lnTo>
                  <a:lnTo>
                    <a:pt x="9731" y="1086"/>
                  </a:lnTo>
                  <a:lnTo>
                    <a:pt x="9375" y="14"/>
                  </a:lnTo>
                  <a:lnTo>
                    <a:pt x="9371" y="0"/>
                  </a:lnTo>
                  <a:lnTo>
                    <a:pt x="4846" y="2669"/>
                  </a:lnTo>
                  <a:lnTo>
                    <a:pt x="4731" y="3512"/>
                  </a:lnTo>
                  <a:lnTo>
                    <a:pt x="3919" y="3928"/>
                  </a:lnTo>
                  <a:lnTo>
                    <a:pt x="3077" y="3391"/>
                  </a:lnTo>
                  <a:lnTo>
                    <a:pt x="3060" y="3380"/>
                  </a:lnTo>
                  <a:lnTo>
                    <a:pt x="899" y="4741"/>
                  </a:lnTo>
                  <a:lnTo>
                    <a:pt x="663" y="5332"/>
                  </a:lnTo>
                  <a:lnTo>
                    <a:pt x="4" y="5091"/>
                  </a:lnTo>
                  <a:lnTo>
                    <a:pt x="0" y="5099"/>
                  </a:lnTo>
                  <a:lnTo>
                    <a:pt x="1204" y="5540"/>
                  </a:lnTo>
                  <a:lnTo>
                    <a:pt x="1207" y="5531"/>
                  </a:lnTo>
                  <a:lnTo>
                    <a:pt x="671" y="5335"/>
                  </a:lnTo>
                  <a:lnTo>
                    <a:pt x="906" y="4747"/>
                  </a:lnTo>
                  <a:lnTo>
                    <a:pt x="3052" y="3396"/>
                  </a:lnTo>
                  <a:lnTo>
                    <a:pt x="1255" y="9724"/>
                  </a:lnTo>
                  <a:lnTo>
                    <a:pt x="1264" y="9727"/>
                  </a:lnTo>
                  <a:lnTo>
                    <a:pt x="3063" y="3393"/>
                  </a:lnTo>
                  <a:lnTo>
                    <a:pt x="3914" y="3935"/>
                  </a:lnTo>
                  <a:lnTo>
                    <a:pt x="2718" y="9647"/>
                  </a:lnTo>
                  <a:lnTo>
                    <a:pt x="2727" y="9649"/>
                  </a:lnTo>
                  <a:lnTo>
                    <a:pt x="3923" y="3936"/>
                  </a:lnTo>
                  <a:lnTo>
                    <a:pt x="3939" y="3928"/>
                  </a:lnTo>
                  <a:lnTo>
                    <a:pt x="4739" y="3518"/>
                  </a:lnTo>
                  <a:lnTo>
                    <a:pt x="4854" y="2675"/>
                  </a:lnTo>
                  <a:lnTo>
                    <a:pt x="9366" y="14"/>
                  </a:lnTo>
                  <a:lnTo>
                    <a:pt x="9367" y="17"/>
                  </a:lnTo>
                  <a:lnTo>
                    <a:pt x="9362" y="17"/>
                  </a:lnTo>
                  <a:lnTo>
                    <a:pt x="9450" y="616"/>
                  </a:lnTo>
                  <a:lnTo>
                    <a:pt x="7153" y="1877"/>
                  </a:lnTo>
                  <a:lnTo>
                    <a:pt x="7145" y="2410"/>
                  </a:lnTo>
                  <a:lnTo>
                    <a:pt x="7154" y="2410"/>
                  </a:lnTo>
                  <a:lnTo>
                    <a:pt x="7162" y="1882"/>
                  </a:lnTo>
                  <a:lnTo>
                    <a:pt x="9452" y="626"/>
                  </a:lnTo>
                  <a:lnTo>
                    <a:pt x="9454" y="644"/>
                  </a:lnTo>
                  <a:lnTo>
                    <a:pt x="9460" y="643"/>
                  </a:lnTo>
                  <a:lnTo>
                    <a:pt x="9649" y="1125"/>
                  </a:lnTo>
                  <a:lnTo>
                    <a:pt x="9658" y="1122"/>
                  </a:lnTo>
                  <a:lnTo>
                    <a:pt x="9460" y="618"/>
                  </a:lnTo>
                  <a:lnTo>
                    <a:pt x="9375" y="40"/>
                  </a:lnTo>
                  <a:lnTo>
                    <a:pt x="9723" y="1091"/>
                  </a:lnTo>
                  <a:lnTo>
                    <a:pt x="9100" y="1412"/>
                  </a:lnTo>
                  <a:lnTo>
                    <a:pt x="9040" y="999"/>
                  </a:lnTo>
                  <a:lnTo>
                    <a:pt x="7231" y="1972"/>
                  </a:lnTo>
                  <a:lnTo>
                    <a:pt x="7231" y="2368"/>
                  </a:lnTo>
                  <a:lnTo>
                    <a:pt x="7241" y="2368"/>
                  </a:lnTo>
                  <a:lnTo>
                    <a:pt x="7241" y="1977"/>
                  </a:lnTo>
                  <a:lnTo>
                    <a:pt x="9033" y="1014"/>
                  </a:lnTo>
                  <a:lnTo>
                    <a:pt x="9092" y="1417"/>
                  </a:lnTo>
                  <a:lnTo>
                    <a:pt x="6848" y="2575"/>
                  </a:lnTo>
                  <a:lnTo>
                    <a:pt x="6846" y="2432"/>
                  </a:lnTo>
                  <a:lnTo>
                    <a:pt x="6841" y="2063"/>
                  </a:lnTo>
                  <a:lnTo>
                    <a:pt x="6841" y="2048"/>
                  </a:lnTo>
                  <a:lnTo>
                    <a:pt x="6839" y="2049"/>
                  </a:lnTo>
                  <a:lnTo>
                    <a:pt x="6839" y="2580"/>
                  </a:lnTo>
                  <a:lnTo>
                    <a:pt x="6833" y="2583"/>
                  </a:lnTo>
                  <a:lnTo>
                    <a:pt x="6694" y="2655"/>
                  </a:lnTo>
                  <a:lnTo>
                    <a:pt x="6696" y="2256"/>
                  </a:lnTo>
                  <a:lnTo>
                    <a:pt x="6833" y="2186"/>
                  </a:lnTo>
                  <a:lnTo>
                    <a:pt x="6839" y="2580"/>
                  </a:lnTo>
                  <a:lnTo>
                    <a:pt x="6839" y="2049"/>
                  </a:lnTo>
                  <a:lnTo>
                    <a:pt x="6833" y="2052"/>
                  </a:lnTo>
                  <a:lnTo>
                    <a:pt x="6833" y="2175"/>
                  </a:lnTo>
                  <a:lnTo>
                    <a:pt x="6687" y="2251"/>
                  </a:lnTo>
                  <a:lnTo>
                    <a:pt x="6685" y="2659"/>
                  </a:lnTo>
                  <a:lnTo>
                    <a:pt x="6673" y="2666"/>
                  </a:lnTo>
                  <a:lnTo>
                    <a:pt x="6648" y="2679"/>
                  </a:lnTo>
                  <a:lnTo>
                    <a:pt x="6647" y="2170"/>
                  </a:lnTo>
                  <a:lnTo>
                    <a:pt x="6832" y="2063"/>
                  </a:lnTo>
                  <a:lnTo>
                    <a:pt x="6833" y="2175"/>
                  </a:lnTo>
                  <a:lnTo>
                    <a:pt x="6833" y="2052"/>
                  </a:lnTo>
                  <a:lnTo>
                    <a:pt x="6638" y="2164"/>
                  </a:lnTo>
                  <a:lnTo>
                    <a:pt x="6639" y="2694"/>
                  </a:lnTo>
                  <a:lnTo>
                    <a:pt x="6668" y="2679"/>
                  </a:lnTo>
                  <a:lnTo>
                    <a:pt x="6673" y="2676"/>
                  </a:lnTo>
                  <a:lnTo>
                    <a:pt x="6675" y="2748"/>
                  </a:lnTo>
                  <a:lnTo>
                    <a:pt x="6681" y="2748"/>
                  </a:lnTo>
                  <a:lnTo>
                    <a:pt x="6675" y="2751"/>
                  </a:lnTo>
                  <a:lnTo>
                    <a:pt x="6844" y="2948"/>
                  </a:lnTo>
                  <a:lnTo>
                    <a:pt x="6865" y="2937"/>
                  </a:lnTo>
                  <a:lnTo>
                    <a:pt x="7157" y="2781"/>
                  </a:lnTo>
                  <a:lnTo>
                    <a:pt x="7205" y="2841"/>
                  </a:lnTo>
                  <a:lnTo>
                    <a:pt x="7228" y="2829"/>
                  </a:lnTo>
                  <a:lnTo>
                    <a:pt x="9657" y="1654"/>
                  </a:lnTo>
                  <a:lnTo>
                    <a:pt x="10279" y="3232"/>
                  </a:lnTo>
                  <a:lnTo>
                    <a:pt x="10296" y="3449"/>
                  </a:lnTo>
                  <a:lnTo>
                    <a:pt x="9857" y="2327"/>
                  </a:lnTo>
                  <a:lnTo>
                    <a:pt x="10054" y="3341"/>
                  </a:lnTo>
                  <a:lnTo>
                    <a:pt x="10496" y="4306"/>
                  </a:lnTo>
                  <a:lnTo>
                    <a:pt x="10598" y="4747"/>
                  </a:lnTo>
                  <a:lnTo>
                    <a:pt x="10129" y="3731"/>
                  </a:lnTo>
                  <a:lnTo>
                    <a:pt x="10315" y="4690"/>
                  </a:lnTo>
                  <a:lnTo>
                    <a:pt x="10793" y="5575"/>
                  </a:lnTo>
                  <a:lnTo>
                    <a:pt x="10928" y="6219"/>
                  </a:lnTo>
                  <a:lnTo>
                    <a:pt x="10453" y="5406"/>
                  </a:lnTo>
                  <a:lnTo>
                    <a:pt x="10689" y="6607"/>
                  </a:lnTo>
                  <a:lnTo>
                    <a:pt x="10618" y="6618"/>
                  </a:lnTo>
                  <a:lnTo>
                    <a:pt x="9658" y="1663"/>
                  </a:lnTo>
                  <a:lnTo>
                    <a:pt x="9649" y="1665"/>
                  </a:lnTo>
                  <a:lnTo>
                    <a:pt x="10609" y="6620"/>
                  </a:lnTo>
                  <a:lnTo>
                    <a:pt x="3855" y="7678"/>
                  </a:lnTo>
                  <a:lnTo>
                    <a:pt x="3491" y="9689"/>
                  </a:lnTo>
                  <a:lnTo>
                    <a:pt x="3668" y="9679"/>
                  </a:lnTo>
                  <a:lnTo>
                    <a:pt x="3780" y="9673"/>
                  </a:lnTo>
                  <a:lnTo>
                    <a:pt x="4078" y="7857"/>
                  </a:lnTo>
                  <a:lnTo>
                    <a:pt x="11272" y="6917"/>
                  </a:lnTo>
                  <a:lnTo>
                    <a:pt x="11766" y="7788"/>
                  </a:lnTo>
                  <a:lnTo>
                    <a:pt x="11374" y="7820"/>
                  </a:lnTo>
                  <a:lnTo>
                    <a:pt x="10834" y="7089"/>
                  </a:lnTo>
                  <a:lnTo>
                    <a:pt x="10833" y="7086"/>
                  </a:lnTo>
                  <a:lnTo>
                    <a:pt x="5387" y="7770"/>
                  </a:lnTo>
                  <a:lnTo>
                    <a:pt x="5213" y="9721"/>
                  </a:lnTo>
                  <a:lnTo>
                    <a:pt x="11396" y="10030"/>
                  </a:lnTo>
                  <a:lnTo>
                    <a:pt x="11395" y="10027"/>
                  </a:lnTo>
                  <a:lnTo>
                    <a:pt x="12183" y="9634"/>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4" name="Picture 6"/>
            <p:cNvPicPr>
              <a:picLocks noChangeAspect="1" noChangeArrowheads="1"/>
            </p:cNvPicPr>
            <p:nvPr/>
          </p:nvPicPr>
          <p:blipFill>
            <a:blip r:embed="rId3"/>
            <a:srcRect/>
            <a:stretch>
              <a:fillRect/>
            </a:stretch>
          </p:blipFill>
          <p:spPr bwMode="auto">
            <a:xfrm>
              <a:off x="3571" y="6011"/>
              <a:ext cx="187" cy="362"/>
            </a:xfrm>
            <a:prstGeom prst="rect">
              <a:avLst/>
            </a:prstGeom>
            <a:noFill/>
          </p:spPr>
        </p:pic>
        <p:sp>
          <p:nvSpPr>
            <p:cNvPr id="2053" name="AutoShape 5"/>
            <p:cNvSpPr>
              <a:spLocks/>
            </p:cNvSpPr>
            <p:nvPr/>
          </p:nvSpPr>
          <p:spPr bwMode="auto">
            <a:xfrm>
              <a:off x="2448" y="3182"/>
              <a:ext cx="11133" cy="6819"/>
            </a:xfrm>
            <a:custGeom>
              <a:avLst/>
              <a:gdLst/>
              <a:ahLst/>
              <a:cxnLst>
                <a:cxn ang="0">
                  <a:pos x="0" y="6816"/>
                </a:cxn>
                <a:cxn ang="0">
                  <a:pos x="731" y="5964"/>
                </a:cxn>
                <a:cxn ang="0">
                  <a:pos x="301" y="6795"/>
                </a:cxn>
                <a:cxn ang="0">
                  <a:pos x="594" y="5993"/>
                </a:cxn>
                <a:cxn ang="0">
                  <a:pos x="727" y="5976"/>
                </a:cxn>
                <a:cxn ang="0">
                  <a:pos x="1142" y="4680"/>
                </a:cxn>
                <a:cxn ang="0">
                  <a:pos x="1142" y="4680"/>
                </a:cxn>
                <a:cxn ang="0">
                  <a:pos x="740" y="5471"/>
                </a:cxn>
                <a:cxn ang="0">
                  <a:pos x="1157" y="4666"/>
                </a:cxn>
                <a:cxn ang="0">
                  <a:pos x="1135" y="5365"/>
                </a:cxn>
                <a:cxn ang="0">
                  <a:pos x="1383" y="4593"/>
                </a:cxn>
                <a:cxn ang="0">
                  <a:pos x="1142" y="5372"/>
                </a:cxn>
                <a:cxn ang="0">
                  <a:pos x="1468" y="5818"/>
                </a:cxn>
                <a:cxn ang="0">
                  <a:pos x="1308" y="5866"/>
                </a:cxn>
                <a:cxn ang="0">
                  <a:pos x="982" y="6805"/>
                </a:cxn>
                <a:cxn ang="0">
                  <a:pos x="1482" y="5814"/>
                </a:cxn>
                <a:cxn ang="0">
                  <a:pos x="1271" y="4216"/>
                </a:cxn>
                <a:cxn ang="0">
                  <a:pos x="1514" y="3517"/>
                </a:cxn>
                <a:cxn ang="0">
                  <a:pos x="1278" y="4223"/>
                </a:cxn>
                <a:cxn ang="0">
                  <a:pos x="1728" y="3417"/>
                </a:cxn>
                <a:cxn ang="0">
                  <a:pos x="1395" y="4163"/>
                </a:cxn>
                <a:cxn ang="0">
                  <a:pos x="1615" y="3469"/>
                </a:cxn>
                <a:cxn ang="0">
                  <a:pos x="1552" y="3969"/>
                </a:cxn>
                <a:cxn ang="0">
                  <a:pos x="1783" y="4464"/>
                </a:cxn>
                <a:cxn ang="0">
                  <a:pos x="1671" y="4509"/>
                </a:cxn>
                <a:cxn ang="0">
                  <a:pos x="1417" y="5305"/>
                </a:cxn>
                <a:cxn ang="0">
                  <a:pos x="1796" y="4459"/>
                </a:cxn>
                <a:cxn ang="0">
                  <a:pos x="1816" y="3983"/>
                </a:cxn>
                <a:cxn ang="0">
                  <a:pos x="2031" y="3275"/>
                </a:cxn>
                <a:cxn ang="0">
                  <a:pos x="1823" y="3989"/>
                </a:cxn>
                <a:cxn ang="0">
                  <a:pos x="2042" y="4380"/>
                </a:cxn>
                <a:cxn ang="0">
                  <a:pos x="1930" y="4426"/>
                </a:cxn>
                <a:cxn ang="0">
                  <a:pos x="1900" y="4493"/>
                </a:cxn>
                <a:cxn ang="0">
                  <a:pos x="2051" y="4389"/>
                </a:cxn>
                <a:cxn ang="0">
                  <a:pos x="2231" y="3192"/>
                </a:cxn>
                <a:cxn ang="0">
                  <a:pos x="2231" y="3192"/>
                </a:cxn>
                <a:cxn ang="0">
                  <a:pos x="1898" y="3957"/>
                </a:cxn>
                <a:cxn ang="0">
                  <a:pos x="2246" y="3175"/>
                </a:cxn>
                <a:cxn ang="0">
                  <a:pos x="7480" y="4599"/>
                </a:cxn>
                <a:cxn ang="0">
                  <a:pos x="7471" y="2945"/>
                </a:cxn>
                <a:cxn ang="0">
                  <a:pos x="7862" y="531"/>
                </a:cxn>
                <a:cxn ang="0">
                  <a:pos x="7936" y="2804"/>
                </a:cxn>
                <a:cxn ang="0">
                  <a:pos x="7936" y="2804"/>
                </a:cxn>
                <a:cxn ang="0">
                  <a:pos x="7961" y="1614"/>
                </a:cxn>
                <a:cxn ang="0">
                  <a:pos x="7972" y="1913"/>
                </a:cxn>
                <a:cxn ang="0">
                  <a:pos x="8332" y="300"/>
                </a:cxn>
                <a:cxn ang="0">
                  <a:pos x="8497" y="1407"/>
                </a:cxn>
                <a:cxn ang="0">
                  <a:pos x="8497" y="1407"/>
                </a:cxn>
                <a:cxn ang="0">
                  <a:pos x="8495" y="2635"/>
                </a:cxn>
                <a:cxn ang="0">
                  <a:pos x="8513" y="1710"/>
                </a:cxn>
                <a:cxn ang="0">
                  <a:pos x="8867" y="31"/>
                </a:cxn>
                <a:cxn ang="0">
                  <a:pos x="9072" y="1179"/>
                </a:cxn>
                <a:cxn ang="0">
                  <a:pos x="9072" y="1179"/>
                </a:cxn>
                <a:cxn ang="0">
                  <a:pos x="9130" y="2446"/>
                </a:cxn>
                <a:cxn ang="0">
                  <a:pos x="9100" y="1490"/>
                </a:cxn>
                <a:cxn ang="0">
                  <a:pos x="10455" y="1000"/>
                </a:cxn>
                <a:cxn ang="0">
                  <a:pos x="10862" y="2990"/>
                </a:cxn>
                <a:cxn ang="0">
                  <a:pos x="10862" y="2990"/>
                </a:cxn>
                <a:cxn ang="0">
                  <a:pos x="11124" y="4319"/>
                </a:cxn>
              </a:cxnLst>
              <a:rect l="0" t="0" r="r" b="b"/>
              <a:pathLst>
                <a:path w="11133" h="6819">
                  <a:moveTo>
                    <a:pt x="533" y="5974"/>
                  </a:moveTo>
                  <a:lnTo>
                    <a:pt x="532" y="5965"/>
                  </a:lnTo>
                  <a:lnTo>
                    <a:pt x="328" y="5992"/>
                  </a:lnTo>
                  <a:lnTo>
                    <a:pt x="0" y="6816"/>
                  </a:lnTo>
                  <a:lnTo>
                    <a:pt x="9" y="6819"/>
                  </a:lnTo>
                  <a:lnTo>
                    <a:pt x="335" y="6000"/>
                  </a:lnTo>
                  <a:lnTo>
                    <a:pt x="533" y="5974"/>
                  </a:lnTo>
                  <a:close/>
                  <a:moveTo>
                    <a:pt x="731" y="5964"/>
                  </a:moveTo>
                  <a:lnTo>
                    <a:pt x="717" y="5967"/>
                  </a:lnTo>
                  <a:lnTo>
                    <a:pt x="717" y="5976"/>
                  </a:lnTo>
                  <a:lnTo>
                    <a:pt x="430" y="6784"/>
                  </a:lnTo>
                  <a:lnTo>
                    <a:pt x="301" y="6795"/>
                  </a:lnTo>
                  <a:lnTo>
                    <a:pt x="601" y="6001"/>
                  </a:lnTo>
                  <a:lnTo>
                    <a:pt x="717" y="5976"/>
                  </a:lnTo>
                  <a:lnTo>
                    <a:pt x="717" y="5967"/>
                  </a:lnTo>
                  <a:lnTo>
                    <a:pt x="594" y="5993"/>
                  </a:lnTo>
                  <a:lnTo>
                    <a:pt x="287" y="6806"/>
                  </a:lnTo>
                  <a:lnTo>
                    <a:pt x="407" y="6795"/>
                  </a:lnTo>
                  <a:lnTo>
                    <a:pt x="436" y="6793"/>
                  </a:lnTo>
                  <a:lnTo>
                    <a:pt x="727" y="5976"/>
                  </a:lnTo>
                  <a:lnTo>
                    <a:pt x="731" y="5964"/>
                  </a:lnTo>
                  <a:close/>
                  <a:moveTo>
                    <a:pt x="1157" y="4666"/>
                  </a:moveTo>
                  <a:lnTo>
                    <a:pt x="1142" y="4671"/>
                  </a:lnTo>
                  <a:lnTo>
                    <a:pt x="1142" y="4680"/>
                  </a:lnTo>
                  <a:lnTo>
                    <a:pt x="883" y="5427"/>
                  </a:lnTo>
                  <a:lnTo>
                    <a:pt x="755" y="5458"/>
                  </a:lnTo>
                  <a:lnTo>
                    <a:pt x="1031" y="4716"/>
                  </a:lnTo>
                  <a:lnTo>
                    <a:pt x="1142" y="4680"/>
                  </a:lnTo>
                  <a:lnTo>
                    <a:pt x="1142" y="4671"/>
                  </a:lnTo>
                  <a:lnTo>
                    <a:pt x="1024" y="4709"/>
                  </a:lnTo>
                  <a:lnTo>
                    <a:pt x="995" y="4785"/>
                  </a:lnTo>
                  <a:lnTo>
                    <a:pt x="740" y="5471"/>
                  </a:lnTo>
                  <a:lnTo>
                    <a:pt x="793" y="5458"/>
                  </a:lnTo>
                  <a:lnTo>
                    <a:pt x="890" y="5434"/>
                  </a:lnTo>
                  <a:lnTo>
                    <a:pt x="1152" y="4680"/>
                  </a:lnTo>
                  <a:lnTo>
                    <a:pt x="1157" y="4666"/>
                  </a:lnTo>
                  <a:close/>
                  <a:moveTo>
                    <a:pt x="1397" y="4588"/>
                  </a:moveTo>
                  <a:lnTo>
                    <a:pt x="1383" y="4593"/>
                  </a:lnTo>
                  <a:lnTo>
                    <a:pt x="1383" y="4602"/>
                  </a:lnTo>
                  <a:lnTo>
                    <a:pt x="1135" y="5365"/>
                  </a:lnTo>
                  <a:lnTo>
                    <a:pt x="1006" y="5396"/>
                  </a:lnTo>
                  <a:lnTo>
                    <a:pt x="1271" y="4639"/>
                  </a:lnTo>
                  <a:lnTo>
                    <a:pt x="1383" y="4602"/>
                  </a:lnTo>
                  <a:lnTo>
                    <a:pt x="1383" y="4593"/>
                  </a:lnTo>
                  <a:lnTo>
                    <a:pt x="1264" y="4631"/>
                  </a:lnTo>
                  <a:lnTo>
                    <a:pt x="992" y="5409"/>
                  </a:lnTo>
                  <a:lnTo>
                    <a:pt x="1045" y="5396"/>
                  </a:lnTo>
                  <a:lnTo>
                    <a:pt x="1142" y="5372"/>
                  </a:lnTo>
                  <a:lnTo>
                    <a:pt x="1392" y="4602"/>
                  </a:lnTo>
                  <a:lnTo>
                    <a:pt x="1397" y="4588"/>
                  </a:lnTo>
                  <a:close/>
                  <a:moveTo>
                    <a:pt x="1482" y="5814"/>
                  </a:moveTo>
                  <a:lnTo>
                    <a:pt x="1468" y="5818"/>
                  </a:lnTo>
                  <a:lnTo>
                    <a:pt x="1468" y="5827"/>
                  </a:lnTo>
                  <a:lnTo>
                    <a:pt x="1157" y="6784"/>
                  </a:lnTo>
                  <a:lnTo>
                    <a:pt x="995" y="6795"/>
                  </a:lnTo>
                  <a:lnTo>
                    <a:pt x="1308" y="5866"/>
                  </a:lnTo>
                  <a:lnTo>
                    <a:pt x="1468" y="5827"/>
                  </a:lnTo>
                  <a:lnTo>
                    <a:pt x="1468" y="5818"/>
                  </a:lnTo>
                  <a:lnTo>
                    <a:pt x="1301" y="5859"/>
                  </a:lnTo>
                  <a:lnTo>
                    <a:pt x="982" y="6805"/>
                  </a:lnTo>
                  <a:lnTo>
                    <a:pt x="1126" y="6795"/>
                  </a:lnTo>
                  <a:lnTo>
                    <a:pt x="1164" y="6793"/>
                  </a:lnTo>
                  <a:lnTo>
                    <a:pt x="1478" y="5827"/>
                  </a:lnTo>
                  <a:lnTo>
                    <a:pt x="1482" y="5814"/>
                  </a:lnTo>
                  <a:close/>
                  <a:moveTo>
                    <a:pt x="1530" y="3509"/>
                  </a:moveTo>
                  <a:lnTo>
                    <a:pt x="1514" y="3517"/>
                  </a:lnTo>
                  <a:lnTo>
                    <a:pt x="1514" y="3527"/>
                  </a:lnTo>
                  <a:lnTo>
                    <a:pt x="1271" y="4216"/>
                  </a:lnTo>
                  <a:lnTo>
                    <a:pt x="1172" y="4259"/>
                  </a:lnTo>
                  <a:lnTo>
                    <a:pt x="1424" y="3569"/>
                  </a:lnTo>
                  <a:lnTo>
                    <a:pt x="1514" y="3527"/>
                  </a:lnTo>
                  <a:lnTo>
                    <a:pt x="1514" y="3517"/>
                  </a:lnTo>
                  <a:lnTo>
                    <a:pt x="1417" y="3562"/>
                  </a:lnTo>
                  <a:lnTo>
                    <a:pt x="1156" y="4275"/>
                  </a:lnTo>
                  <a:lnTo>
                    <a:pt x="1195" y="4259"/>
                  </a:lnTo>
                  <a:lnTo>
                    <a:pt x="1278" y="4223"/>
                  </a:lnTo>
                  <a:lnTo>
                    <a:pt x="1390" y="3906"/>
                  </a:lnTo>
                  <a:lnTo>
                    <a:pt x="1524" y="3527"/>
                  </a:lnTo>
                  <a:lnTo>
                    <a:pt x="1530" y="3509"/>
                  </a:lnTo>
                  <a:close/>
                  <a:moveTo>
                    <a:pt x="1728" y="3417"/>
                  </a:moveTo>
                  <a:lnTo>
                    <a:pt x="1713" y="3424"/>
                  </a:lnTo>
                  <a:lnTo>
                    <a:pt x="1713" y="3434"/>
                  </a:lnTo>
                  <a:lnTo>
                    <a:pt x="1494" y="4121"/>
                  </a:lnTo>
                  <a:lnTo>
                    <a:pt x="1395" y="4163"/>
                  </a:lnTo>
                  <a:lnTo>
                    <a:pt x="1623" y="3476"/>
                  </a:lnTo>
                  <a:lnTo>
                    <a:pt x="1713" y="3434"/>
                  </a:lnTo>
                  <a:lnTo>
                    <a:pt x="1713" y="3424"/>
                  </a:lnTo>
                  <a:lnTo>
                    <a:pt x="1615" y="3469"/>
                  </a:lnTo>
                  <a:lnTo>
                    <a:pt x="1380" y="4179"/>
                  </a:lnTo>
                  <a:lnTo>
                    <a:pt x="1418" y="4163"/>
                  </a:lnTo>
                  <a:lnTo>
                    <a:pt x="1501" y="4127"/>
                  </a:lnTo>
                  <a:lnTo>
                    <a:pt x="1552" y="3969"/>
                  </a:lnTo>
                  <a:lnTo>
                    <a:pt x="1722" y="3434"/>
                  </a:lnTo>
                  <a:lnTo>
                    <a:pt x="1728" y="3417"/>
                  </a:lnTo>
                  <a:close/>
                  <a:moveTo>
                    <a:pt x="1796" y="4459"/>
                  </a:moveTo>
                  <a:lnTo>
                    <a:pt x="1783" y="4464"/>
                  </a:lnTo>
                  <a:lnTo>
                    <a:pt x="1783" y="4473"/>
                  </a:lnTo>
                  <a:lnTo>
                    <a:pt x="1559" y="5260"/>
                  </a:lnTo>
                  <a:lnTo>
                    <a:pt x="1430" y="5292"/>
                  </a:lnTo>
                  <a:lnTo>
                    <a:pt x="1671" y="4509"/>
                  </a:lnTo>
                  <a:lnTo>
                    <a:pt x="1783" y="4473"/>
                  </a:lnTo>
                  <a:lnTo>
                    <a:pt x="1783" y="4464"/>
                  </a:lnTo>
                  <a:lnTo>
                    <a:pt x="1663" y="4502"/>
                  </a:lnTo>
                  <a:lnTo>
                    <a:pt x="1417" y="5305"/>
                  </a:lnTo>
                  <a:lnTo>
                    <a:pt x="1468" y="5292"/>
                  </a:lnTo>
                  <a:lnTo>
                    <a:pt x="1566" y="5268"/>
                  </a:lnTo>
                  <a:lnTo>
                    <a:pt x="1792" y="4473"/>
                  </a:lnTo>
                  <a:lnTo>
                    <a:pt x="1796" y="4459"/>
                  </a:lnTo>
                  <a:close/>
                  <a:moveTo>
                    <a:pt x="2045" y="3268"/>
                  </a:moveTo>
                  <a:lnTo>
                    <a:pt x="2031" y="3275"/>
                  </a:lnTo>
                  <a:lnTo>
                    <a:pt x="2031" y="3285"/>
                  </a:lnTo>
                  <a:lnTo>
                    <a:pt x="1816" y="3983"/>
                  </a:lnTo>
                  <a:lnTo>
                    <a:pt x="1712" y="4027"/>
                  </a:lnTo>
                  <a:lnTo>
                    <a:pt x="1944" y="3326"/>
                  </a:lnTo>
                  <a:lnTo>
                    <a:pt x="2031" y="3285"/>
                  </a:lnTo>
                  <a:lnTo>
                    <a:pt x="2031" y="3275"/>
                  </a:lnTo>
                  <a:lnTo>
                    <a:pt x="1936" y="3319"/>
                  </a:lnTo>
                  <a:lnTo>
                    <a:pt x="1697" y="4044"/>
                  </a:lnTo>
                  <a:lnTo>
                    <a:pt x="1735" y="4027"/>
                  </a:lnTo>
                  <a:lnTo>
                    <a:pt x="1823" y="3989"/>
                  </a:lnTo>
                  <a:lnTo>
                    <a:pt x="2040" y="3285"/>
                  </a:lnTo>
                  <a:lnTo>
                    <a:pt x="2045" y="3268"/>
                  </a:lnTo>
                  <a:close/>
                  <a:moveTo>
                    <a:pt x="2055" y="4375"/>
                  </a:moveTo>
                  <a:lnTo>
                    <a:pt x="2042" y="4380"/>
                  </a:lnTo>
                  <a:lnTo>
                    <a:pt x="2042" y="4389"/>
                  </a:lnTo>
                  <a:lnTo>
                    <a:pt x="1818" y="5196"/>
                  </a:lnTo>
                  <a:lnTo>
                    <a:pt x="1690" y="5228"/>
                  </a:lnTo>
                  <a:lnTo>
                    <a:pt x="1930" y="4426"/>
                  </a:lnTo>
                  <a:lnTo>
                    <a:pt x="2042" y="4389"/>
                  </a:lnTo>
                  <a:lnTo>
                    <a:pt x="2042" y="4380"/>
                  </a:lnTo>
                  <a:lnTo>
                    <a:pt x="1923" y="4418"/>
                  </a:lnTo>
                  <a:lnTo>
                    <a:pt x="1900" y="4493"/>
                  </a:lnTo>
                  <a:lnTo>
                    <a:pt x="1676" y="5241"/>
                  </a:lnTo>
                  <a:lnTo>
                    <a:pt x="1728" y="5228"/>
                  </a:lnTo>
                  <a:lnTo>
                    <a:pt x="1826" y="5204"/>
                  </a:lnTo>
                  <a:lnTo>
                    <a:pt x="2051" y="4389"/>
                  </a:lnTo>
                  <a:lnTo>
                    <a:pt x="2055" y="4375"/>
                  </a:lnTo>
                  <a:close/>
                  <a:moveTo>
                    <a:pt x="2246" y="3175"/>
                  </a:moveTo>
                  <a:lnTo>
                    <a:pt x="2231" y="3182"/>
                  </a:lnTo>
                  <a:lnTo>
                    <a:pt x="2231" y="3192"/>
                  </a:lnTo>
                  <a:lnTo>
                    <a:pt x="2020" y="3895"/>
                  </a:lnTo>
                  <a:lnTo>
                    <a:pt x="1912" y="3941"/>
                  </a:lnTo>
                  <a:lnTo>
                    <a:pt x="2119" y="3244"/>
                  </a:lnTo>
                  <a:lnTo>
                    <a:pt x="2231" y="3192"/>
                  </a:lnTo>
                  <a:lnTo>
                    <a:pt x="2231" y="3182"/>
                  </a:lnTo>
                  <a:lnTo>
                    <a:pt x="2112" y="3237"/>
                  </a:lnTo>
                  <a:lnTo>
                    <a:pt x="2064" y="3397"/>
                  </a:lnTo>
                  <a:lnTo>
                    <a:pt x="1898" y="3957"/>
                  </a:lnTo>
                  <a:lnTo>
                    <a:pt x="1935" y="3941"/>
                  </a:lnTo>
                  <a:lnTo>
                    <a:pt x="2028" y="3902"/>
                  </a:lnTo>
                  <a:lnTo>
                    <a:pt x="2241" y="3192"/>
                  </a:lnTo>
                  <a:lnTo>
                    <a:pt x="2246" y="3175"/>
                  </a:lnTo>
                  <a:close/>
                  <a:moveTo>
                    <a:pt x="7480" y="3627"/>
                  </a:moveTo>
                  <a:lnTo>
                    <a:pt x="7471" y="3627"/>
                  </a:lnTo>
                  <a:lnTo>
                    <a:pt x="7471" y="4599"/>
                  </a:lnTo>
                  <a:lnTo>
                    <a:pt x="7480" y="4599"/>
                  </a:lnTo>
                  <a:lnTo>
                    <a:pt x="7480" y="3627"/>
                  </a:lnTo>
                  <a:close/>
                  <a:moveTo>
                    <a:pt x="7480" y="2098"/>
                  </a:moveTo>
                  <a:lnTo>
                    <a:pt x="7471" y="2098"/>
                  </a:lnTo>
                  <a:lnTo>
                    <a:pt x="7471" y="2945"/>
                  </a:lnTo>
                  <a:lnTo>
                    <a:pt x="7480" y="2945"/>
                  </a:lnTo>
                  <a:lnTo>
                    <a:pt x="7480" y="2098"/>
                  </a:lnTo>
                  <a:close/>
                  <a:moveTo>
                    <a:pt x="7898" y="1643"/>
                  </a:moveTo>
                  <a:lnTo>
                    <a:pt x="7862" y="531"/>
                  </a:lnTo>
                  <a:lnTo>
                    <a:pt x="7853" y="532"/>
                  </a:lnTo>
                  <a:lnTo>
                    <a:pt x="7889" y="1643"/>
                  </a:lnTo>
                  <a:lnTo>
                    <a:pt x="7898" y="1643"/>
                  </a:lnTo>
                  <a:close/>
                  <a:moveTo>
                    <a:pt x="7936" y="2804"/>
                  </a:moveTo>
                  <a:lnTo>
                    <a:pt x="7908" y="1939"/>
                  </a:lnTo>
                  <a:lnTo>
                    <a:pt x="7899" y="1939"/>
                  </a:lnTo>
                  <a:lnTo>
                    <a:pt x="7927" y="2804"/>
                  </a:lnTo>
                  <a:lnTo>
                    <a:pt x="7936" y="2804"/>
                  </a:lnTo>
                  <a:close/>
                  <a:moveTo>
                    <a:pt x="7970" y="1614"/>
                  </a:moveTo>
                  <a:lnTo>
                    <a:pt x="7929" y="498"/>
                  </a:lnTo>
                  <a:lnTo>
                    <a:pt x="7920" y="499"/>
                  </a:lnTo>
                  <a:lnTo>
                    <a:pt x="7961" y="1614"/>
                  </a:lnTo>
                  <a:lnTo>
                    <a:pt x="7970" y="1614"/>
                  </a:lnTo>
                  <a:close/>
                  <a:moveTo>
                    <a:pt x="8013" y="2784"/>
                  </a:moveTo>
                  <a:lnTo>
                    <a:pt x="7981" y="1913"/>
                  </a:lnTo>
                  <a:lnTo>
                    <a:pt x="7972" y="1913"/>
                  </a:lnTo>
                  <a:lnTo>
                    <a:pt x="8003" y="2784"/>
                  </a:lnTo>
                  <a:lnTo>
                    <a:pt x="8013" y="2784"/>
                  </a:lnTo>
                  <a:close/>
                  <a:moveTo>
                    <a:pt x="8416" y="1438"/>
                  </a:moveTo>
                  <a:lnTo>
                    <a:pt x="8332" y="300"/>
                  </a:lnTo>
                  <a:lnTo>
                    <a:pt x="8323" y="301"/>
                  </a:lnTo>
                  <a:lnTo>
                    <a:pt x="8407" y="1438"/>
                  </a:lnTo>
                  <a:lnTo>
                    <a:pt x="8416" y="1438"/>
                  </a:lnTo>
                  <a:close/>
                  <a:moveTo>
                    <a:pt x="8497" y="1407"/>
                  </a:moveTo>
                  <a:lnTo>
                    <a:pt x="8404" y="261"/>
                  </a:lnTo>
                  <a:lnTo>
                    <a:pt x="8394" y="261"/>
                  </a:lnTo>
                  <a:lnTo>
                    <a:pt x="8488" y="1407"/>
                  </a:lnTo>
                  <a:lnTo>
                    <a:pt x="8497" y="1407"/>
                  </a:lnTo>
                  <a:close/>
                  <a:moveTo>
                    <a:pt x="8504" y="2635"/>
                  </a:moveTo>
                  <a:lnTo>
                    <a:pt x="8438" y="1740"/>
                  </a:lnTo>
                  <a:lnTo>
                    <a:pt x="8429" y="1740"/>
                  </a:lnTo>
                  <a:lnTo>
                    <a:pt x="8495" y="2635"/>
                  </a:lnTo>
                  <a:lnTo>
                    <a:pt x="8504" y="2635"/>
                  </a:lnTo>
                  <a:close/>
                  <a:moveTo>
                    <a:pt x="8595" y="2609"/>
                  </a:moveTo>
                  <a:lnTo>
                    <a:pt x="8522" y="1709"/>
                  </a:lnTo>
                  <a:lnTo>
                    <a:pt x="8513" y="1710"/>
                  </a:lnTo>
                  <a:lnTo>
                    <a:pt x="8586" y="2609"/>
                  </a:lnTo>
                  <a:lnTo>
                    <a:pt x="8595" y="2609"/>
                  </a:lnTo>
                  <a:close/>
                  <a:moveTo>
                    <a:pt x="9000" y="1208"/>
                  </a:moveTo>
                  <a:lnTo>
                    <a:pt x="8867" y="31"/>
                  </a:lnTo>
                  <a:lnTo>
                    <a:pt x="8858" y="32"/>
                  </a:lnTo>
                  <a:lnTo>
                    <a:pt x="8991" y="1209"/>
                  </a:lnTo>
                  <a:lnTo>
                    <a:pt x="9000" y="1208"/>
                  </a:lnTo>
                  <a:close/>
                  <a:moveTo>
                    <a:pt x="9072" y="1179"/>
                  </a:moveTo>
                  <a:lnTo>
                    <a:pt x="8930" y="0"/>
                  </a:lnTo>
                  <a:lnTo>
                    <a:pt x="8921" y="1"/>
                  </a:lnTo>
                  <a:lnTo>
                    <a:pt x="9063" y="1180"/>
                  </a:lnTo>
                  <a:lnTo>
                    <a:pt x="9072" y="1179"/>
                  </a:lnTo>
                  <a:close/>
                  <a:moveTo>
                    <a:pt x="9139" y="2445"/>
                  </a:moveTo>
                  <a:lnTo>
                    <a:pt x="9035" y="1518"/>
                  </a:lnTo>
                  <a:lnTo>
                    <a:pt x="9026" y="1519"/>
                  </a:lnTo>
                  <a:lnTo>
                    <a:pt x="9130" y="2446"/>
                  </a:lnTo>
                  <a:lnTo>
                    <a:pt x="9139" y="2445"/>
                  </a:lnTo>
                  <a:close/>
                  <a:moveTo>
                    <a:pt x="9221" y="2419"/>
                  </a:moveTo>
                  <a:lnTo>
                    <a:pt x="9109" y="1489"/>
                  </a:lnTo>
                  <a:lnTo>
                    <a:pt x="9100" y="1490"/>
                  </a:lnTo>
                  <a:lnTo>
                    <a:pt x="9212" y="2420"/>
                  </a:lnTo>
                  <a:lnTo>
                    <a:pt x="9221" y="2419"/>
                  </a:lnTo>
                  <a:close/>
                  <a:moveTo>
                    <a:pt x="10610" y="1760"/>
                  </a:moveTo>
                  <a:lnTo>
                    <a:pt x="10455" y="1000"/>
                  </a:lnTo>
                  <a:lnTo>
                    <a:pt x="10446" y="1002"/>
                  </a:lnTo>
                  <a:lnTo>
                    <a:pt x="10601" y="1762"/>
                  </a:lnTo>
                  <a:lnTo>
                    <a:pt x="10610" y="1760"/>
                  </a:lnTo>
                  <a:close/>
                  <a:moveTo>
                    <a:pt x="10862" y="2990"/>
                  </a:moveTo>
                  <a:lnTo>
                    <a:pt x="10702" y="2207"/>
                  </a:lnTo>
                  <a:lnTo>
                    <a:pt x="10693" y="2208"/>
                  </a:lnTo>
                  <a:lnTo>
                    <a:pt x="10853" y="2992"/>
                  </a:lnTo>
                  <a:lnTo>
                    <a:pt x="10862" y="2990"/>
                  </a:lnTo>
                  <a:close/>
                  <a:moveTo>
                    <a:pt x="11132" y="4318"/>
                  </a:moveTo>
                  <a:lnTo>
                    <a:pt x="11004" y="3690"/>
                  </a:lnTo>
                  <a:lnTo>
                    <a:pt x="10995" y="3691"/>
                  </a:lnTo>
                  <a:lnTo>
                    <a:pt x="11124" y="4319"/>
                  </a:lnTo>
                  <a:lnTo>
                    <a:pt x="11132" y="4318"/>
                  </a:lnTo>
                  <a:close/>
                </a:path>
              </a:pathLst>
            </a:custGeom>
            <a:solidFill>
              <a:srgbClr val="70AE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2" name="Freeform 4"/>
            <p:cNvSpPr>
              <a:spLocks/>
            </p:cNvSpPr>
            <p:nvPr/>
          </p:nvSpPr>
          <p:spPr bwMode="auto">
            <a:xfrm>
              <a:off x="13199" y="4401"/>
              <a:ext cx="1045" cy="3673"/>
            </a:xfrm>
            <a:custGeom>
              <a:avLst/>
              <a:gdLst/>
              <a:ahLst/>
              <a:cxnLst>
                <a:cxn ang="0">
                  <a:pos x="0" y="0"/>
                </a:cxn>
                <a:cxn ang="0">
                  <a:pos x="549" y="1659"/>
                </a:cxn>
                <a:cxn ang="0">
                  <a:pos x="1044" y="3672"/>
                </a:cxn>
              </a:cxnLst>
              <a:rect l="0" t="0" r="r" b="b"/>
              <a:pathLst>
                <a:path w="1045" h="3673">
                  <a:moveTo>
                    <a:pt x="0" y="0"/>
                  </a:moveTo>
                  <a:lnTo>
                    <a:pt x="549" y="1659"/>
                  </a:lnTo>
                  <a:lnTo>
                    <a:pt x="1044" y="3672"/>
                  </a:lnTo>
                </a:path>
              </a:pathLst>
            </a:custGeom>
            <a:noFill/>
            <a:ln w="540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4"/>
            <a:srcRect/>
            <a:stretch>
              <a:fillRect/>
            </a:stretch>
          </p:blipFill>
          <p:spPr bwMode="auto">
            <a:xfrm>
              <a:off x="13884" y="1127"/>
              <a:ext cx="1700" cy="1592"/>
            </a:xfrm>
            <a:prstGeom prst="rect">
              <a:avLst/>
            </a:prstGeom>
            <a:noFill/>
          </p:spPr>
        </p:pic>
      </p:grpSp>
      <p:sp>
        <p:nvSpPr>
          <p:cNvPr id="2060" name="Rectangle 12"/>
          <p:cNvSpPr>
            <a:spLocks noChangeArrowheads="1"/>
          </p:cNvSpPr>
          <p:nvPr/>
        </p:nvSpPr>
        <p:spPr bwMode="auto">
          <a:xfrm>
            <a:off x="3044824" y="447623"/>
            <a:ext cx="944126" cy="725018"/>
          </a:xfrm>
          <a:prstGeom prst="rect">
            <a:avLst/>
          </a:prstGeom>
          <a:noFill/>
          <a:ln w="9525">
            <a:noFill/>
            <a:miter lim="800000"/>
            <a:headEnd/>
            <a:tailEnd/>
          </a:ln>
          <a:effectLst/>
        </p:spPr>
        <p:txBody>
          <a:bodyPr vert="horz" wrap="none" lIns="77925" tIns="38963" rIns="77925" bIns="38963" numCol="1" anchor="ctr" anchorCtr="0" compatLnSpc="1">
            <a:prstTxWarp prst="textNoShape">
              <a:avLst/>
            </a:prstTxWarp>
            <a:spAutoFit/>
          </a:bodyPr>
          <a:lstStyle/>
          <a:p>
            <a:pPr fontAlgn="base">
              <a:spcBef>
                <a:spcPct val="0"/>
              </a:spcBef>
              <a:spcAft>
                <a:spcPct val="0"/>
              </a:spcAft>
            </a:pPr>
            <a:r>
              <a:rPr lang="ro-RO" sz="1300">
                <a:solidFill>
                  <a:srgbClr val="0070C0"/>
                </a:solidFill>
                <a:latin typeface="Arial" pitchFamily="34" charset="0"/>
                <a:ea typeface="Times New Roman" pitchFamily="18" charset="0"/>
                <a:cs typeface="Arial" pitchFamily="34" charset="0"/>
              </a:rPr>
              <a:t>	</a:t>
            </a:r>
            <a:endParaRPr lang="ro-RO" sz="900" b="1">
              <a:solidFill>
                <a:srgbClr val="0070C0"/>
              </a:solidFill>
              <a:latin typeface="Arial" pitchFamily="34" charset="0"/>
              <a:ea typeface="Times New Roman" pitchFamily="18" charset="0"/>
              <a:cs typeface="Arial" pitchFamily="34" charset="0"/>
            </a:endParaRPr>
          </a:p>
          <a:p>
            <a:pPr eaLnBrk="0" fontAlgn="base" hangingPunct="0">
              <a:spcBef>
                <a:spcPct val="0"/>
              </a:spcBef>
              <a:spcAft>
                <a:spcPct val="0"/>
              </a:spcAft>
            </a:pPr>
            <a:r>
              <a:rPr lang="ro-RO" sz="900" b="1">
                <a:solidFill>
                  <a:srgbClr val="0070C0"/>
                </a:solidFill>
                <a:latin typeface="Arial" pitchFamily="34" charset="0"/>
                <a:ea typeface="Times New Roman" pitchFamily="18" charset="0"/>
                <a:cs typeface="Arial" pitchFamily="34" charset="0"/>
              </a:rPr>
              <a:t/>
            </a:r>
            <a:br>
              <a:rPr lang="ro-RO" sz="900" b="1">
                <a:solidFill>
                  <a:srgbClr val="0070C0"/>
                </a:solidFill>
                <a:latin typeface="Arial" pitchFamily="34" charset="0"/>
                <a:ea typeface="Times New Roman" pitchFamily="18" charset="0"/>
                <a:cs typeface="Arial" pitchFamily="34" charset="0"/>
              </a:rPr>
            </a:br>
            <a:endParaRPr lang="en-US" sz="500">
              <a:latin typeface="Arial" pitchFamily="34" charset="0"/>
              <a:cs typeface="Arial" pitchFamily="34" charset="0"/>
            </a:endParaRPr>
          </a:p>
          <a:p>
            <a:pPr eaLnBrk="0" fontAlgn="base" hangingPunct="0">
              <a:spcBef>
                <a:spcPct val="0"/>
              </a:spcBef>
              <a:spcAft>
                <a:spcPct val="0"/>
              </a:spcAft>
            </a:pPr>
            <a:endParaRPr lang="en-US">
              <a:latin typeface="Arial" pitchFamily="34" charset="0"/>
              <a:cs typeface="Arial" pitchFamily="34" charset="0"/>
            </a:endParaRPr>
          </a:p>
        </p:txBody>
      </p:sp>
      <p:sp>
        <p:nvSpPr>
          <p:cNvPr id="3" name="Subtitlu 2"/>
          <p:cNvSpPr>
            <a:spLocks noGrp="1"/>
          </p:cNvSpPr>
          <p:nvPr>
            <p:ph type="subTitle" idx="1"/>
          </p:nvPr>
        </p:nvSpPr>
        <p:spPr>
          <a:xfrm>
            <a:off x="790401" y="1172641"/>
            <a:ext cx="7737231" cy="3685109"/>
          </a:xfrm>
        </p:spPr>
        <p:txBody>
          <a:bodyPr>
            <a:noAutofit/>
          </a:bodyPr>
          <a:lstStyle/>
          <a:p>
            <a:pPr marL="342900" lvl="0" indent="-342900" algn="l" defTabSz="914400"/>
            <a:r>
              <a:rPr lang="ro-RO" sz="1400" b="1" i="1" dirty="0">
                <a:solidFill>
                  <a:schemeClr val="tx2">
                    <a:lumMod val="60000"/>
                    <a:lumOff val="40000"/>
                  </a:schemeClr>
                </a:solidFill>
                <a:latin typeface="Times New Roman" pitchFamily="18" charset="0"/>
                <a:cs typeface="Times New Roman" pitchFamily="18" charset="0"/>
              </a:rPr>
              <a:t>Activitatea d</a:t>
            </a:r>
            <a:r>
              <a:rPr lang="en-US" sz="1400" b="1" i="1" dirty="0">
                <a:solidFill>
                  <a:schemeClr val="tx2">
                    <a:lumMod val="60000"/>
                    <a:lumOff val="40000"/>
                  </a:schemeClr>
                </a:solidFill>
                <a:latin typeface="Times New Roman" pitchFamily="18" charset="0"/>
                <a:cs typeface="Times New Roman" pitchFamily="18" charset="0"/>
              </a:rPr>
              <a:t>e</a:t>
            </a:r>
            <a:r>
              <a:rPr lang="ro-RO" sz="1400" b="1" i="1" dirty="0">
                <a:solidFill>
                  <a:schemeClr val="tx2">
                    <a:lumMod val="60000"/>
                    <a:lumOff val="40000"/>
                  </a:schemeClr>
                </a:solidFill>
                <a:latin typeface="Times New Roman" pitchFamily="18" charset="0"/>
                <a:cs typeface="Times New Roman" pitchFamily="18" charset="0"/>
              </a:rPr>
              <a:t> achiziții publice </a:t>
            </a:r>
            <a:endParaRPr lang="en-GB" sz="1400" b="1" i="1" dirty="0" smtClean="0">
              <a:solidFill>
                <a:schemeClr val="tx2">
                  <a:lumMod val="60000"/>
                  <a:lumOff val="40000"/>
                </a:schemeClr>
              </a:solidFill>
              <a:latin typeface="Times New Roman" pitchFamily="18" charset="0"/>
              <a:cs typeface="Times New Roman" pitchFamily="18" charset="0"/>
            </a:endParaRPr>
          </a:p>
          <a:p>
            <a:pPr marL="342900" lvl="0" indent="-342900" algn="l" defTabSz="914400"/>
            <a:endParaRPr lang="ro-RO" sz="900" b="1" i="1" dirty="0">
              <a:solidFill>
                <a:srgbClr val="3716FC"/>
              </a:solidFill>
              <a:latin typeface="Times New Roman" pitchFamily="18" charset="0"/>
              <a:cs typeface="Times New Roman" pitchFamily="18" charset="0"/>
            </a:endParaRPr>
          </a:p>
          <a:p>
            <a:pPr marL="355600" lvl="0" indent="-355600" algn="just" defTabSz="914400" fontAlgn="base">
              <a:spcBef>
                <a:spcPts val="0"/>
              </a:spcBef>
              <a:buFont typeface="Arial" pitchFamily="34" charset="0"/>
              <a:buChar char="•"/>
            </a:pPr>
            <a:r>
              <a:rPr lang="pt-BR" sz="1200" dirty="0" smtClean="0">
                <a:solidFill>
                  <a:prstClr val="black"/>
                </a:solidFill>
                <a:latin typeface="Tahoma" pitchFamily="34" charset="0"/>
                <a:ea typeface="Tahoma" pitchFamily="34" charset="0"/>
                <a:cs typeface="Tahoma" pitchFamily="34" charset="0"/>
              </a:rPr>
              <a:t>În </a:t>
            </a:r>
            <a:r>
              <a:rPr lang="pt-BR" sz="1200" dirty="0">
                <a:solidFill>
                  <a:prstClr val="black"/>
                </a:solidFill>
                <a:latin typeface="Tahoma" pitchFamily="34" charset="0"/>
                <a:ea typeface="Tahoma" pitchFamily="34" charset="0"/>
                <a:cs typeface="Tahoma" pitchFamily="34" charset="0"/>
              </a:rPr>
              <a:t>anul 20</a:t>
            </a:r>
            <a:r>
              <a:rPr lang="ro-RO" sz="1200" dirty="0" smtClean="0">
                <a:solidFill>
                  <a:prstClr val="black"/>
                </a:solidFill>
                <a:latin typeface="Tahoma" pitchFamily="34" charset="0"/>
                <a:ea typeface="Tahoma" pitchFamily="34" charset="0"/>
                <a:cs typeface="Tahoma" pitchFamily="34" charset="0"/>
              </a:rPr>
              <a:t>2</a:t>
            </a:r>
            <a:r>
              <a:rPr lang="en-US" sz="1200" dirty="0" smtClean="0">
                <a:solidFill>
                  <a:prstClr val="black"/>
                </a:solidFill>
                <a:latin typeface="Tahoma" pitchFamily="34" charset="0"/>
                <a:ea typeface="Tahoma" pitchFamily="34" charset="0"/>
                <a:cs typeface="Tahoma" pitchFamily="34" charset="0"/>
              </a:rPr>
              <a:t>3</a:t>
            </a:r>
            <a:r>
              <a:rPr lang="pt-BR" sz="1200" dirty="0" smtClean="0">
                <a:solidFill>
                  <a:prstClr val="black"/>
                </a:solidFill>
                <a:latin typeface="Tahoma" pitchFamily="34" charset="0"/>
                <a:ea typeface="Tahoma" pitchFamily="34" charset="0"/>
                <a:cs typeface="Tahoma" pitchFamily="34" charset="0"/>
              </a:rPr>
              <a:t> </a:t>
            </a:r>
            <a:r>
              <a:rPr lang="pt-BR" sz="1200" dirty="0">
                <a:solidFill>
                  <a:prstClr val="black"/>
                </a:solidFill>
                <a:latin typeface="Tahoma" pitchFamily="34" charset="0"/>
                <a:ea typeface="Tahoma" pitchFamily="34" charset="0"/>
                <a:cs typeface="Tahoma" pitchFamily="34" charset="0"/>
              </a:rPr>
              <a:t>au fost </a:t>
            </a:r>
            <a:r>
              <a:rPr lang="pt-BR" sz="1200" dirty="0" smtClean="0">
                <a:solidFill>
                  <a:prstClr val="black"/>
                </a:solidFill>
                <a:latin typeface="Tahoma" pitchFamily="34" charset="0"/>
                <a:ea typeface="Tahoma" pitchFamily="34" charset="0"/>
                <a:cs typeface="Tahoma" pitchFamily="34" charset="0"/>
              </a:rPr>
              <a:t>semnate </a:t>
            </a:r>
            <a:r>
              <a:rPr lang="pt-BR" sz="1200" dirty="0" smtClean="0">
                <a:solidFill>
                  <a:schemeClr val="tx1"/>
                </a:solidFill>
                <a:latin typeface="Tahoma" pitchFamily="34" charset="0"/>
                <a:ea typeface="Tahoma" pitchFamily="34" charset="0"/>
                <a:cs typeface="Tahoma" pitchFamily="34" charset="0"/>
              </a:rPr>
              <a:t>27 </a:t>
            </a:r>
            <a:r>
              <a:rPr lang="pt-BR" sz="1200" dirty="0">
                <a:solidFill>
                  <a:prstClr val="black"/>
                </a:solidFill>
                <a:latin typeface="Tahoma" pitchFamily="34" charset="0"/>
                <a:ea typeface="Tahoma" pitchFamily="34" charset="0"/>
                <a:cs typeface="Tahoma" pitchFamily="34" charset="0"/>
              </a:rPr>
              <a:t>de contracte</a:t>
            </a:r>
            <a:r>
              <a:rPr lang="ro-RO" sz="1200" dirty="0">
                <a:solidFill>
                  <a:prstClr val="black"/>
                </a:solidFill>
                <a:latin typeface="Tahoma" pitchFamily="34" charset="0"/>
                <a:ea typeface="Tahoma" pitchFamily="34" charset="0"/>
                <a:cs typeface="Tahoma" pitchFamily="34" charset="0"/>
              </a:rPr>
              <a:t> și</a:t>
            </a:r>
            <a:r>
              <a:rPr lang="pt-BR" sz="1200" dirty="0">
                <a:solidFill>
                  <a:prstClr val="black"/>
                </a:solidFill>
                <a:latin typeface="Tahoma" pitchFamily="34" charset="0"/>
                <a:ea typeface="Tahoma" pitchFamily="34" charset="0"/>
                <a:cs typeface="Tahoma" pitchFamily="34" charset="0"/>
              </a:rPr>
              <a:t> acte adiţionale</a:t>
            </a:r>
            <a:r>
              <a:rPr lang="ro-RO" sz="1200" dirty="0" smtClean="0">
                <a:solidFill>
                  <a:prstClr val="black"/>
                </a:solidFill>
                <a:latin typeface="Tahoma" pitchFamily="34" charset="0"/>
                <a:ea typeface="Tahoma" pitchFamily="34" charset="0"/>
                <a:cs typeface="Tahoma" pitchFamily="34" charset="0"/>
              </a:rPr>
              <a:t>.</a:t>
            </a:r>
            <a:endParaRPr lang="ro-RO" sz="800" dirty="0">
              <a:solidFill>
                <a:prstClr val="black"/>
              </a:solidFill>
              <a:latin typeface="Tahoma" pitchFamily="34" charset="0"/>
              <a:ea typeface="Tahoma" pitchFamily="34" charset="0"/>
              <a:cs typeface="Tahoma" pitchFamily="34" charset="0"/>
            </a:endParaRPr>
          </a:p>
          <a:p>
            <a:pPr marL="355600" lvl="0" indent="-355600" algn="just" defTabSz="914400" fontAlgn="base">
              <a:spcBef>
                <a:spcPts val="0"/>
              </a:spcBef>
              <a:buFont typeface="Arial" pitchFamily="34" charset="0"/>
              <a:buChar char="•"/>
            </a:pPr>
            <a:r>
              <a:rPr lang="pt-BR" sz="1200" dirty="0">
                <a:solidFill>
                  <a:schemeClr val="tx1"/>
                </a:solidFill>
                <a:latin typeface="Tahoma" pitchFamily="34" charset="0"/>
                <a:ea typeface="Tahoma" pitchFamily="34" charset="0"/>
                <a:cs typeface="Tahoma" pitchFamily="34" charset="0"/>
              </a:rPr>
              <a:t>În total pentru anul </a:t>
            </a:r>
            <a:r>
              <a:rPr lang="pt-BR" sz="1200" dirty="0" smtClean="0">
                <a:solidFill>
                  <a:schemeClr val="tx1"/>
                </a:solidFill>
                <a:latin typeface="Tahoma" pitchFamily="34" charset="0"/>
                <a:ea typeface="Tahoma" pitchFamily="34" charset="0"/>
                <a:cs typeface="Tahoma" pitchFamily="34" charset="0"/>
              </a:rPr>
              <a:t>2023 </a:t>
            </a:r>
            <a:r>
              <a:rPr lang="pt-BR" sz="1200" dirty="0">
                <a:solidFill>
                  <a:schemeClr val="tx1"/>
                </a:solidFill>
                <a:latin typeface="Tahoma" pitchFamily="34" charset="0"/>
                <a:ea typeface="Tahoma" pitchFamily="34" charset="0"/>
                <a:cs typeface="Tahoma" pitchFamily="34" charset="0"/>
              </a:rPr>
              <a:t>au fost în urmărire și puse în aplicare </a:t>
            </a:r>
            <a:r>
              <a:rPr lang="pt-BR" sz="1200" dirty="0" smtClean="0">
                <a:solidFill>
                  <a:schemeClr val="tx1"/>
                </a:solidFill>
                <a:latin typeface="Tahoma" pitchFamily="34" charset="0"/>
                <a:ea typeface="Tahoma" pitchFamily="34" charset="0"/>
                <a:cs typeface="Tahoma" pitchFamily="34" charset="0"/>
              </a:rPr>
              <a:t>435 </a:t>
            </a:r>
            <a:r>
              <a:rPr lang="pt-BR" sz="1200" dirty="0">
                <a:solidFill>
                  <a:schemeClr val="tx1"/>
                </a:solidFill>
                <a:latin typeface="Tahoma" pitchFamily="34" charset="0"/>
                <a:ea typeface="Tahoma" pitchFamily="34" charset="0"/>
                <a:cs typeface="Tahoma" pitchFamily="34" charset="0"/>
              </a:rPr>
              <a:t>de facturi, contracte, acte adiţionale şi protocoale de colaborare. </a:t>
            </a:r>
            <a:endParaRPr lang="ro-RO" sz="1200" dirty="0" smtClean="0">
              <a:solidFill>
                <a:schemeClr val="tx1"/>
              </a:solidFill>
              <a:latin typeface="Tahoma" pitchFamily="34" charset="0"/>
              <a:ea typeface="Tahoma" pitchFamily="34" charset="0"/>
              <a:cs typeface="Tahoma" pitchFamily="34" charset="0"/>
            </a:endParaRPr>
          </a:p>
          <a:p>
            <a:pPr marL="355600" lvl="0" indent="-355600" algn="just" defTabSz="914400" fontAlgn="base">
              <a:spcBef>
                <a:spcPts val="0"/>
              </a:spcBef>
              <a:buFont typeface="Arial" pitchFamily="34" charset="0"/>
              <a:buChar char="•"/>
            </a:pPr>
            <a:r>
              <a:rPr lang="pt-BR" sz="1200" dirty="0" smtClean="0">
                <a:solidFill>
                  <a:prstClr val="black"/>
                </a:solidFill>
                <a:latin typeface="Tahoma" pitchFamily="34" charset="0"/>
                <a:ea typeface="Tahoma" pitchFamily="34" charset="0"/>
                <a:cs typeface="Tahoma" pitchFamily="34" charset="0"/>
              </a:rPr>
              <a:t>Pe </a:t>
            </a:r>
            <a:r>
              <a:rPr lang="pt-BR" sz="1200" dirty="0">
                <a:solidFill>
                  <a:prstClr val="black"/>
                </a:solidFill>
                <a:latin typeface="Tahoma" pitchFamily="34" charset="0"/>
                <a:ea typeface="Tahoma" pitchFamily="34" charset="0"/>
                <a:cs typeface="Tahoma" pitchFamily="34" charset="0"/>
              </a:rPr>
              <a:t>parcursul anului </a:t>
            </a:r>
            <a:r>
              <a:rPr lang="pt-BR" sz="1200" dirty="0" smtClean="0">
                <a:solidFill>
                  <a:prstClr val="black"/>
                </a:solidFill>
                <a:latin typeface="Tahoma" pitchFamily="34" charset="0"/>
                <a:ea typeface="Tahoma" pitchFamily="34" charset="0"/>
                <a:cs typeface="Tahoma" pitchFamily="34" charset="0"/>
              </a:rPr>
              <a:t>2023 </a:t>
            </a:r>
            <a:r>
              <a:rPr lang="pt-BR" sz="1200" dirty="0">
                <a:solidFill>
                  <a:prstClr val="black"/>
                </a:solidFill>
                <a:latin typeface="Tahoma" pitchFamily="34" charset="0"/>
                <a:ea typeface="Tahoma" pitchFamily="34" charset="0"/>
                <a:cs typeface="Tahoma" pitchFamily="34" charset="0"/>
              </a:rPr>
              <a:t>s-a urmărit asigurarea condiţiilor pentru buna funcţionare a activităţii tuturor compartimentelor, asigurându-se baza materială şi echipamentele necesare desfăşurării activităţii curente, precum şi întreţinerea echipamentelor, dar toate acestea în măsura resurselor financiare disponibile. </a:t>
            </a:r>
            <a:endParaRPr lang="ro-RO" sz="1200" dirty="0" smtClean="0">
              <a:solidFill>
                <a:prstClr val="black"/>
              </a:solidFill>
              <a:latin typeface="Tahoma" pitchFamily="34" charset="0"/>
              <a:ea typeface="Tahoma" pitchFamily="34" charset="0"/>
              <a:cs typeface="Tahoma" pitchFamily="34" charset="0"/>
            </a:endParaRPr>
          </a:p>
          <a:p>
            <a:pPr lvl="0" algn="just" defTabSz="914400" fontAlgn="base">
              <a:spcBef>
                <a:spcPts val="0"/>
              </a:spcBef>
            </a:pPr>
            <a:endParaRPr lang="en-US" sz="800" dirty="0" smtClean="0">
              <a:solidFill>
                <a:prstClr val="black"/>
              </a:solidFill>
              <a:latin typeface="Tahoma" pitchFamily="34" charset="0"/>
              <a:ea typeface="Tahoma" pitchFamily="34" charset="0"/>
              <a:cs typeface="Tahoma" pitchFamily="34" charset="0"/>
            </a:endParaRPr>
          </a:p>
          <a:p>
            <a:pPr lvl="0" algn="just" defTabSz="914400" fontAlgn="base">
              <a:spcBef>
                <a:spcPts val="0"/>
              </a:spcBef>
            </a:pPr>
            <a:endParaRPr lang="ro-RO" sz="800" dirty="0" smtClean="0">
              <a:solidFill>
                <a:prstClr val="black"/>
              </a:solidFill>
              <a:latin typeface="Tahoma" pitchFamily="34" charset="0"/>
              <a:ea typeface="Tahoma" pitchFamily="34" charset="0"/>
              <a:cs typeface="Tahoma" pitchFamily="34" charset="0"/>
            </a:endParaRPr>
          </a:p>
          <a:p>
            <a:pPr lvl="0" algn="l">
              <a:spcBef>
                <a:spcPts val="0"/>
              </a:spcBef>
            </a:pPr>
            <a:r>
              <a:rPr lang="ro-RO" sz="1200" dirty="0" smtClean="0">
                <a:solidFill>
                  <a:schemeClr val="tx1"/>
                </a:solidFill>
                <a:latin typeface="Tahoma" pitchFamily="34" charset="0"/>
                <a:ea typeface="Tahoma" pitchFamily="34" charset="0"/>
                <a:cs typeface="Tahoma" pitchFamily="34" charset="0"/>
              </a:rPr>
              <a:t> </a:t>
            </a:r>
            <a:r>
              <a:rPr lang="ro-RO" sz="1400" b="1" i="1" dirty="0">
                <a:solidFill>
                  <a:schemeClr val="tx2">
                    <a:lumMod val="60000"/>
                    <a:lumOff val="40000"/>
                  </a:schemeClr>
                </a:solidFill>
                <a:latin typeface="Times New Roman" pitchFamily="18" charset="0"/>
                <a:cs typeface="Times New Roman" pitchFamily="18" charset="0"/>
              </a:rPr>
              <a:t>Asigurarea resurselor </a:t>
            </a:r>
            <a:r>
              <a:rPr lang="ro-RO" sz="1400" b="1" i="1" dirty="0" smtClean="0">
                <a:solidFill>
                  <a:schemeClr val="tx2">
                    <a:lumMod val="60000"/>
                    <a:lumOff val="40000"/>
                  </a:schemeClr>
                </a:solidFill>
                <a:latin typeface="Times New Roman" pitchFamily="18" charset="0"/>
                <a:cs typeface="Times New Roman" pitchFamily="18" charset="0"/>
              </a:rPr>
              <a:t>logistice, IT și comunicații</a:t>
            </a:r>
            <a:r>
              <a:rPr lang="en-US" sz="1400" b="1" i="1" dirty="0" smtClean="0">
                <a:solidFill>
                  <a:schemeClr val="tx2">
                    <a:lumMod val="60000"/>
                    <a:lumOff val="40000"/>
                  </a:schemeClr>
                </a:solidFill>
                <a:latin typeface="Times New Roman" pitchFamily="18" charset="0"/>
                <a:cs typeface="Times New Roman" pitchFamily="18" charset="0"/>
              </a:rPr>
              <a:t> (1)</a:t>
            </a:r>
            <a:endParaRPr lang="en-GB" sz="1400" b="1" i="1" dirty="0">
              <a:solidFill>
                <a:schemeClr val="tx2">
                  <a:lumMod val="60000"/>
                  <a:lumOff val="40000"/>
                </a:schemeClr>
              </a:solidFill>
              <a:latin typeface="Times New Roman" pitchFamily="18" charset="0"/>
              <a:cs typeface="Times New Roman" pitchFamily="18" charset="0"/>
            </a:endParaRPr>
          </a:p>
          <a:p>
            <a:pPr algn="just"/>
            <a:endParaRPr lang="en-US" sz="1200" dirty="0" smtClean="0">
              <a:solidFill>
                <a:prstClr val="black"/>
              </a:solidFill>
              <a:latin typeface="Tahoma" pitchFamily="34" charset="0"/>
              <a:ea typeface="Tahoma" pitchFamily="34" charset="0"/>
              <a:cs typeface="Tahoma" pitchFamily="34" charset="0"/>
            </a:endParaRPr>
          </a:p>
          <a:p>
            <a:pPr algn="just"/>
            <a:r>
              <a:rPr lang="en-US" sz="1200" dirty="0" err="1" smtClean="0">
                <a:solidFill>
                  <a:prstClr val="black"/>
                </a:solidFill>
                <a:latin typeface="Tahoma" pitchFamily="34" charset="0"/>
                <a:ea typeface="Tahoma" pitchFamily="34" charset="0"/>
                <a:cs typeface="Tahoma" pitchFamily="34" charset="0"/>
              </a:rPr>
              <a:t>Compartimentul</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administrativ</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organizează</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coordonează</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şi</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controlează</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activităţile</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specifice</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desfășurate</a:t>
            </a:r>
            <a:r>
              <a:rPr lang="en-US" sz="1200" dirty="0" smtClean="0">
                <a:solidFill>
                  <a:prstClr val="black"/>
                </a:solidFill>
                <a:latin typeface="Tahoma" pitchFamily="34" charset="0"/>
                <a:ea typeface="Tahoma" pitchFamily="34" charset="0"/>
                <a:cs typeface="Tahoma" pitchFamily="34" charset="0"/>
              </a:rPr>
              <a:t> de </a:t>
            </a:r>
            <a:r>
              <a:rPr lang="en-US" sz="1200" dirty="0" err="1" smtClean="0">
                <a:solidFill>
                  <a:prstClr val="black"/>
                </a:solidFill>
                <a:latin typeface="Tahoma" pitchFamily="34" charset="0"/>
                <a:ea typeface="Tahoma" pitchFamily="34" charset="0"/>
                <a:cs typeface="Tahoma" pitchFamily="34" charset="0"/>
              </a:rPr>
              <a:t>personalul</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destinat</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exploatării</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autovehiculelor</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precum</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şi</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realizarea</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colaborării</a:t>
            </a:r>
            <a:r>
              <a:rPr lang="en-US" sz="1200" dirty="0" smtClean="0">
                <a:solidFill>
                  <a:prstClr val="black"/>
                </a:solidFill>
                <a:latin typeface="Tahoma" pitchFamily="34" charset="0"/>
                <a:ea typeface="Tahoma" pitchFamily="34" charset="0"/>
                <a:cs typeface="Tahoma" pitchFamily="34" charset="0"/>
              </a:rPr>
              <a:t> cu </a:t>
            </a:r>
            <a:r>
              <a:rPr lang="en-US" sz="1200" dirty="0" err="1" smtClean="0">
                <a:solidFill>
                  <a:prstClr val="black"/>
                </a:solidFill>
                <a:latin typeface="Tahoma" pitchFamily="34" charset="0"/>
                <a:ea typeface="Tahoma" pitchFamily="34" charset="0"/>
                <a:cs typeface="Tahoma" pitchFamily="34" charset="0"/>
              </a:rPr>
              <a:t>celelalte</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compartimente</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în</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vederea</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asigurării</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condițiilor</a:t>
            </a:r>
            <a:r>
              <a:rPr lang="en-US" sz="1200" dirty="0" smtClean="0">
                <a:solidFill>
                  <a:prstClr val="black"/>
                </a:solidFill>
                <a:latin typeface="Tahoma" pitchFamily="34" charset="0"/>
                <a:ea typeface="Tahoma" pitchFamily="34" charset="0"/>
                <a:cs typeface="Tahoma" pitchFamily="34" charset="0"/>
              </a:rPr>
              <a:t>/</a:t>
            </a:r>
            <a:r>
              <a:rPr lang="en-US" sz="1200" dirty="0" err="1" smtClean="0">
                <a:solidFill>
                  <a:prstClr val="black"/>
                </a:solidFill>
                <a:latin typeface="Tahoma" pitchFamily="34" charset="0"/>
                <a:ea typeface="Tahoma" pitchFamily="34" charset="0"/>
                <a:cs typeface="Tahoma" pitchFamily="34" charset="0"/>
              </a:rPr>
              <a:t>materialelor</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necesare</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pentru</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desfășurarea</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activității</a:t>
            </a:r>
            <a:r>
              <a:rPr lang="en-US" sz="1200" dirty="0" smtClean="0">
                <a:solidFill>
                  <a:prstClr val="black"/>
                </a:solidFill>
                <a:latin typeface="Tahoma" pitchFamily="34" charset="0"/>
                <a:ea typeface="Tahoma" pitchFamily="34" charset="0"/>
                <a:cs typeface="Tahoma" pitchFamily="34" charset="0"/>
              </a:rPr>
              <a:t> </a:t>
            </a:r>
            <a:r>
              <a:rPr lang="en-US" sz="1200" dirty="0" err="1" smtClean="0">
                <a:solidFill>
                  <a:prstClr val="black"/>
                </a:solidFill>
                <a:latin typeface="Tahoma" pitchFamily="34" charset="0"/>
                <a:ea typeface="Tahoma" pitchFamily="34" charset="0"/>
                <a:cs typeface="Tahoma" pitchFamily="34" charset="0"/>
              </a:rPr>
              <a:t>curente</a:t>
            </a:r>
            <a:r>
              <a:rPr lang="en-US" sz="1200" dirty="0" smtClean="0">
                <a:solidFill>
                  <a:prstClr val="black"/>
                </a:solidFill>
                <a:latin typeface="Tahoma" pitchFamily="34" charset="0"/>
                <a:ea typeface="Tahoma" pitchFamily="34" charset="0"/>
                <a:cs typeface="Tahoma" pitchFamily="34" charset="0"/>
              </a:rPr>
              <a:t> a </a:t>
            </a:r>
            <a:r>
              <a:rPr lang="en-US" sz="1200" dirty="0" err="1" smtClean="0">
                <a:solidFill>
                  <a:prstClr val="black"/>
                </a:solidFill>
                <a:latin typeface="Tahoma" pitchFamily="34" charset="0"/>
                <a:ea typeface="Tahoma" pitchFamily="34" charset="0"/>
                <a:cs typeface="Tahoma" pitchFamily="34" charset="0"/>
              </a:rPr>
              <a:t>instituției</a:t>
            </a:r>
            <a:r>
              <a:rPr lang="en-US" sz="1200" dirty="0" smtClean="0">
                <a:solidFill>
                  <a:prstClr val="black"/>
                </a:solidFill>
                <a:latin typeface="Tahoma" pitchFamily="34" charset="0"/>
                <a:ea typeface="Tahoma" pitchFamily="34" charset="0"/>
                <a:cs typeface="Tahoma" pitchFamily="34" charset="0"/>
              </a:rPr>
              <a:t>.</a:t>
            </a:r>
            <a:endParaRPr lang="ro-RO" sz="1200" dirty="0">
              <a:solidFill>
                <a:prstClr val="black"/>
              </a:solidFill>
              <a:latin typeface="Tahoma" pitchFamily="34" charset="0"/>
              <a:ea typeface="Tahoma" pitchFamily="34" charset="0"/>
              <a:cs typeface="Tahoma" pitchFamily="34" charset="0"/>
            </a:endParaRPr>
          </a:p>
          <a:p>
            <a:pPr algn="just"/>
            <a:endParaRPr lang="vi-VN" sz="1700" i="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18371483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2414</TotalTime>
  <Words>4369</Words>
  <Application>Microsoft Office PowerPoint</Application>
  <PresentationFormat>Expunere pe ecran (16:9)</PresentationFormat>
  <Paragraphs>631</Paragraphs>
  <Slides>43</Slides>
  <Notes>0</Notes>
  <HiddenSlides>0</HiddenSlides>
  <MMClips>0</MMClips>
  <ScaleCrop>false</ScaleCrop>
  <HeadingPairs>
    <vt:vector size="6" baseType="variant">
      <vt:variant>
        <vt:lpstr>Temă</vt:lpstr>
      </vt:variant>
      <vt:variant>
        <vt:i4>1</vt:i4>
      </vt:variant>
      <vt:variant>
        <vt:lpstr>Servere OLE încorporate</vt:lpstr>
      </vt:variant>
      <vt:variant>
        <vt:i4>1</vt:i4>
      </vt:variant>
      <vt:variant>
        <vt:lpstr>Titluri diapozitive</vt:lpstr>
      </vt:variant>
      <vt:variant>
        <vt:i4>43</vt:i4>
      </vt:variant>
    </vt:vector>
  </HeadingPairs>
  <TitlesOfParts>
    <vt:vector size="45" baseType="lpstr">
      <vt:lpstr>Temă Office</vt:lpstr>
      <vt:lpstr>Diagramă</vt:lpstr>
      <vt:lpstr>   R O M Â N I A Ministerul Afacerilor Interne  INSTITUȚIA PREFECTULUI  JUDEȚUL SATU MARE  </vt:lpstr>
      <vt:lpstr>   R O M Â N I A Ministerul Afacerilor Interne  INSTITUȚIA PREFECTULUI  JUDEȚUL SATU MARE  </vt:lpstr>
      <vt:lpstr>   R O M Â N I A Ministerul Afacerilor Interne  INSTITUȚIA PREFECTULUI   JUDEȚUL SATU MARE  </vt:lpstr>
      <vt:lpstr>   R O M Â N I A Ministerul Afacerilor Interne  INSTITUȚIA PREFECTULUI   JUDEȚUL SATU MARE  </vt:lpstr>
      <vt:lpstr>   R O M Â N I A Ministerul Afacerilor Interne  INSTITUȚIA PREFECTULUI   JUDEȚUL SATU MARE  </vt:lpstr>
      <vt:lpstr>   R O M Â N I A Ministerul Afacerilor Interne  INSTITUȚIA PREFECTULUI   JUDEȚUL SATU MARE  </vt:lpstr>
      <vt:lpstr>   R O M Â N I A Ministerul Afacerilor Interne  INSTITUȚIA PREFECTULUI   JUDEȚUL SATU MARE  </vt:lpstr>
      <vt:lpstr>   R O M Â N I A Ministerul Afacerilor Interne  INSTITUȚIA PREFECTULUI   JUDEȚUL SATU MARE  </vt:lpstr>
      <vt:lpstr>   R O M Â N I A Ministerul Afacerilor Interne  INSTITUȚIA PREFECTULUI   JUDEȚUL SATU MARE  </vt:lpstr>
      <vt:lpstr>   R O M Â N I A Ministerul Afacerilor Interne  INSTITUȚIA PREFECTULUI   JUDEȚUL SATU MARE  </vt:lpstr>
      <vt:lpstr>   R O M Â N I A Ministerul Afacerilor Interne  INSTITUȚIA PREFECTULUI   JUDEȚUL SATU MARE  </vt:lpstr>
      <vt:lpstr>   R O M Â N I A Ministerul Afacerilor Interne  INSTITUȚIA PREFECTULUI   JUDEȚUL SATU MARE  </vt:lpstr>
      <vt:lpstr>   R O M Â N I A Ministerul Afacerilor Interne  INSTITUȚIA PREFECTULUI   JUDEȚUL SATU MARE  </vt:lpstr>
      <vt:lpstr>   R O M Â N I A Ministerul Afacerilor Interne  INSTITUȚIA PREFECTULUI   JUDEȚUL SATU MARE  </vt:lpstr>
      <vt:lpstr>   R O M Â N I A Ministerul Afacerilor Interne  INSTITUȚIA PREFECTULUI   JUDEȚUL SATU MARE  </vt:lpstr>
      <vt:lpstr>   R O M Â N I A Ministerul Afacerilor Interne  INSTITUȚIA PREFECTULUI   JUDEȚUL SATU MARE  </vt:lpstr>
      <vt:lpstr>   R O M Â N I A Ministerul Afacerilor Interne  INSTITUȚIA PREFECTULUI   JUDEȚUL SATU MARE  </vt:lpstr>
      <vt:lpstr>   R O M Â N I A Ministerul Afacerilor Interne  INSTITUȚIA PREFECTULUI   JUDEȚUL SATU MARE  </vt:lpstr>
      <vt:lpstr>   R O M Â N I A Ministerul Afacerilor Interne  INSTITUȚIA PREFECTULUI   JUDEȚUL SATU MARE  </vt:lpstr>
      <vt:lpstr>   R O M Â N I A Ministerul Afacerilor Interne  INSTITUȚIA PREFECTULUI   JUDEȚUL SATU MARE  </vt:lpstr>
      <vt:lpstr>   R O M Â N I A Ministerul Afacerilor Interne  INSTITUȚIA PREFECTULUI   JUDEȚUL SATU MARE  </vt:lpstr>
      <vt:lpstr>   R O M Â N I A Ministerul Afacerilor Interne  INSTITUȚIA PREFECTULUI   JUDEȚUL SATU MARE  </vt:lpstr>
      <vt:lpstr>   R O M Â N I A Ministerul Afacerilor Interne  INSTITUȚIA PREFECTULUI   JUDEȚUL SATU MARE  </vt:lpstr>
      <vt:lpstr>   R O M Â N I A Ministerul Afacerilor Interne  INSTITUȚIA PREFECTULUI   JUDEȚUL SATU MARE  </vt:lpstr>
      <vt:lpstr>   R O M Â N I A Ministerul Afacerilor Interne  INSTITUȚIA PREFECTULUI   JUDEȚUL SATU MARE  </vt:lpstr>
      <vt:lpstr>   R O M Â N I A Ministerul Afacerilor Interne  INSTITUȚIA PREFECTULUI   JUDEȚUL SATU MARE  </vt:lpstr>
      <vt:lpstr>   R O M Â N I A Ministerul Afacerilor Interne  INSTITUȚIA PREFECTULUI   JUDEȚUL SATU MARE  </vt:lpstr>
      <vt:lpstr>   R O M Â N I A Ministerul Afacerilor Interne  INSTITUȚIA PREFECTULUI   JUDEȚUL SATU MARE  </vt:lpstr>
      <vt:lpstr>   R O M Â N I A Ministerul Afacerilor Interne  INSTITUȚIA PREFECTULUI   JUDEȚUL SATU MARE  </vt:lpstr>
      <vt:lpstr>   R O M Â N I A Ministerul Afacerilor Interne  INSTITUȚIA PREFECTULUI   JUDEȚUL SATU MARE  </vt:lpstr>
      <vt:lpstr>   R O M Â N I A Ministerul Afacerilor Interne  INSTITUȚIA PREFECTULUI   JUDEȚUL SATU MARE  </vt:lpstr>
      <vt:lpstr>   R O M Â N I A Ministerul Afacerilor Interne  INSTITUȚIA PREFECTULUI   JUDEȚUL SATU MARE  </vt:lpstr>
      <vt:lpstr>   R O M Â N I A Ministerul Afacerilor Interne  INSTITUȚIA PREFECTULUI   JUDEȚUL SATU MARE  </vt:lpstr>
      <vt:lpstr>   R O M Â N I A Ministerul Afacerilor Interne  INSTITUȚIA PREFECTULUI   JUDEȚUL SATU MARE  </vt:lpstr>
      <vt:lpstr>   R O M Â N I A Ministerul Afacerilor Interne  INSTITUȚIA PREFECTULUI   JUDEȚUL SATU MARE  </vt:lpstr>
      <vt:lpstr>   R O M Â N I A Ministerul Afacerilor Interne  INSTITUȚIA PREFECTULUI   JUDEȚUL SATU MARE  </vt:lpstr>
      <vt:lpstr>   R O M Â N I A Ministerul Afacerilor Interne  INSTITUȚIA PREFECTULUI   JUDEȚUL SATU MARE  </vt:lpstr>
      <vt:lpstr>   R O M Â N I A Ministerul Afacerilor Interne  INSTITUȚIA PREFECTULUI   JUDEȚUL SATU MARE  </vt:lpstr>
      <vt:lpstr>   R O M Â N I A Ministerul Afacerilor Interne  INSTITUȚIA PREFECTULUI   JUDEȚUL SATU MARE  </vt:lpstr>
      <vt:lpstr>   R O M Â N I A Ministerul Afacerilor Interne  INSTITUȚIA PREFECTULUI   JUDEȚUL SATU MARE  </vt:lpstr>
      <vt:lpstr>   R O M Â N I A Ministerul Afacerilor Interne  INSTITUȚIA PREFECTULUI   JUDEȚUL SATU MARE  </vt:lpstr>
      <vt:lpstr>   R O M Â N I A Ministerul Afacerilor Interne  INSTITUȚIA PREFECTULUI   JUDEȚUL SATU MARE  </vt:lpstr>
      <vt:lpstr>   R O M Â N I A Ministerul Afacerilor Interne  INSTITUȚIA PREFECTULUI   JUDEȚUL SATU MARE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 O M Â N I A Ministerul Afacerilor Interne  INSTITUȚIA PREFECTULUI JUDEȚUL SATUMARE</dc:title>
  <dc:creator>Cabinet</dc:creator>
  <cp:lastModifiedBy>Ramona Antonescu</cp:lastModifiedBy>
  <cp:revision>385</cp:revision>
  <cp:lastPrinted>2023-02-22T08:44:05Z</cp:lastPrinted>
  <dcterms:created xsi:type="dcterms:W3CDTF">2022-03-31T12:14:58Z</dcterms:created>
  <dcterms:modified xsi:type="dcterms:W3CDTF">2024-02-15T10:37:54Z</dcterms:modified>
</cp:coreProperties>
</file>